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4" r:id="rId9"/>
    <p:sldId id="263" r:id="rId10"/>
    <p:sldId id="265" r:id="rId11"/>
    <p:sldId id="266" r:id="rId12"/>
    <p:sldId id="267" r:id="rId13"/>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DB95EA-D71E-E847-B9D1-E3BBD0FEE450}" v="67" dt="2019-06-16T11:58:31.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86"/>
    <p:restoredTop sz="70680"/>
  </p:normalViewPr>
  <p:slideViewPr>
    <p:cSldViewPr snapToGrid="0" snapToObjects="1">
      <p:cViewPr varScale="1">
        <p:scale>
          <a:sx n="55" d="100"/>
          <a:sy n="55" d="100"/>
        </p:scale>
        <p:origin x="15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Garlick" userId="ef61a35d-672d-48c5-bb81-08f288cfd7b3" providerId="ADAL" clId="{D1DB95EA-D71E-E847-B9D1-E3BBD0FEE450}"/>
    <pc:docChg chg="undo custSel mod addSld delSld modSld">
      <pc:chgData name="Ashley Garlick" userId="ef61a35d-672d-48c5-bb81-08f288cfd7b3" providerId="ADAL" clId="{D1DB95EA-D71E-E847-B9D1-E3BBD0FEE450}" dt="2019-06-16T11:58:31.520" v="5028"/>
      <pc:docMkLst>
        <pc:docMk/>
      </pc:docMkLst>
      <pc:sldChg chg="addSp modSp mod setBg setClrOvrMap modNotesTx">
        <pc:chgData name="Ashley Garlick" userId="ef61a35d-672d-48c5-bb81-08f288cfd7b3" providerId="ADAL" clId="{D1DB95EA-D71E-E847-B9D1-E3BBD0FEE450}" dt="2019-06-16T11:58:31.520" v="5028"/>
        <pc:sldMkLst>
          <pc:docMk/>
          <pc:sldMk cId="4224845971" sldId="256"/>
        </pc:sldMkLst>
        <pc:spChg chg="mod">
          <ac:chgData name="Ashley Garlick" userId="ef61a35d-672d-48c5-bb81-08f288cfd7b3" providerId="ADAL" clId="{D1DB95EA-D71E-E847-B9D1-E3BBD0FEE450}" dt="2019-05-28T21:42:13.769" v="4204" actId="26606"/>
          <ac:spMkLst>
            <pc:docMk/>
            <pc:sldMk cId="4224845971" sldId="256"/>
            <ac:spMk id="2" creationId="{B33227D3-2EF5-294E-B415-0BB3D063FE14}"/>
          </ac:spMkLst>
        </pc:spChg>
        <pc:spChg chg="mod">
          <ac:chgData name="Ashley Garlick" userId="ef61a35d-672d-48c5-bb81-08f288cfd7b3" providerId="ADAL" clId="{D1DB95EA-D71E-E847-B9D1-E3BBD0FEE450}" dt="2019-05-28T21:42:13.769" v="4204" actId="26606"/>
          <ac:spMkLst>
            <pc:docMk/>
            <pc:sldMk cId="4224845971" sldId="256"/>
            <ac:spMk id="3" creationId="{3B1E46F8-B14F-C64B-8CE2-CF5AFB85E95B}"/>
          </ac:spMkLst>
        </pc:spChg>
        <pc:spChg chg="add mod">
          <ac:chgData name="Ashley Garlick" userId="ef61a35d-672d-48c5-bb81-08f288cfd7b3" providerId="ADAL" clId="{D1DB95EA-D71E-E847-B9D1-E3BBD0FEE450}" dt="2019-06-16T11:58:31.520" v="5028"/>
          <ac:spMkLst>
            <pc:docMk/>
            <pc:sldMk cId="4224845971" sldId="256"/>
            <ac:spMk id="4" creationId="{FF5FADA2-5CA4-0A4E-9D59-BEF17CC2886A}"/>
          </ac:spMkLst>
        </pc:spChg>
        <pc:spChg chg="add mod">
          <ac:chgData name="Ashley Garlick" userId="ef61a35d-672d-48c5-bb81-08f288cfd7b3" providerId="ADAL" clId="{D1DB95EA-D71E-E847-B9D1-E3BBD0FEE450}" dt="2019-06-16T11:58:31.520" v="5028"/>
          <ac:spMkLst>
            <pc:docMk/>
            <pc:sldMk cId="4224845971" sldId="256"/>
            <ac:spMk id="6" creationId="{F52A6461-8699-F44B-8247-E31022900DBE}"/>
          </ac:spMkLst>
        </pc:spChg>
        <pc:spChg chg="add mod">
          <ac:chgData name="Ashley Garlick" userId="ef61a35d-672d-48c5-bb81-08f288cfd7b3" providerId="ADAL" clId="{D1DB95EA-D71E-E847-B9D1-E3BBD0FEE450}" dt="2019-06-16T11:58:31.520" v="5028"/>
          <ac:spMkLst>
            <pc:docMk/>
            <pc:sldMk cId="4224845971" sldId="256"/>
            <ac:spMk id="7" creationId="{AF75685C-F2CA-CA4E-B921-7622091EA8D1}"/>
          </ac:spMkLst>
        </pc:spChg>
        <pc:spChg chg="add">
          <ac:chgData name="Ashley Garlick" userId="ef61a35d-672d-48c5-bb81-08f288cfd7b3" providerId="ADAL" clId="{D1DB95EA-D71E-E847-B9D1-E3BBD0FEE450}" dt="2019-05-28T21:42:13.769" v="4204" actId="26606"/>
          <ac:spMkLst>
            <pc:docMk/>
            <pc:sldMk cId="4224845971" sldId="256"/>
            <ac:spMk id="10" creationId="{71B2258F-86CA-4D4D-8270-BC05FCDEBFB3}"/>
          </ac:spMkLst>
        </pc:spChg>
        <pc:picChg chg="add mod ord">
          <ac:chgData name="Ashley Garlick" userId="ef61a35d-672d-48c5-bb81-08f288cfd7b3" providerId="ADAL" clId="{D1DB95EA-D71E-E847-B9D1-E3BBD0FEE450}" dt="2019-05-28T21:42:13.769" v="4204" actId="26606"/>
          <ac:picMkLst>
            <pc:docMk/>
            <pc:sldMk cId="4224845971" sldId="256"/>
            <ac:picMk id="5" creationId="{6FBCF02A-E496-0F4D-B46C-2C319176DD5D}"/>
          </ac:picMkLst>
        </pc:picChg>
      </pc:sldChg>
      <pc:sldChg chg="addSp delSp modSp mod setBg">
        <pc:chgData name="Ashley Garlick" userId="ef61a35d-672d-48c5-bb81-08f288cfd7b3" providerId="ADAL" clId="{D1DB95EA-D71E-E847-B9D1-E3BBD0FEE450}" dt="2019-06-16T11:58:31.520" v="5028"/>
        <pc:sldMkLst>
          <pc:docMk/>
          <pc:sldMk cId="1877559455" sldId="257"/>
        </pc:sldMkLst>
        <pc:spChg chg="mod">
          <ac:chgData name="Ashley Garlick" userId="ef61a35d-672d-48c5-bb81-08f288cfd7b3" providerId="ADAL" clId="{D1DB95EA-D71E-E847-B9D1-E3BBD0FEE450}" dt="2019-05-28T21:40:13.164" v="4199" actId="26606"/>
          <ac:spMkLst>
            <pc:docMk/>
            <pc:sldMk cId="1877559455" sldId="257"/>
            <ac:spMk id="2" creationId="{5C1495A2-4B06-4F48-BDE1-1C91CFFA1C7B}"/>
          </ac:spMkLst>
        </pc:spChg>
        <pc:spChg chg="del">
          <ac:chgData name="Ashley Garlick" userId="ef61a35d-672d-48c5-bb81-08f288cfd7b3" providerId="ADAL" clId="{D1DB95EA-D71E-E847-B9D1-E3BBD0FEE450}" dt="2019-05-28T21:40:13.164" v="4199" actId="26606"/>
          <ac:spMkLst>
            <pc:docMk/>
            <pc:sldMk cId="1877559455" sldId="257"/>
            <ac:spMk id="3" creationId="{956DED8D-8B71-4C40-9C75-F22B6B331906}"/>
          </ac:spMkLst>
        </pc:spChg>
        <pc:spChg chg="add mod">
          <ac:chgData name="Ashley Garlick" userId="ef61a35d-672d-48c5-bb81-08f288cfd7b3" providerId="ADAL" clId="{D1DB95EA-D71E-E847-B9D1-E3BBD0FEE450}" dt="2019-06-16T11:58:31.520" v="5028"/>
          <ac:spMkLst>
            <pc:docMk/>
            <pc:sldMk cId="1877559455" sldId="257"/>
            <ac:spMk id="3" creationId="{C3954D4E-00E7-6747-A6D1-BFD819EEDCC4}"/>
          </ac:spMkLst>
        </pc:spChg>
        <pc:spChg chg="add mod">
          <ac:chgData name="Ashley Garlick" userId="ef61a35d-672d-48c5-bb81-08f288cfd7b3" providerId="ADAL" clId="{D1DB95EA-D71E-E847-B9D1-E3BBD0FEE450}" dt="2019-06-16T11:58:31.520" v="5028"/>
          <ac:spMkLst>
            <pc:docMk/>
            <pc:sldMk cId="1877559455" sldId="257"/>
            <ac:spMk id="4" creationId="{76DD4104-C578-DE42-8CF8-D68F4E60A160}"/>
          </ac:spMkLst>
        </pc:spChg>
        <pc:spChg chg="add mod">
          <ac:chgData name="Ashley Garlick" userId="ef61a35d-672d-48c5-bb81-08f288cfd7b3" providerId="ADAL" clId="{D1DB95EA-D71E-E847-B9D1-E3BBD0FEE450}" dt="2019-06-16T11:58:31.520" v="5028"/>
          <ac:spMkLst>
            <pc:docMk/>
            <pc:sldMk cId="1877559455" sldId="257"/>
            <ac:spMk id="6" creationId="{BE2BE1BC-B8FF-2E45-9F24-55438B26FDAA}"/>
          </ac:spMkLst>
        </pc:spChg>
        <pc:spChg chg="add">
          <ac:chgData name="Ashley Garlick" userId="ef61a35d-672d-48c5-bb81-08f288cfd7b3" providerId="ADAL" clId="{D1DB95EA-D71E-E847-B9D1-E3BBD0FEE450}" dt="2019-05-28T21:40:13.164" v="4199" actId="26606"/>
          <ac:spMkLst>
            <pc:docMk/>
            <pc:sldMk cId="1877559455" sldId="257"/>
            <ac:spMk id="10" creationId="{46C2E80F-49A6-4372-B103-219D417A55ED}"/>
          </ac:spMkLst>
        </pc:spChg>
        <pc:graphicFrameChg chg="add mod">
          <ac:chgData name="Ashley Garlick" userId="ef61a35d-672d-48c5-bb81-08f288cfd7b3" providerId="ADAL" clId="{D1DB95EA-D71E-E847-B9D1-E3BBD0FEE450}" dt="2019-05-28T21:40:22.735" v="4200" actId="122"/>
          <ac:graphicFrameMkLst>
            <pc:docMk/>
            <pc:sldMk cId="1877559455" sldId="257"/>
            <ac:graphicFrameMk id="5" creationId="{40E3BA10-9CBF-4096-A31B-4D66C48D0A42}"/>
          </ac:graphicFrameMkLst>
        </pc:graphicFrameChg>
      </pc:sldChg>
      <pc:sldChg chg="addSp modSp mod setBg setClrOvrMap modNotesTx">
        <pc:chgData name="Ashley Garlick" userId="ef61a35d-672d-48c5-bb81-08f288cfd7b3" providerId="ADAL" clId="{D1DB95EA-D71E-E847-B9D1-E3BBD0FEE450}" dt="2019-06-16T11:58:31.520" v="5028"/>
        <pc:sldMkLst>
          <pc:docMk/>
          <pc:sldMk cId="1417275427" sldId="258"/>
        </pc:sldMkLst>
        <pc:spChg chg="mod">
          <ac:chgData name="Ashley Garlick" userId="ef61a35d-672d-48c5-bb81-08f288cfd7b3" providerId="ADAL" clId="{D1DB95EA-D71E-E847-B9D1-E3BBD0FEE450}" dt="2019-05-28T21:42:49.179" v="4208" actId="26606"/>
          <ac:spMkLst>
            <pc:docMk/>
            <pc:sldMk cId="1417275427" sldId="258"/>
            <ac:spMk id="2" creationId="{3CBBC87F-1801-A743-83E8-B4C343D4154B}"/>
          </ac:spMkLst>
        </pc:spChg>
        <pc:spChg chg="mod">
          <ac:chgData name="Ashley Garlick" userId="ef61a35d-672d-48c5-bb81-08f288cfd7b3" providerId="ADAL" clId="{D1DB95EA-D71E-E847-B9D1-E3BBD0FEE450}" dt="2019-05-28T22:01:10.089" v="4650" actId="403"/>
          <ac:spMkLst>
            <pc:docMk/>
            <pc:sldMk cId="1417275427" sldId="258"/>
            <ac:spMk id="3" creationId="{0AAD2932-3DD9-E54F-A132-C81785B6C2E0}"/>
          </ac:spMkLst>
        </pc:spChg>
        <pc:spChg chg="add mod">
          <ac:chgData name="Ashley Garlick" userId="ef61a35d-672d-48c5-bb81-08f288cfd7b3" providerId="ADAL" clId="{D1DB95EA-D71E-E847-B9D1-E3BBD0FEE450}" dt="2019-06-16T11:58:31.520" v="5028"/>
          <ac:spMkLst>
            <pc:docMk/>
            <pc:sldMk cId="1417275427" sldId="258"/>
            <ac:spMk id="4" creationId="{A6408488-4EF3-D847-8258-BBC1BFF549E6}"/>
          </ac:spMkLst>
        </pc:spChg>
        <pc:spChg chg="add mod">
          <ac:chgData name="Ashley Garlick" userId="ef61a35d-672d-48c5-bb81-08f288cfd7b3" providerId="ADAL" clId="{D1DB95EA-D71E-E847-B9D1-E3BBD0FEE450}" dt="2019-06-16T11:58:31.520" v="5028"/>
          <ac:spMkLst>
            <pc:docMk/>
            <pc:sldMk cId="1417275427" sldId="258"/>
            <ac:spMk id="6" creationId="{96888ADE-9CBA-5547-958B-56574F5CFFE7}"/>
          </ac:spMkLst>
        </pc:spChg>
        <pc:spChg chg="add mod">
          <ac:chgData name="Ashley Garlick" userId="ef61a35d-672d-48c5-bb81-08f288cfd7b3" providerId="ADAL" clId="{D1DB95EA-D71E-E847-B9D1-E3BBD0FEE450}" dt="2019-06-16T11:58:31.520" v="5028"/>
          <ac:spMkLst>
            <pc:docMk/>
            <pc:sldMk cId="1417275427" sldId="258"/>
            <ac:spMk id="7" creationId="{7749AB93-80A8-FA4F-871D-61FF89302659}"/>
          </ac:spMkLst>
        </pc:spChg>
        <pc:spChg chg="add">
          <ac:chgData name="Ashley Garlick" userId="ef61a35d-672d-48c5-bb81-08f288cfd7b3" providerId="ADAL" clId="{D1DB95EA-D71E-E847-B9D1-E3BBD0FEE450}" dt="2019-05-28T21:42:49.179" v="4208" actId="26606"/>
          <ac:spMkLst>
            <pc:docMk/>
            <pc:sldMk cId="1417275427" sldId="258"/>
            <ac:spMk id="10" creationId="{C5E6CFF1-2F42-4E10-9A97-F116F46F53FE}"/>
          </ac:spMkLst>
        </pc:spChg>
        <pc:picChg chg="add mod ord">
          <ac:chgData name="Ashley Garlick" userId="ef61a35d-672d-48c5-bb81-08f288cfd7b3" providerId="ADAL" clId="{D1DB95EA-D71E-E847-B9D1-E3BBD0FEE450}" dt="2019-05-28T21:42:49.179" v="4208" actId="26606"/>
          <ac:picMkLst>
            <pc:docMk/>
            <pc:sldMk cId="1417275427" sldId="258"/>
            <ac:picMk id="5" creationId="{D15A659B-D84D-E04C-9810-3CEC02B83EB7}"/>
          </ac:picMkLst>
        </pc:picChg>
        <pc:cxnChg chg="add">
          <ac:chgData name="Ashley Garlick" userId="ef61a35d-672d-48c5-bb81-08f288cfd7b3" providerId="ADAL" clId="{D1DB95EA-D71E-E847-B9D1-E3BBD0FEE450}" dt="2019-05-28T21:42:49.179" v="4208" actId="26606"/>
          <ac:cxnSpMkLst>
            <pc:docMk/>
            <pc:sldMk cId="1417275427" sldId="258"/>
            <ac:cxnSpMk id="12" creationId="{67182200-4859-4C8D-BCBB-55B245C28BA3}"/>
          </ac:cxnSpMkLst>
        </pc:cxnChg>
      </pc:sldChg>
      <pc:sldChg chg="addSp delSp modSp mod setBg">
        <pc:chgData name="Ashley Garlick" userId="ef61a35d-672d-48c5-bb81-08f288cfd7b3" providerId="ADAL" clId="{D1DB95EA-D71E-E847-B9D1-E3BBD0FEE450}" dt="2019-06-16T11:58:31.520" v="5028"/>
        <pc:sldMkLst>
          <pc:docMk/>
          <pc:sldMk cId="3384995568" sldId="259"/>
        </pc:sldMkLst>
        <pc:spChg chg="mod">
          <ac:chgData name="Ashley Garlick" userId="ef61a35d-672d-48c5-bb81-08f288cfd7b3" providerId="ADAL" clId="{D1DB95EA-D71E-E847-B9D1-E3BBD0FEE450}" dt="2019-05-28T21:43:31.802" v="4214" actId="26606"/>
          <ac:spMkLst>
            <pc:docMk/>
            <pc:sldMk cId="3384995568" sldId="259"/>
            <ac:spMk id="2" creationId="{5AC11B91-C0E1-294A-A489-7C1D52D858DC}"/>
          </ac:spMkLst>
        </pc:spChg>
        <pc:spChg chg="add del mod ord">
          <ac:chgData name="Ashley Garlick" userId="ef61a35d-672d-48c5-bb81-08f288cfd7b3" providerId="ADAL" clId="{D1DB95EA-D71E-E847-B9D1-E3BBD0FEE450}" dt="2019-05-28T22:04:27.666" v="4670" actId="14100"/>
          <ac:spMkLst>
            <pc:docMk/>
            <pc:sldMk cId="3384995568" sldId="259"/>
            <ac:spMk id="3" creationId="{369FE9B8-8BBE-F040-8756-A2C3C9BA8B7B}"/>
          </ac:spMkLst>
        </pc:spChg>
        <pc:spChg chg="add mod">
          <ac:chgData name="Ashley Garlick" userId="ef61a35d-672d-48c5-bb81-08f288cfd7b3" providerId="ADAL" clId="{D1DB95EA-D71E-E847-B9D1-E3BBD0FEE450}" dt="2019-06-16T11:58:31.520" v="5028"/>
          <ac:spMkLst>
            <pc:docMk/>
            <pc:sldMk cId="3384995568" sldId="259"/>
            <ac:spMk id="4" creationId="{DD3C46E2-49CD-FA4A-AE98-30AE3300ABC6}"/>
          </ac:spMkLst>
        </pc:spChg>
        <pc:spChg chg="add mod">
          <ac:chgData name="Ashley Garlick" userId="ef61a35d-672d-48c5-bb81-08f288cfd7b3" providerId="ADAL" clId="{D1DB95EA-D71E-E847-B9D1-E3BBD0FEE450}" dt="2019-06-16T11:58:31.520" v="5028"/>
          <ac:spMkLst>
            <pc:docMk/>
            <pc:sldMk cId="3384995568" sldId="259"/>
            <ac:spMk id="5" creationId="{FABD2ECF-4C0E-B24C-A88E-9FBB9E05D0F1}"/>
          </ac:spMkLst>
        </pc:spChg>
        <pc:spChg chg="add mod">
          <ac:chgData name="Ashley Garlick" userId="ef61a35d-672d-48c5-bb81-08f288cfd7b3" providerId="ADAL" clId="{D1DB95EA-D71E-E847-B9D1-E3BBD0FEE450}" dt="2019-06-16T11:58:31.520" v="5028"/>
          <ac:spMkLst>
            <pc:docMk/>
            <pc:sldMk cId="3384995568" sldId="259"/>
            <ac:spMk id="7" creationId="{2129360D-2238-0444-855E-50C4ABB8B777}"/>
          </ac:spMkLst>
        </pc:spChg>
        <pc:spChg chg="add del">
          <ac:chgData name="Ashley Garlick" userId="ef61a35d-672d-48c5-bb81-08f288cfd7b3" providerId="ADAL" clId="{D1DB95EA-D71E-E847-B9D1-E3BBD0FEE450}" dt="2019-05-28T21:43:13.206" v="4210" actId="26606"/>
          <ac:spMkLst>
            <pc:docMk/>
            <pc:sldMk cId="3384995568" sldId="259"/>
            <ac:spMk id="10" creationId="{46C2E80F-49A6-4372-B103-219D417A55ED}"/>
          </ac:spMkLst>
        </pc:spChg>
        <pc:graphicFrameChg chg="add del">
          <ac:chgData name="Ashley Garlick" userId="ef61a35d-672d-48c5-bb81-08f288cfd7b3" providerId="ADAL" clId="{D1DB95EA-D71E-E847-B9D1-E3BBD0FEE450}" dt="2019-05-28T21:43:13.206" v="4210" actId="26606"/>
          <ac:graphicFrameMkLst>
            <pc:docMk/>
            <pc:sldMk cId="3384995568" sldId="259"/>
            <ac:graphicFrameMk id="5" creationId="{CADE3431-9256-4574-A9ED-0B3AFFDACB2C}"/>
          </ac:graphicFrameMkLst>
        </pc:graphicFrameChg>
        <pc:picChg chg="add mod">
          <ac:chgData name="Ashley Garlick" userId="ef61a35d-672d-48c5-bb81-08f288cfd7b3" providerId="ADAL" clId="{D1DB95EA-D71E-E847-B9D1-E3BBD0FEE450}" dt="2019-05-28T21:43:31.802" v="4214" actId="26606"/>
          <ac:picMkLst>
            <pc:docMk/>
            <pc:sldMk cId="3384995568" sldId="259"/>
            <ac:picMk id="6" creationId="{8699065C-F3B2-CC45-9ACE-D3033CAFB63F}"/>
          </ac:picMkLst>
        </pc:picChg>
        <pc:cxnChg chg="add">
          <ac:chgData name="Ashley Garlick" userId="ef61a35d-672d-48c5-bb81-08f288cfd7b3" providerId="ADAL" clId="{D1DB95EA-D71E-E847-B9D1-E3BBD0FEE450}" dt="2019-05-28T21:43:31.802" v="4214" actId="26606"/>
          <ac:cxnSpMkLst>
            <pc:docMk/>
            <pc:sldMk cId="3384995568" sldId="259"/>
            <ac:cxnSpMk id="11" creationId="{A7F400EE-A8A5-48AF-B4D6-291B52C6F0B0}"/>
          </ac:cxnSpMkLst>
        </pc:cxnChg>
      </pc:sldChg>
      <pc:sldChg chg="addSp delSp modSp mod setBg setClrOvrMap modNotesTx">
        <pc:chgData name="Ashley Garlick" userId="ef61a35d-672d-48c5-bb81-08f288cfd7b3" providerId="ADAL" clId="{D1DB95EA-D71E-E847-B9D1-E3BBD0FEE450}" dt="2019-06-16T11:58:31.520" v="5028"/>
        <pc:sldMkLst>
          <pc:docMk/>
          <pc:sldMk cId="1893450201" sldId="260"/>
        </pc:sldMkLst>
        <pc:spChg chg="mod ord">
          <ac:chgData name="Ashley Garlick" userId="ef61a35d-672d-48c5-bb81-08f288cfd7b3" providerId="ADAL" clId="{D1DB95EA-D71E-E847-B9D1-E3BBD0FEE450}" dt="2019-05-28T21:55:12.684" v="4283" actId="26606"/>
          <ac:spMkLst>
            <pc:docMk/>
            <pc:sldMk cId="1893450201" sldId="260"/>
            <ac:spMk id="2" creationId="{87F3B029-E7CC-CE4A-9A15-B1B6B92C62F4}"/>
          </ac:spMkLst>
        </pc:spChg>
        <pc:spChg chg="mod ord">
          <ac:chgData name="Ashley Garlick" userId="ef61a35d-672d-48c5-bb81-08f288cfd7b3" providerId="ADAL" clId="{D1DB95EA-D71E-E847-B9D1-E3BBD0FEE450}" dt="2019-05-28T22:06:58.844" v="4712" actId="27636"/>
          <ac:spMkLst>
            <pc:docMk/>
            <pc:sldMk cId="1893450201" sldId="260"/>
            <ac:spMk id="3" creationId="{37325EE5-7CA6-4346-A346-B07F959E539F}"/>
          </ac:spMkLst>
        </pc:spChg>
        <pc:spChg chg="add mod">
          <ac:chgData name="Ashley Garlick" userId="ef61a35d-672d-48c5-bb81-08f288cfd7b3" providerId="ADAL" clId="{D1DB95EA-D71E-E847-B9D1-E3BBD0FEE450}" dt="2019-06-16T11:58:31.520" v="5028"/>
          <ac:spMkLst>
            <pc:docMk/>
            <pc:sldMk cId="1893450201" sldId="260"/>
            <ac:spMk id="4" creationId="{03FC9254-63F4-B840-BD8B-CC05F0E1999E}"/>
          </ac:spMkLst>
        </pc:spChg>
        <pc:spChg chg="add mod">
          <ac:chgData name="Ashley Garlick" userId="ef61a35d-672d-48c5-bb81-08f288cfd7b3" providerId="ADAL" clId="{D1DB95EA-D71E-E847-B9D1-E3BBD0FEE450}" dt="2019-06-16T11:58:31.520" v="5028"/>
          <ac:spMkLst>
            <pc:docMk/>
            <pc:sldMk cId="1893450201" sldId="260"/>
            <ac:spMk id="5" creationId="{DD86E19F-A142-7D40-A699-9D523D4FA836}"/>
          </ac:spMkLst>
        </pc:spChg>
        <pc:spChg chg="add mod">
          <ac:chgData name="Ashley Garlick" userId="ef61a35d-672d-48c5-bb81-08f288cfd7b3" providerId="ADAL" clId="{D1DB95EA-D71E-E847-B9D1-E3BBD0FEE450}" dt="2019-06-16T11:58:31.520" v="5028"/>
          <ac:spMkLst>
            <pc:docMk/>
            <pc:sldMk cId="1893450201" sldId="260"/>
            <ac:spMk id="6" creationId="{42FA90E3-C493-CF45-9A95-13FBE3405470}"/>
          </ac:spMkLst>
        </pc:spChg>
        <pc:spChg chg="add del">
          <ac:chgData name="Ashley Garlick" userId="ef61a35d-672d-48c5-bb81-08f288cfd7b3" providerId="ADAL" clId="{D1DB95EA-D71E-E847-B9D1-E3BBD0FEE450}" dt="2019-05-28T21:50:30.406" v="4251" actId="26606"/>
          <ac:spMkLst>
            <pc:docMk/>
            <pc:sldMk cId="1893450201" sldId="260"/>
            <ac:spMk id="24" creationId="{C5E6CFF1-2F42-4E10-9A97-F116F46F53FE}"/>
          </ac:spMkLst>
        </pc:spChg>
        <pc:spChg chg="add del">
          <ac:chgData name="Ashley Garlick" userId="ef61a35d-672d-48c5-bb81-08f288cfd7b3" providerId="ADAL" clId="{D1DB95EA-D71E-E847-B9D1-E3BBD0FEE450}" dt="2019-05-28T21:54:10.386" v="4265" actId="26606"/>
          <ac:spMkLst>
            <pc:docMk/>
            <pc:sldMk cId="1893450201" sldId="260"/>
            <ac:spMk id="33" creationId="{9228552E-C8B1-4A80-8448-0787CE0FC704}"/>
          </ac:spMkLst>
        </pc:spChg>
        <pc:spChg chg="add">
          <ac:chgData name="Ashley Garlick" userId="ef61a35d-672d-48c5-bb81-08f288cfd7b3" providerId="ADAL" clId="{D1DB95EA-D71E-E847-B9D1-E3BBD0FEE450}" dt="2019-05-28T21:55:12.684" v="4283" actId="26606"/>
          <ac:spMkLst>
            <pc:docMk/>
            <pc:sldMk cId="1893450201" sldId="260"/>
            <ac:spMk id="45" creationId="{86C7B4A1-154A-4DF0-AC46-F88D75A2E0FD}"/>
          </ac:spMkLst>
        </pc:spChg>
        <pc:picChg chg="add del mod">
          <ac:chgData name="Ashley Garlick" userId="ef61a35d-672d-48c5-bb81-08f288cfd7b3" providerId="ADAL" clId="{D1DB95EA-D71E-E847-B9D1-E3BBD0FEE450}" dt="2019-05-28T21:44:49.990" v="4222" actId="478"/>
          <ac:picMkLst>
            <pc:docMk/>
            <pc:sldMk cId="1893450201" sldId="260"/>
            <ac:picMk id="5" creationId="{7F98E444-BB47-694B-B4B5-96996BB839EC}"/>
          </ac:picMkLst>
        </pc:picChg>
        <pc:picChg chg="add del mod">
          <ac:chgData name="Ashley Garlick" userId="ef61a35d-672d-48c5-bb81-08f288cfd7b3" providerId="ADAL" clId="{D1DB95EA-D71E-E847-B9D1-E3BBD0FEE450}" dt="2019-05-28T21:45:01.251" v="4223" actId="478"/>
          <ac:picMkLst>
            <pc:docMk/>
            <pc:sldMk cId="1893450201" sldId="260"/>
            <ac:picMk id="7" creationId="{F1253CD7-F3A0-804E-9992-5F4BDA8B43FA}"/>
          </ac:picMkLst>
        </pc:picChg>
        <pc:picChg chg="add del mod">
          <ac:chgData name="Ashley Garlick" userId="ef61a35d-672d-48c5-bb81-08f288cfd7b3" providerId="ADAL" clId="{D1DB95EA-D71E-E847-B9D1-E3BBD0FEE450}" dt="2019-05-28T21:49:44.607" v="4246" actId="478"/>
          <ac:picMkLst>
            <pc:docMk/>
            <pc:sldMk cId="1893450201" sldId="260"/>
            <ac:picMk id="9" creationId="{88BEF36F-33F9-694E-A73E-42097F5EEAAB}"/>
          </ac:picMkLst>
        </pc:picChg>
        <pc:picChg chg="add del mod ord">
          <ac:chgData name="Ashley Garlick" userId="ef61a35d-672d-48c5-bb81-08f288cfd7b3" providerId="ADAL" clId="{D1DB95EA-D71E-E847-B9D1-E3BBD0FEE450}" dt="2019-05-28T21:54:40.642" v="4277" actId="478"/>
          <ac:picMkLst>
            <pc:docMk/>
            <pc:sldMk cId="1893450201" sldId="260"/>
            <ac:picMk id="11" creationId="{288EDA52-5AE1-2349-82AD-2BCB609C7531}"/>
          </ac:picMkLst>
        </pc:picChg>
        <pc:picChg chg="add mod ord">
          <ac:chgData name="Ashley Garlick" userId="ef61a35d-672d-48c5-bb81-08f288cfd7b3" providerId="ADAL" clId="{D1DB95EA-D71E-E847-B9D1-E3BBD0FEE450}" dt="2019-05-28T21:55:35.139" v="4285" actId="1076"/>
          <ac:picMkLst>
            <pc:docMk/>
            <pc:sldMk cId="1893450201" sldId="260"/>
            <ac:picMk id="13" creationId="{F99FAEBE-25A8-014D-A5E0-FEC684F99841}"/>
          </ac:picMkLst>
        </pc:picChg>
        <pc:cxnChg chg="add del">
          <ac:chgData name="Ashley Garlick" userId="ef61a35d-672d-48c5-bb81-08f288cfd7b3" providerId="ADAL" clId="{D1DB95EA-D71E-E847-B9D1-E3BBD0FEE450}" dt="2019-05-28T21:49:41.149" v="4245" actId="26606"/>
          <ac:cxnSpMkLst>
            <pc:docMk/>
            <pc:sldMk cId="1893450201" sldId="260"/>
            <ac:cxnSpMk id="14" creationId="{A7F400EE-A8A5-48AF-B4D6-291B52C6F0B0}"/>
          </ac:cxnSpMkLst>
        </pc:cxnChg>
        <pc:cxnChg chg="add del">
          <ac:chgData name="Ashley Garlick" userId="ef61a35d-672d-48c5-bb81-08f288cfd7b3" providerId="ADAL" clId="{D1DB95EA-D71E-E847-B9D1-E3BBD0FEE450}" dt="2019-05-28T21:50:30.419" v="4252" actId="26606"/>
          <ac:cxnSpMkLst>
            <pc:docMk/>
            <pc:sldMk cId="1893450201" sldId="260"/>
            <ac:cxnSpMk id="19" creationId="{A7F400EE-A8A5-48AF-B4D6-291B52C6F0B0}"/>
          </ac:cxnSpMkLst>
        </pc:cxnChg>
        <pc:cxnChg chg="add del">
          <ac:chgData name="Ashley Garlick" userId="ef61a35d-672d-48c5-bb81-08f288cfd7b3" providerId="ADAL" clId="{D1DB95EA-D71E-E847-B9D1-E3BBD0FEE450}" dt="2019-05-28T21:50:30.406" v="4251" actId="26606"/>
          <ac:cxnSpMkLst>
            <pc:docMk/>
            <pc:sldMk cId="1893450201" sldId="260"/>
            <ac:cxnSpMk id="26" creationId="{67182200-4859-4C8D-BCBB-55B245C28BA3}"/>
          </ac:cxnSpMkLst>
        </pc:cxnChg>
        <pc:cxnChg chg="add del">
          <ac:chgData name="Ashley Garlick" userId="ef61a35d-672d-48c5-bb81-08f288cfd7b3" providerId="ADAL" clId="{D1DB95EA-D71E-E847-B9D1-E3BBD0FEE450}" dt="2019-05-28T21:52:52.414" v="4254" actId="26606"/>
          <ac:cxnSpMkLst>
            <pc:docMk/>
            <pc:sldMk cId="1893450201" sldId="260"/>
            <ac:cxnSpMk id="28" creationId="{A7F400EE-A8A5-48AF-B4D6-291B52C6F0B0}"/>
          </ac:cxnSpMkLst>
        </pc:cxnChg>
        <pc:cxnChg chg="add del">
          <ac:chgData name="Ashley Garlick" userId="ef61a35d-672d-48c5-bb81-08f288cfd7b3" providerId="ADAL" clId="{D1DB95EA-D71E-E847-B9D1-E3BBD0FEE450}" dt="2019-05-28T21:55:12.684" v="4283" actId="26606"/>
          <ac:cxnSpMkLst>
            <pc:docMk/>
            <pc:sldMk cId="1893450201" sldId="260"/>
            <ac:cxnSpMk id="38" creationId="{A7F400EE-A8A5-48AF-B4D6-291B52C6F0B0}"/>
          </ac:cxnSpMkLst>
        </pc:cxnChg>
        <pc:cxnChg chg="add del">
          <ac:chgData name="Ashley Garlick" userId="ef61a35d-672d-48c5-bb81-08f288cfd7b3" providerId="ADAL" clId="{D1DB95EA-D71E-E847-B9D1-E3BBD0FEE450}" dt="2019-05-28T21:55:12.677" v="4282" actId="26606"/>
          <ac:cxnSpMkLst>
            <pc:docMk/>
            <pc:sldMk cId="1893450201" sldId="260"/>
            <ac:cxnSpMk id="43" creationId="{A7F400EE-A8A5-48AF-B4D6-291B52C6F0B0}"/>
          </ac:cxnSpMkLst>
        </pc:cxnChg>
      </pc:sldChg>
      <pc:sldChg chg="addSp delSp modSp mod setBg">
        <pc:chgData name="Ashley Garlick" userId="ef61a35d-672d-48c5-bb81-08f288cfd7b3" providerId="ADAL" clId="{D1DB95EA-D71E-E847-B9D1-E3BBD0FEE450}" dt="2019-06-16T11:58:31.520" v="5028"/>
        <pc:sldMkLst>
          <pc:docMk/>
          <pc:sldMk cId="2907147806" sldId="261"/>
        </pc:sldMkLst>
        <pc:spChg chg="mod">
          <ac:chgData name="Ashley Garlick" userId="ef61a35d-672d-48c5-bb81-08f288cfd7b3" providerId="ADAL" clId="{D1DB95EA-D71E-E847-B9D1-E3BBD0FEE450}" dt="2019-05-28T21:47:22.171" v="4234" actId="26606"/>
          <ac:spMkLst>
            <pc:docMk/>
            <pc:sldMk cId="2907147806" sldId="261"/>
            <ac:spMk id="2" creationId="{6A0A7DF1-4A53-FC49-9CD8-A887E1C6B81B}"/>
          </ac:spMkLst>
        </pc:spChg>
        <pc:spChg chg="mod ord">
          <ac:chgData name="Ashley Garlick" userId="ef61a35d-672d-48c5-bb81-08f288cfd7b3" providerId="ADAL" clId="{D1DB95EA-D71E-E847-B9D1-E3BBD0FEE450}" dt="2019-05-28T22:07:18.915" v="4714" actId="14100"/>
          <ac:spMkLst>
            <pc:docMk/>
            <pc:sldMk cId="2907147806" sldId="261"/>
            <ac:spMk id="3" creationId="{4499DA34-AF76-E447-B5E9-64A9BBF21017}"/>
          </ac:spMkLst>
        </pc:spChg>
        <pc:spChg chg="add mod">
          <ac:chgData name="Ashley Garlick" userId="ef61a35d-672d-48c5-bb81-08f288cfd7b3" providerId="ADAL" clId="{D1DB95EA-D71E-E847-B9D1-E3BBD0FEE450}" dt="2019-06-16T11:58:31.520" v="5028"/>
          <ac:spMkLst>
            <pc:docMk/>
            <pc:sldMk cId="2907147806" sldId="261"/>
            <ac:spMk id="4" creationId="{B2CBA615-A356-954C-B74D-E2709E7ABA83}"/>
          </ac:spMkLst>
        </pc:spChg>
        <pc:spChg chg="add mod">
          <ac:chgData name="Ashley Garlick" userId="ef61a35d-672d-48c5-bb81-08f288cfd7b3" providerId="ADAL" clId="{D1DB95EA-D71E-E847-B9D1-E3BBD0FEE450}" dt="2019-06-16T11:58:31.520" v="5028"/>
          <ac:spMkLst>
            <pc:docMk/>
            <pc:sldMk cId="2907147806" sldId="261"/>
            <ac:spMk id="6" creationId="{CC759BDF-2142-7C42-8E0F-E3B919935253}"/>
          </ac:spMkLst>
        </pc:spChg>
        <pc:spChg chg="add mod">
          <ac:chgData name="Ashley Garlick" userId="ef61a35d-672d-48c5-bb81-08f288cfd7b3" providerId="ADAL" clId="{D1DB95EA-D71E-E847-B9D1-E3BBD0FEE450}" dt="2019-06-16T11:58:31.520" v="5028"/>
          <ac:spMkLst>
            <pc:docMk/>
            <pc:sldMk cId="2907147806" sldId="261"/>
            <ac:spMk id="8" creationId="{6CF774F3-1DC0-7847-95AD-0E78A6E4B537}"/>
          </ac:spMkLst>
        </pc:spChg>
        <pc:spChg chg="add del">
          <ac:chgData name="Ashley Garlick" userId="ef61a35d-672d-48c5-bb81-08f288cfd7b3" providerId="ADAL" clId="{D1DB95EA-D71E-E847-B9D1-E3BBD0FEE450}" dt="2019-05-28T21:51:01.762" v="4253" actId="26606"/>
          <ac:spMkLst>
            <pc:docMk/>
            <pc:sldMk cId="2907147806" sldId="261"/>
            <ac:spMk id="12" creationId="{A98BC887-4916-4227-9F48-3B078D238FAF}"/>
          </ac:spMkLst>
        </pc:spChg>
        <pc:spChg chg="add del">
          <ac:chgData name="Ashley Garlick" userId="ef61a35d-672d-48c5-bb81-08f288cfd7b3" providerId="ADAL" clId="{D1DB95EA-D71E-E847-B9D1-E3BBD0FEE450}" dt="2019-05-28T21:51:01.762" v="4253" actId="26606"/>
          <ac:spMkLst>
            <pc:docMk/>
            <pc:sldMk cId="2907147806" sldId="261"/>
            <ac:spMk id="14" creationId="{1AD6DCFA-0E71-4650-A5E4-3C20E73EB6C9}"/>
          </ac:spMkLst>
        </pc:spChg>
        <pc:spChg chg="add">
          <ac:chgData name="Ashley Garlick" userId="ef61a35d-672d-48c5-bb81-08f288cfd7b3" providerId="ADAL" clId="{D1DB95EA-D71E-E847-B9D1-E3BBD0FEE450}" dt="2019-05-28T21:51:01.762" v="4253" actId="26606"/>
          <ac:spMkLst>
            <pc:docMk/>
            <pc:sldMk cId="2907147806" sldId="261"/>
            <ac:spMk id="19" creationId="{A98BC887-4916-4227-9F48-3B078D238FAF}"/>
          </ac:spMkLst>
        </pc:spChg>
        <pc:spChg chg="add">
          <ac:chgData name="Ashley Garlick" userId="ef61a35d-672d-48c5-bb81-08f288cfd7b3" providerId="ADAL" clId="{D1DB95EA-D71E-E847-B9D1-E3BBD0FEE450}" dt="2019-05-28T21:51:01.762" v="4253" actId="26606"/>
          <ac:spMkLst>
            <pc:docMk/>
            <pc:sldMk cId="2907147806" sldId="261"/>
            <ac:spMk id="21" creationId="{1AD6DCFA-0E71-4650-A5E4-3C20E73EB6C9}"/>
          </ac:spMkLst>
        </pc:spChg>
        <pc:picChg chg="add mod">
          <ac:chgData name="Ashley Garlick" userId="ef61a35d-672d-48c5-bb81-08f288cfd7b3" providerId="ADAL" clId="{D1DB95EA-D71E-E847-B9D1-E3BBD0FEE450}" dt="2019-05-28T21:51:01.762" v="4253" actId="26606"/>
          <ac:picMkLst>
            <pc:docMk/>
            <pc:sldMk cId="2907147806" sldId="261"/>
            <ac:picMk id="5" creationId="{255A0B9C-870C-A842-9DEE-E6F905A9A72C}"/>
          </ac:picMkLst>
        </pc:picChg>
        <pc:picChg chg="add mod">
          <ac:chgData name="Ashley Garlick" userId="ef61a35d-672d-48c5-bb81-08f288cfd7b3" providerId="ADAL" clId="{D1DB95EA-D71E-E847-B9D1-E3BBD0FEE450}" dt="2019-05-28T21:47:22.171" v="4234" actId="26606"/>
          <ac:picMkLst>
            <pc:docMk/>
            <pc:sldMk cId="2907147806" sldId="261"/>
            <ac:picMk id="7" creationId="{624CB1FC-6529-3841-8A3F-40DECF8942C2}"/>
          </ac:picMkLst>
        </pc:picChg>
      </pc:sldChg>
      <pc:sldChg chg="addSp modSp mod setBg modNotesTx">
        <pc:chgData name="Ashley Garlick" userId="ef61a35d-672d-48c5-bb81-08f288cfd7b3" providerId="ADAL" clId="{D1DB95EA-D71E-E847-B9D1-E3BBD0FEE450}" dt="2019-06-16T11:58:31.520" v="5028"/>
        <pc:sldMkLst>
          <pc:docMk/>
          <pc:sldMk cId="3919079070" sldId="262"/>
        </pc:sldMkLst>
        <pc:spChg chg="mod">
          <ac:chgData name="Ashley Garlick" userId="ef61a35d-672d-48c5-bb81-08f288cfd7b3" providerId="ADAL" clId="{D1DB95EA-D71E-E847-B9D1-E3BBD0FEE450}" dt="2019-05-28T21:37:48.031" v="3988" actId="26606"/>
          <ac:spMkLst>
            <pc:docMk/>
            <pc:sldMk cId="3919079070" sldId="262"/>
            <ac:spMk id="2" creationId="{2689DD6A-DE0E-EC4D-83F3-BB0604974871}"/>
          </ac:spMkLst>
        </pc:spChg>
        <pc:spChg chg="mod ord">
          <ac:chgData name="Ashley Garlick" userId="ef61a35d-672d-48c5-bb81-08f288cfd7b3" providerId="ADAL" clId="{D1DB95EA-D71E-E847-B9D1-E3BBD0FEE450}" dt="2019-05-28T21:38:15.420" v="3989" actId="313"/>
          <ac:spMkLst>
            <pc:docMk/>
            <pc:sldMk cId="3919079070" sldId="262"/>
            <ac:spMk id="3" creationId="{96AC6E36-8465-994D-8EFD-559308F79EC5}"/>
          </ac:spMkLst>
        </pc:spChg>
        <pc:spChg chg="add mod">
          <ac:chgData name="Ashley Garlick" userId="ef61a35d-672d-48c5-bb81-08f288cfd7b3" providerId="ADAL" clId="{D1DB95EA-D71E-E847-B9D1-E3BBD0FEE450}" dt="2019-06-16T11:58:31.520" v="5028"/>
          <ac:spMkLst>
            <pc:docMk/>
            <pc:sldMk cId="3919079070" sldId="262"/>
            <ac:spMk id="5" creationId="{739700AE-39BA-0E4E-8EF8-2941AA026016}"/>
          </ac:spMkLst>
        </pc:spChg>
        <pc:spChg chg="add mod">
          <ac:chgData name="Ashley Garlick" userId="ef61a35d-672d-48c5-bb81-08f288cfd7b3" providerId="ADAL" clId="{D1DB95EA-D71E-E847-B9D1-E3BBD0FEE450}" dt="2019-06-16T11:58:31.520" v="5028"/>
          <ac:spMkLst>
            <pc:docMk/>
            <pc:sldMk cId="3919079070" sldId="262"/>
            <ac:spMk id="6" creationId="{C36D7C6B-CCAA-904F-A7CF-B1718A33E01A}"/>
          </ac:spMkLst>
        </pc:spChg>
        <pc:spChg chg="add mod">
          <ac:chgData name="Ashley Garlick" userId="ef61a35d-672d-48c5-bb81-08f288cfd7b3" providerId="ADAL" clId="{D1DB95EA-D71E-E847-B9D1-E3BBD0FEE450}" dt="2019-06-16T11:58:31.520" v="5028"/>
          <ac:spMkLst>
            <pc:docMk/>
            <pc:sldMk cId="3919079070" sldId="262"/>
            <ac:spMk id="7" creationId="{375C927D-E6B7-4845-AABC-ADAD6F7AC139}"/>
          </ac:spMkLst>
        </pc:spChg>
        <pc:picChg chg="mod">
          <ac:chgData name="Ashley Garlick" userId="ef61a35d-672d-48c5-bb81-08f288cfd7b3" providerId="ADAL" clId="{D1DB95EA-D71E-E847-B9D1-E3BBD0FEE450}" dt="2019-05-28T21:37:48.031" v="3988" actId="26606"/>
          <ac:picMkLst>
            <pc:docMk/>
            <pc:sldMk cId="3919079070" sldId="262"/>
            <ac:picMk id="4" creationId="{831D2BF2-7473-654D-BED2-A639A963EEEA}"/>
          </ac:picMkLst>
        </pc:picChg>
        <pc:cxnChg chg="add">
          <ac:chgData name="Ashley Garlick" userId="ef61a35d-672d-48c5-bb81-08f288cfd7b3" providerId="ADAL" clId="{D1DB95EA-D71E-E847-B9D1-E3BBD0FEE450}" dt="2019-05-28T21:37:48.031" v="3988" actId="26606"/>
          <ac:cxnSpMkLst>
            <pc:docMk/>
            <pc:sldMk cId="3919079070" sldId="262"/>
            <ac:cxnSpMk id="9" creationId="{A7F400EE-A8A5-48AF-B4D6-291B52C6F0B0}"/>
          </ac:cxnSpMkLst>
        </pc:cxnChg>
      </pc:sldChg>
      <pc:sldChg chg="addSp modSp mod setBg modNotesTx">
        <pc:chgData name="Ashley Garlick" userId="ef61a35d-672d-48c5-bb81-08f288cfd7b3" providerId="ADAL" clId="{D1DB95EA-D71E-E847-B9D1-E3BBD0FEE450}" dt="2019-06-16T11:58:31.520" v="5028"/>
        <pc:sldMkLst>
          <pc:docMk/>
          <pc:sldMk cId="3859340778" sldId="263"/>
        </pc:sldMkLst>
        <pc:spChg chg="mod">
          <ac:chgData name="Ashley Garlick" userId="ef61a35d-672d-48c5-bb81-08f288cfd7b3" providerId="ADAL" clId="{D1DB95EA-D71E-E847-B9D1-E3BBD0FEE450}" dt="2019-05-28T22:09:45.574" v="4901" actId="26606"/>
          <ac:spMkLst>
            <pc:docMk/>
            <pc:sldMk cId="3859340778" sldId="263"/>
            <ac:spMk id="2" creationId="{2811745E-3537-7948-B998-84F9CD049630}"/>
          </ac:spMkLst>
        </pc:spChg>
        <pc:spChg chg="mod">
          <ac:chgData name="Ashley Garlick" userId="ef61a35d-672d-48c5-bb81-08f288cfd7b3" providerId="ADAL" clId="{D1DB95EA-D71E-E847-B9D1-E3BBD0FEE450}" dt="2019-05-28T22:09:45.574" v="4901" actId="26606"/>
          <ac:spMkLst>
            <pc:docMk/>
            <pc:sldMk cId="3859340778" sldId="263"/>
            <ac:spMk id="3" creationId="{9F1684D2-2032-7A4E-BDC1-7D775D8EC9BB}"/>
          </ac:spMkLst>
        </pc:spChg>
        <pc:spChg chg="add mod">
          <ac:chgData name="Ashley Garlick" userId="ef61a35d-672d-48c5-bb81-08f288cfd7b3" providerId="ADAL" clId="{D1DB95EA-D71E-E847-B9D1-E3BBD0FEE450}" dt="2019-06-16T11:58:31.520" v="5028"/>
          <ac:spMkLst>
            <pc:docMk/>
            <pc:sldMk cId="3859340778" sldId="263"/>
            <ac:spMk id="4" creationId="{C0BFF421-153E-2D48-A793-5A00D619BF67}"/>
          </ac:spMkLst>
        </pc:spChg>
        <pc:spChg chg="add mod">
          <ac:chgData name="Ashley Garlick" userId="ef61a35d-672d-48c5-bb81-08f288cfd7b3" providerId="ADAL" clId="{D1DB95EA-D71E-E847-B9D1-E3BBD0FEE450}" dt="2019-06-16T11:58:31.520" v="5028"/>
          <ac:spMkLst>
            <pc:docMk/>
            <pc:sldMk cId="3859340778" sldId="263"/>
            <ac:spMk id="6" creationId="{1DA5F844-2D28-0B45-8B29-BC25236B9F1A}"/>
          </ac:spMkLst>
        </pc:spChg>
        <pc:spChg chg="add mod">
          <ac:chgData name="Ashley Garlick" userId="ef61a35d-672d-48c5-bb81-08f288cfd7b3" providerId="ADAL" clId="{D1DB95EA-D71E-E847-B9D1-E3BBD0FEE450}" dt="2019-06-16T11:58:31.520" v="5028"/>
          <ac:spMkLst>
            <pc:docMk/>
            <pc:sldMk cId="3859340778" sldId="263"/>
            <ac:spMk id="7" creationId="{9FD217F7-0917-DC40-B08A-E51836BD0700}"/>
          </ac:spMkLst>
        </pc:spChg>
        <pc:spChg chg="add">
          <ac:chgData name="Ashley Garlick" userId="ef61a35d-672d-48c5-bb81-08f288cfd7b3" providerId="ADAL" clId="{D1DB95EA-D71E-E847-B9D1-E3BBD0FEE450}" dt="2019-05-28T22:09:45.574" v="4901" actId="26606"/>
          <ac:spMkLst>
            <pc:docMk/>
            <pc:sldMk cId="3859340778" sldId="263"/>
            <ac:spMk id="10" creationId="{3CD9DF72-87A3-404E-A828-84CBF11A8303}"/>
          </ac:spMkLst>
        </pc:spChg>
        <pc:picChg chg="add mod ord">
          <ac:chgData name="Ashley Garlick" userId="ef61a35d-672d-48c5-bb81-08f288cfd7b3" providerId="ADAL" clId="{D1DB95EA-D71E-E847-B9D1-E3BBD0FEE450}" dt="2019-05-28T22:09:45.574" v="4901" actId="26606"/>
          <ac:picMkLst>
            <pc:docMk/>
            <pc:sldMk cId="3859340778" sldId="263"/>
            <ac:picMk id="5" creationId="{98F504A1-16B2-1D4E-8C36-BDEBD3E26D59}"/>
          </ac:picMkLst>
        </pc:picChg>
        <pc:cxnChg chg="add">
          <ac:chgData name="Ashley Garlick" userId="ef61a35d-672d-48c5-bb81-08f288cfd7b3" providerId="ADAL" clId="{D1DB95EA-D71E-E847-B9D1-E3BBD0FEE450}" dt="2019-05-28T22:09:45.574" v="4901" actId="26606"/>
          <ac:cxnSpMkLst>
            <pc:docMk/>
            <pc:sldMk cId="3859340778" sldId="263"/>
            <ac:cxnSpMk id="12" creationId="{20E3A342-4D61-4E3F-AF90-1AB42AEB96CC}"/>
          </ac:cxnSpMkLst>
        </pc:cxnChg>
      </pc:sldChg>
      <pc:sldChg chg="addSp modSp">
        <pc:chgData name="Ashley Garlick" userId="ef61a35d-672d-48c5-bb81-08f288cfd7b3" providerId="ADAL" clId="{D1DB95EA-D71E-E847-B9D1-E3BBD0FEE450}" dt="2019-06-16T11:58:31.520" v="5028"/>
        <pc:sldMkLst>
          <pc:docMk/>
          <pc:sldMk cId="2718722952" sldId="264"/>
        </pc:sldMkLst>
        <pc:spChg chg="add mod">
          <ac:chgData name="Ashley Garlick" userId="ef61a35d-672d-48c5-bb81-08f288cfd7b3" providerId="ADAL" clId="{D1DB95EA-D71E-E847-B9D1-E3BBD0FEE450}" dt="2019-06-16T11:58:31.520" v="5028"/>
          <ac:spMkLst>
            <pc:docMk/>
            <pc:sldMk cId="2718722952" sldId="264"/>
            <ac:spMk id="3" creationId="{40A68F1D-B426-EE40-9833-9425A7B5D1A3}"/>
          </ac:spMkLst>
        </pc:spChg>
        <pc:spChg chg="add mod">
          <ac:chgData name="Ashley Garlick" userId="ef61a35d-672d-48c5-bb81-08f288cfd7b3" providerId="ADAL" clId="{D1DB95EA-D71E-E847-B9D1-E3BBD0FEE450}" dt="2019-06-16T11:58:31.520" v="5028"/>
          <ac:spMkLst>
            <pc:docMk/>
            <pc:sldMk cId="2718722952" sldId="264"/>
            <ac:spMk id="4" creationId="{53D04B1D-3ADD-034C-86A8-687D93868B64}"/>
          </ac:spMkLst>
        </pc:spChg>
        <pc:spChg chg="add mod">
          <ac:chgData name="Ashley Garlick" userId="ef61a35d-672d-48c5-bb81-08f288cfd7b3" providerId="ADAL" clId="{D1DB95EA-D71E-E847-B9D1-E3BBD0FEE450}" dt="2019-06-16T11:58:31.520" v="5028"/>
          <ac:spMkLst>
            <pc:docMk/>
            <pc:sldMk cId="2718722952" sldId="264"/>
            <ac:spMk id="5" creationId="{EE9ECC0A-FFC6-CF42-B6BC-1919E6388E1C}"/>
          </ac:spMkLst>
        </pc:spChg>
        <pc:spChg chg="mod">
          <ac:chgData name="Ashley Garlick" userId="ef61a35d-672d-48c5-bb81-08f288cfd7b3" providerId="ADAL" clId="{D1DB95EA-D71E-E847-B9D1-E3BBD0FEE450}" dt="2019-05-28T21:59:03.079" v="4645" actId="115"/>
          <ac:spMkLst>
            <pc:docMk/>
            <pc:sldMk cId="2718722952" sldId="264"/>
            <ac:spMk id="10" creationId="{6B409C7D-9E79-4BCF-9994-E0C354AC3933}"/>
          </ac:spMkLst>
        </pc:spChg>
      </pc:sldChg>
      <pc:sldChg chg="addSp delSp modSp mod setBg">
        <pc:chgData name="Ashley Garlick" userId="ef61a35d-672d-48c5-bb81-08f288cfd7b3" providerId="ADAL" clId="{D1DB95EA-D71E-E847-B9D1-E3BBD0FEE450}" dt="2019-06-16T11:58:31.520" v="5028"/>
        <pc:sldMkLst>
          <pc:docMk/>
          <pc:sldMk cId="2040627937" sldId="265"/>
        </pc:sldMkLst>
        <pc:spChg chg="del">
          <ac:chgData name="Ashley Garlick" userId="ef61a35d-672d-48c5-bb81-08f288cfd7b3" providerId="ADAL" clId="{D1DB95EA-D71E-E847-B9D1-E3BBD0FEE450}" dt="2019-05-26T17:57:46.884" v="772"/>
          <ac:spMkLst>
            <pc:docMk/>
            <pc:sldMk cId="2040627937" sldId="265"/>
            <ac:spMk id="2" creationId="{7E1BA0C9-860D-484C-B88A-1D1DA8DAB198}"/>
          </ac:spMkLst>
        </pc:spChg>
        <pc:spChg chg="add mod">
          <ac:chgData name="Ashley Garlick" userId="ef61a35d-672d-48c5-bb81-08f288cfd7b3" providerId="ADAL" clId="{D1DB95EA-D71E-E847-B9D1-E3BBD0FEE450}" dt="2019-06-16T11:58:31.520" v="5028"/>
          <ac:spMkLst>
            <pc:docMk/>
            <pc:sldMk cId="2040627937" sldId="265"/>
            <ac:spMk id="2" creationId="{FC80B3FB-F80C-A24E-98C3-AD09F2638C45}"/>
          </ac:spMkLst>
        </pc:spChg>
        <pc:spChg chg="del">
          <ac:chgData name="Ashley Garlick" userId="ef61a35d-672d-48c5-bb81-08f288cfd7b3" providerId="ADAL" clId="{D1DB95EA-D71E-E847-B9D1-E3BBD0FEE450}" dt="2019-05-26T17:57:46.884" v="772"/>
          <ac:spMkLst>
            <pc:docMk/>
            <pc:sldMk cId="2040627937" sldId="265"/>
            <ac:spMk id="3" creationId="{C82D787F-B3D0-264A-86AF-DE388C637EA1}"/>
          </ac:spMkLst>
        </pc:spChg>
        <pc:spChg chg="add mod">
          <ac:chgData name="Ashley Garlick" userId="ef61a35d-672d-48c5-bb81-08f288cfd7b3" providerId="ADAL" clId="{D1DB95EA-D71E-E847-B9D1-E3BBD0FEE450}" dt="2019-05-28T21:48:29.232" v="4242" actId="26606"/>
          <ac:spMkLst>
            <pc:docMk/>
            <pc:sldMk cId="2040627937" sldId="265"/>
            <ac:spMk id="4" creationId="{BDC21597-1A23-A646-B622-DE1841B23999}"/>
          </ac:spMkLst>
        </pc:spChg>
        <pc:spChg chg="add mod">
          <ac:chgData name="Ashley Garlick" userId="ef61a35d-672d-48c5-bb81-08f288cfd7b3" providerId="ADAL" clId="{D1DB95EA-D71E-E847-B9D1-E3BBD0FEE450}" dt="2019-05-28T21:48:29.232" v="4242" actId="26606"/>
          <ac:spMkLst>
            <pc:docMk/>
            <pc:sldMk cId="2040627937" sldId="265"/>
            <ac:spMk id="5" creationId="{81FD071A-F2FA-8848-9779-CC4090544F0E}"/>
          </ac:spMkLst>
        </pc:spChg>
        <pc:spChg chg="add mod">
          <ac:chgData name="Ashley Garlick" userId="ef61a35d-672d-48c5-bb81-08f288cfd7b3" providerId="ADAL" clId="{D1DB95EA-D71E-E847-B9D1-E3BBD0FEE450}" dt="2019-06-16T11:58:31.520" v="5028"/>
          <ac:spMkLst>
            <pc:docMk/>
            <pc:sldMk cId="2040627937" sldId="265"/>
            <ac:spMk id="6" creationId="{30A4B4BA-DB82-5646-9E95-F26FED552516}"/>
          </ac:spMkLst>
        </pc:spChg>
        <pc:spChg chg="add mod">
          <ac:chgData name="Ashley Garlick" userId="ef61a35d-672d-48c5-bb81-08f288cfd7b3" providerId="ADAL" clId="{D1DB95EA-D71E-E847-B9D1-E3BBD0FEE450}" dt="2019-06-16T11:58:31.520" v="5028"/>
          <ac:spMkLst>
            <pc:docMk/>
            <pc:sldMk cId="2040627937" sldId="265"/>
            <ac:spMk id="8" creationId="{47D1B566-B6F3-544D-86B5-B9B6370FFEC0}"/>
          </ac:spMkLst>
        </pc:spChg>
        <pc:picChg chg="add mod">
          <ac:chgData name="Ashley Garlick" userId="ef61a35d-672d-48c5-bb81-08f288cfd7b3" providerId="ADAL" clId="{D1DB95EA-D71E-E847-B9D1-E3BBD0FEE450}" dt="2019-05-28T21:48:29.232" v="4242" actId="26606"/>
          <ac:picMkLst>
            <pc:docMk/>
            <pc:sldMk cId="2040627937" sldId="265"/>
            <ac:picMk id="3" creationId="{AF27552F-125C-4F44-B0A0-A95EED289A74}"/>
          </ac:picMkLst>
        </pc:picChg>
        <pc:picChg chg="add mod ord">
          <ac:chgData name="Ashley Garlick" userId="ef61a35d-672d-48c5-bb81-08f288cfd7b3" providerId="ADAL" clId="{D1DB95EA-D71E-E847-B9D1-E3BBD0FEE450}" dt="2019-05-28T21:48:29.232" v="4242" actId="26606"/>
          <ac:picMkLst>
            <pc:docMk/>
            <pc:sldMk cId="2040627937" sldId="265"/>
            <ac:picMk id="7" creationId="{F01759BC-9F81-BC43-844A-96BDE3AFC416}"/>
          </ac:picMkLst>
        </pc:picChg>
        <pc:picChg chg="add mod">
          <ac:chgData name="Ashley Garlick" userId="ef61a35d-672d-48c5-bb81-08f288cfd7b3" providerId="ADAL" clId="{D1DB95EA-D71E-E847-B9D1-E3BBD0FEE450}" dt="2019-05-28T21:48:29.232" v="4242" actId="26606"/>
          <ac:picMkLst>
            <pc:docMk/>
            <pc:sldMk cId="2040627937" sldId="265"/>
            <ac:picMk id="9" creationId="{16490592-FC4E-4A20-8AD1-8B6240AD98A3}"/>
          </ac:picMkLst>
        </pc:picChg>
        <pc:picChg chg="add del">
          <ac:chgData name="Ashley Garlick" userId="ef61a35d-672d-48c5-bb81-08f288cfd7b3" providerId="ADAL" clId="{D1DB95EA-D71E-E847-B9D1-E3BBD0FEE450}" dt="2019-05-28T21:48:29.232" v="4242" actId="26606"/>
          <ac:picMkLst>
            <pc:docMk/>
            <pc:sldMk cId="2040627937" sldId="265"/>
            <ac:picMk id="11" creationId="{502CDBE2-BE81-43FE-B4D1-EBE691D2F555}"/>
          </ac:picMkLst>
        </pc:picChg>
        <pc:cxnChg chg="add">
          <ac:chgData name="Ashley Garlick" userId="ef61a35d-672d-48c5-bb81-08f288cfd7b3" providerId="ADAL" clId="{D1DB95EA-D71E-E847-B9D1-E3BBD0FEE450}" dt="2019-05-28T21:48:29.232" v="4242" actId="26606"/>
          <ac:cxnSpMkLst>
            <pc:docMk/>
            <pc:sldMk cId="2040627937" sldId="265"/>
            <ac:cxnSpMk id="16" creationId="{8F880EF2-DF79-4D9D-8F11-E91D48C79741}"/>
          </ac:cxnSpMkLst>
        </pc:cxnChg>
      </pc:sldChg>
      <pc:sldChg chg="addSp modSp add mod setBg">
        <pc:chgData name="Ashley Garlick" userId="ef61a35d-672d-48c5-bb81-08f288cfd7b3" providerId="ADAL" clId="{D1DB95EA-D71E-E847-B9D1-E3BBD0FEE450}" dt="2019-06-16T11:58:31.520" v="5028"/>
        <pc:sldMkLst>
          <pc:docMk/>
          <pc:sldMk cId="3336924952" sldId="266"/>
        </pc:sldMkLst>
        <pc:spChg chg="mod">
          <ac:chgData name="Ashley Garlick" userId="ef61a35d-672d-48c5-bb81-08f288cfd7b3" providerId="ADAL" clId="{D1DB95EA-D71E-E847-B9D1-E3BBD0FEE450}" dt="2019-05-28T21:48:50.126" v="4243" actId="26606"/>
          <ac:spMkLst>
            <pc:docMk/>
            <pc:sldMk cId="3336924952" sldId="266"/>
            <ac:spMk id="2" creationId="{059AC038-62A1-2742-A047-CDA4E5B81FD5}"/>
          </ac:spMkLst>
        </pc:spChg>
        <pc:spChg chg="mod">
          <ac:chgData name="Ashley Garlick" userId="ef61a35d-672d-48c5-bb81-08f288cfd7b3" providerId="ADAL" clId="{D1DB95EA-D71E-E847-B9D1-E3BBD0FEE450}" dt="2019-05-28T22:31:32.218" v="5009" actId="14100"/>
          <ac:spMkLst>
            <pc:docMk/>
            <pc:sldMk cId="3336924952" sldId="266"/>
            <ac:spMk id="3" creationId="{FE4FCAE2-08E1-FA40-856E-683A46968BCB}"/>
          </ac:spMkLst>
        </pc:spChg>
        <pc:spChg chg="add mod">
          <ac:chgData name="Ashley Garlick" userId="ef61a35d-672d-48c5-bb81-08f288cfd7b3" providerId="ADAL" clId="{D1DB95EA-D71E-E847-B9D1-E3BBD0FEE450}" dt="2019-06-16T11:58:31.520" v="5028"/>
          <ac:spMkLst>
            <pc:docMk/>
            <pc:sldMk cId="3336924952" sldId="266"/>
            <ac:spMk id="4" creationId="{03B85AF2-B7B9-2148-AD92-6A0F86D3DE3B}"/>
          </ac:spMkLst>
        </pc:spChg>
        <pc:spChg chg="add mod">
          <ac:chgData name="Ashley Garlick" userId="ef61a35d-672d-48c5-bb81-08f288cfd7b3" providerId="ADAL" clId="{D1DB95EA-D71E-E847-B9D1-E3BBD0FEE450}" dt="2019-06-16T11:58:31.520" v="5028"/>
          <ac:spMkLst>
            <pc:docMk/>
            <pc:sldMk cId="3336924952" sldId="266"/>
            <ac:spMk id="5" creationId="{8B8B9142-79E2-8F43-9B30-C85E4F4B4FA7}"/>
          </ac:spMkLst>
        </pc:spChg>
        <pc:spChg chg="add mod">
          <ac:chgData name="Ashley Garlick" userId="ef61a35d-672d-48c5-bb81-08f288cfd7b3" providerId="ADAL" clId="{D1DB95EA-D71E-E847-B9D1-E3BBD0FEE450}" dt="2019-06-16T11:58:31.520" v="5028"/>
          <ac:spMkLst>
            <pc:docMk/>
            <pc:sldMk cId="3336924952" sldId="266"/>
            <ac:spMk id="6" creationId="{5BEB684D-5C01-9040-8991-E5D460A911FE}"/>
          </ac:spMkLst>
        </pc:spChg>
        <pc:spChg chg="add">
          <ac:chgData name="Ashley Garlick" userId="ef61a35d-672d-48c5-bb81-08f288cfd7b3" providerId="ADAL" clId="{D1DB95EA-D71E-E847-B9D1-E3BBD0FEE450}" dt="2019-05-28T21:48:50.126" v="4243" actId="26606"/>
          <ac:spMkLst>
            <pc:docMk/>
            <pc:sldMk cId="3336924952" sldId="266"/>
            <ac:spMk id="8" creationId="{F98ED85F-DCEE-4B50-802E-71A6E3E12B04}"/>
          </ac:spMkLst>
        </pc:spChg>
      </pc:sldChg>
      <pc:sldChg chg="addSp modSp add mod setBg">
        <pc:chgData name="Ashley Garlick" userId="ef61a35d-672d-48c5-bb81-08f288cfd7b3" providerId="ADAL" clId="{D1DB95EA-D71E-E847-B9D1-E3BBD0FEE450}" dt="2019-06-16T11:58:31.520" v="5028"/>
        <pc:sldMkLst>
          <pc:docMk/>
          <pc:sldMk cId="2147655108" sldId="267"/>
        </pc:sldMkLst>
        <pc:spChg chg="mod">
          <ac:chgData name="Ashley Garlick" userId="ef61a35d-672d-48c5-bb81-08f288cfd7b3" providerId="ADAL" clId="{D1DB95EA-D71E-E847-B9D1-E3BBD0FEE450}" dt="2019-05-28T21:48:58.425" v="4244" actId="26606"/>
          <ac:spMkLst>
            <pc:docMk/>
            <pc:sldMk cId="2147655108" sldId="267"/>
            <ac:spMk id="2" creationId="{059AC038-62A1-2742-A047-CDA4E5B81FD5}"/>
          </ac:spMkLst>
        </pc:spChg>
        <pc:spChg chg="mod">
          <ac:chgData name="Ashley Garlick" userId="ef61a35d-672d-48c5-bb81-08f288cfd7b3" providerId="ADAL" clId="{D1DB95EA-D71E-E847-B9D1-E3BBD0FEE450}" dt="2019-05-28T22:31:15.080" v="5003" actId="403"/>
          <ac:spMkLst>
            <pc:docMk/>
            <pc:sldMk cId="2147655108" sldId="267"/>
            <ac:spMk id="3" creationId="{FE4FCAE2-08E1-FA40-856E-683A46968BCB}"/>
          </ac:spMkLst>
        </pc:spChg>
        <pc:spChg chg="add mod">
          <ac:chgData name="Ashley Garlick" userId="ef61a35d-672d-48c5-bb81-08f288cfd7b3" providerId="ADAL" clId="{D1DB95EA-D71E-E847-B9D1-E3BBD0FEE450}" dt="2019-06-16T11:58:31.520" v="5028"/>
          <ac:spMkLst>
            <pc:docMk/>
            <pc:sldMk cId="2147655108" sldId="267"/>
            <ac:spMk id="4" creationId="{D13630BA-D2B4-4C44-A428-FD543193292C}"/>
          </ac:spMkLst>
        </pc:spChg>
        <pc:spChg chg="add mod">
          <ac:chgData name="Ashley Garlick" userId="ef61a35d-672d-48c5-bb81-08f288cfd7b3" providerId="ADAL" clId="{D1DB95EA-D71E-E847-B9D1-E3BBD0FEE450}" dt="2019-06-16T11:58:31.520" v="5028"/>
          <ac:spMkLst>
            <pc:docMk/>
            <pc:sldMk cId="2147655108" sldId="267"/>
            <ac:spMk id="5" creationId="{BEEF6C69-E8A7-1248-8A75-545EB64B4D10}"/>
          </ac:spMkLst>
        </pc:spChg>
        <pc:spChg chg="add mod">
          <ac:chgData name="Ashley Garlick" userId="ef61a35d-672d-48c5-bb81-08f288cfd7b3" providerId="ADAL" clId="{D1DB95EA-D71E-E847-B9D1-E3BBD0FEE450}" dt="2019-06-16T11:58:31.520" v="5028"/>
          <ac:spMkLst>
            <pc:docMk/>
            <pc:sldMk cId="2147655108" sldId="267"/>
            <ac:spMk id="6" creationId="{D5E3042F-5994-3B44-B2ED-20F99E8B2246}"/>
          </ac:spMkLst>
        </pc:spChg>
        <pc:spChg chg="add">
          <ac:chgData name="Ashley Garlick" userId="ef61a35d-672d-48c5-bb81-08f288cfd7b3" providerId="ADAL" clId="{D1DB95EA-D71E-E847-B9D1-E3BBD0FEE450}" dt="2019-05-28T21:48:58.425" v="4244" actId="26606"/>
          <ac:spMkLst>
            <pc:docMk/>
            <pc:sldMk cId="2147655108" sldId="267"/>
            <ac:spMk id="8" creationId="{F98ED85F-DCEE-4B50-802E-71A6E3E12B0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95E1E4-4706-444C-9F04-CF6B8537505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EFD79B9-E7BE-42CF-8F46-6A9C0BD34DA9}">
      <dgm:prSet/>
      <dgm:spPr/>
      <dgm:t>
        <a:bodyPr/>
        <a:lstStyle/>
        <a:p>
          <a:pPr algn="ctr"/>
          <a:r>
            <a:rPr lang="en-GB" b="1" dirty="0"/>
            <a:t>This thesis aims to produce a framework of participation strategy making that explains how practices, objects and episodes are used as part of a strategizing process. </a:t>
          </a:r>
          <a:endParaRPr lang="en-US" dirty="0"/>
        </a:p>
      </dgm:t>
    </dgm:pt>
    <dgm:pt modelId="{A9EE5F87-60F7-4886-8A1F-F6745E818FBA}" type="parTrans" cxnId="{A554DC07-2802-4EF8-B85D-E51D45351EB5}">
      <dgm:prSet/>
      <dgm:spPr/>
      <dgm:t>
        <a:bodyPr/>
        <a:lstStyle/>
        <a:p>
          <a:endParaRPr lang="en-US"/>
        </a:p>
      </dgm:t>
    </dgm:pt>
    <dgm:pt modelId="{1AAAD1DF-2E4D-481F-B743-74012D8CC6D0}" type="sibTrans" cxnId="{A554DC07-2802-4EF8-B85D-E51D45351EB5}">
      <dgm:prSet/>
      <dgm:spPr/>
      <dgm:t>
        <a:bodyPr/>
        <a:lstStyle/>
        <a:p>
          <a:endParaRPr lang="en-US"/>
        </a:p>
      </dgm:t>
    </dgm:pt>
    <dgm:pt modelId="{37685C9F-FC57-4419-A2EA-F43852663B3F}">
      <dgm:prSet/>
      <dgm:spPr/>
      <dgm:t>
        <a:bodyPr/>
        <a:lstStyle/>
        <a:p>
          <a:r>
            <a:rPr lang="en-GB" dirty="0"/>
            <a:t>It will achieve this through the following objectives:</a:t>
          </a:r>
          <a:endParaRPr lang="en-US" dirty="0"/>
        </a:p>
      </dgm:t>
    </dgm:pt>
    <dgm:pt modelId="{D5FBF68F-DA47-4A1B-A560-97DB5DA50850}" type="parTrans" cxnId="{714F58A9-C0FA-40BB-A103-E3C95A16A0C8}">
      <dgm:prSet/>
      <dgm:spPr/>
      <dgm:t>
        <a:bodyPr/>
        <a:lstStyle/>
        <a:p>
          <a:endParaRPr lang="en-US"/>
        </a:p>
      </dgm:t>
    </dgm:pt>
    <dgm:pt modelId="{301ECEEB-F16E-4EF6-8829-F5954F6B6E53}" type="sibTrans" cxnId="{714F58A9-C0FA-40BB-A103-E3C95A16A0C8}">
      <dgm:prSet/>
      <dgm:spPr/>
      <dgm:t>
        <a:bodyPr/>
        <a:lstStyle/>
        <a:p>
          <a:endParaRPr lang="en-US"/>
        </a:p>
      </dgm:t>
    </dgm:pt>
    <dgm:pt modelId="{FE3B16B1-F43E-42F2-89BD-547431B20BA1}">
      <dgm:prSet/>
      <dgm:spPr/>
      <dgm:t>
        <a:bodyPr/>
        <a:lstStyle/>
        <a:p>
          <a:r>
            <a:rPr lang="en-GB"/>
            <a:t>To identify the practices used by specific actors during a strategizing process</a:t>
          </a:r>
          <a:endParaRPr lang="en-US"/>
        </a:p>
      </dgm:t>
    </dgm:pt>
    <dgm:pt modelId="{E38E01B4-E3F0-4F9E-A3B5-2AFA1AC8B094}" type="parTrans" cxnId="{682C4FC6-DC1A-4C46-A187-D928A2CC7AC0}">
      <dgm:prSet/>
      <dgm:spPr/>
      <dgm:t>
        <a:bodyPr/>
        <a:lstStyle/>
        <a:p>
          <a:endParaRPr lang="en-US"/>
        </a:p>
      </dgm:t>
    </dgm:pt>
    <dgm:pt modelId="{66A404BF-E198-4773-AF51-9C718BE31892}" type="sibTrans" cxnId="{682C4FC6-DC1A-4C46-A187-D928A2CC7AC0}">
      <dgm:prSet/>
      <dgm:spPr/>
      <dgm:t>
        <a:bodyPr/>
        <a:lstStyle/>
        <a:p>
          <a:endParaRPr lang="en-US"/>
        </a:p>
      </dgm:t>
    </dgm:pt>
    <dgm:pt modelId="{0ED49BE8-D973-48E9-A2B2-F72FFC99E45E}">
      <dgm:prSet/>
      <dgm:spPr/>
      <dgm:t>
        <a:bodyPr/>
        <a:lstStyle/>
        <a:p>
          <a:r>
            <a:rPr lang="en-GB" dirty="0"/>
            <a:t>To examine how objects and episodes are used in generating a collective understanding of strategy</a:t>
          </a:r>
          <a:endParaRPr lang="en-US" dirty="0"/>
        </a:p>
      </dgm:t>
    </dgm:pt>
    <dgm:pt modelId="{E54D4DA1-AE97-461B-817B-5E8C46F6FCFF}" type="parTrans" cxnId="{7EA6EAB8-8A36-408E-BC16-D5D60AF6C980}">
      <dgm:prSet/>
      <dgm:spPr/>
      <dgm:t>
        <a:bodyPr/>
        <a:lstStyle/>
        <a:p>
          <a:endParaRPr lang="en-US"/>
        </a:p>
      </dgm:t>
    </dgm:pt>
    <dgm:pt modelId="{3BFE0FCE-F73C-462D-A1E3-78C3ADEB4676}" type="sibTrans" cxnId="{7EA6EAB8-8A36-408E-BC16-D5D60AF6C980}">
      <dgm:prSet/>
      <dgm:spPr/>
      <dgm:t>
        <a:bodyPr/>
        <a:lstStyle/>
        <a:p>
          <a:endParaRPr lang="en-US"/>
        </a:p>
      </dgm:t>
    </dgm:pt>
    <dgm:pt modelId="{17A2A254-74AD-4E78-BB17-AB066A12A9F1}">
      <dgm:prSet/>
      <dgm:spPr/>
      <dgm:t>
        <a:bodyPr/>
        <a:lstStyle/>
        <a:p>
          <a:r>
            <a:rPr lang="en-GB" dirty="0"/>
            <a:t>To apply sensemaking theory to explain how practices, objects and episodes interact during a strategizing process</a:t>
          </a:r>
          <a:endParaRPr lang="en-US" dirty="0"/>
        </a:p>
      </dgm:t>
    </dgm:pt>
    <dgm:pt modelId="{0D38C99A-A97F-4B5E-A209-C620046B4F82}" type="parTrans" cxnId="{B38CEDDE-704E-489F-987F-726CDB9A3484}">
      <dgm:prSet/>
      <dgm:spPr/>
      <dgm:t>
        <a:bodyPr/>
        <a:lstStyle/>
        <a:p>
          <a:endParaRPr lang="en-US"/>
        </a:p>
      </dgm:t>
    </dgm:pt>
    <dgm:pt modelId="{51FD08E7-BA14-4A4F-A7C8-19BF4BA04520}" type="sibTrans" cxnId="{B38CEDDE-704E-489F-987F-726CDB9A3484}">
      <dgm:prSet/>
      <dgm:spPr/>
      <dgm:t>
        <a:bodyPr/>
        <a:lstStyle/>
        <a:p>
          <a:endParaRPr lang="en-US"/>
        </a:p>
      </dgm:t>
    </dgm:pt>
    <dgm:pt modelId="{2405CB73-ACB8-4C59-A21D-C2602E316A6D}">
      <dgm:prSet/>
      <dgm:spPr/>
      <dgm:t>
        <a:bodyPr/>
        <a:lstStyle/>
        <a:p>
          <a:r>
            <a:rPr lang="en-GB"/>
            <a:t>To explore different strategic practices used in strategizing and how these relate to participation in strategy making. </a:t>
          </a:r>
          <a:endParaRPr lang="en-US"/>
        </a:p>
      </dgm:t>
    </dgm:pt>
    <dgm:pt modelId="{9906A568-D202-4B29-A971-E798362893BE}" type="parTrans" cxnId="{D5810279-E5DA-477F-B1C9-DC5622F83398}">
      <dgm:prSet/>
      <dgm:spPr/>
      <dgm:t>
        <a:bodyPr/>
        <a:lstStyle/>
        <a:p>
          <a:endParaRPr lang="en-US"/>
        </a:p>
      </dgm:t>
    </dgm:pt>
    <dgm:pt modelId="{1979E88D-D3EB-4D15-A4F9-DD5588246F5D}" type="sibTrans" cxnId="{D5810279-E5DA-477F-B1C9-DC5622F83398}">
      <dgm:prSet/>
      <dgm:spPr/>
      <dgm:t>
        <a:bodyPr/>
        <a:lstStyle/>
        <a:p>
          <a:endParaRPr lang="en-US"/>
        </a:p>
      </dgm:t>
    </dgm:pt>
    <dgm:pt modelId="{A1333525-0C2D-4E05-A2D2-0ADE4E0A91E9}">
      <dgm:prSet/>
      <dgm:spPr/>
      <dgm:t>
        <a:bodyPr/>
        <a:lstStyle/>
        <a:p>
          <a:r>
            <a:rPr lang="en-GB"/>
            <a:t>Research Questions:</a:t>
          </a:r>
          <a:endParaRPr lang="en-US"/>
        </a:p>
      </dgm:t>
    </dgm:pt>
    <dgm:pt modelId="{82E39C14-72DC-447C-BAB2-509B8869FBE6}" type="parTrans" cxnId="{A0368E2D-6F79-469E-91A6-6A5A464C761E}">
      <dgm:prSet/>
      <dgm:spPr/>
      <dgm:t>
        <a:bodyPr/>
        <a:lstStyle/>
        <a:p>
          <a:endParaRPr lang="en-US"/>
        </a:p>
      </dgm:t>
    </dgm:pt>
    <dgm:pt modelId="{51EC4A16-4869-4E00-B774-EB20FE20B0CF}" type="sibTrans" cxnId="{A0368E2D-6F79-469E-91A6-6A5A464C761E}">
      <dgm:prSet/>
      <dgm:spPr/>
      <dgm:t>
        <a:bodyPr/>
        <a:lstStyle/>
        <a:p>
          <a:endParaRPr lang="en-US"/>
        </a:p>
      </dgm:t>
    </dgm:pt>
    <dgm:pt modelId="{0BD3D224-ECE5-4F27-A1FF-870845F1780F}">
      <dgm:prSet/>
      <dgm:spPr/>
      <dgm:t>
        <a:bodyPr/>
        <a:lstStyle/>
        <a:p>
          <a:r>
            <a:rPr lang="en-GB"/>
            <a:t>How do different roles use participation practices as part of a strategizing process?</a:t>
          </a:r>
          <a:endParaRPr lang="en-US"/>
        </a:p>
      </dgm:t>
    </dgm:pt>
    <dgm:pt modelId="{0EB1A62F-2E51-46CF-9423-6CED896DBE58}" type="parTrans" cxnId="{6CD8DF65-C5B5-4877-9D22-20E1644C4471}">
      <dgm:prSet/>
      <dgm:spPr/>
      <dgm:t>
        <a:bodyPr/>
        <a:lstStyle/>
        <a:p>
          <a:endParaRPr lang="en-US"/>
        </a:p>
      </dgm:t>
    </dgm:pt>
    <dgm:pt modelId="{C7C38633-3D7E-4747-969C-BABDE72BD01B}" type="sibTrans" cxnId="{6CD8DF65-C5B5-4877-9D22-20E1644C4471}">
      <dgm:prSet/>
      <dgm:spPr/>
      <dgm:t>
        <a:bodyPr/>
        <a:lstStyle/>
        <a:p>
          <a:endParaRPr lang="en-US"/>
        </a:p>
      </dgm:t>
    </dgm:pt>
    <dgm:pt modelId="{7500FE9F-8F88-4A41-A91D-11FA596256E6}">
      <dgm:prSet/>
      <dgm:spPr/>
      <dgm:t>
        <a:bodyPr/>
        <a:lstStyle/>
        <a:p>
          <a:r>
            <a:rPr lang="en-GB"/>
            <a:t>What practices are employed during a strategizing process, and how can participation in strategy making influence this process?</a:t>
          </a:r>
          <a:endParaRPr lang="en-US"/>
        </a:p>
      </dgm:t>
    </dgm:pt>
    <dgm:pt modelId="{9F1EA89D-7E4F-41FD-AF1D-C2E6F1A2B82E}" type="parTrans" cxnId="{A0A7ECDD-FAB3-4B5E-81D8-C8A64D4699FA}">
      <dgm:prSet/>
      <dgm:spPr/>
      <dgm:t>
        <a:bodyPr/>
        <a:lstStyle/>
        <a:p>
          <a:endParaRPr lang="en-US"/>
        </a:p>
      </dgm:t>
    </dgm:pt>
    <dgm:pt modelId="{B96A70D6-94FD-4CDC-ADB5-0214E0C8C8C1}" type="sibTrans" cxnId="{A0A7ECDD-FAB3-4B5E-81D8-C8A64D4699FA}">
      <dgm:prSet/>
      <dgm:spPr/>
      <dgm:t>
        <a:bodyPr/>
        <a:lstStyle/>
        <a:p>
          <a:endParaRPr lang="en-US"/>
        </a:p>
      </dgm:t>
    </dgm:pt>
    <dgm:pt modelId="{BFCD6075-5218-45E3-AC3C-08977A6CCC26}">
      <dgm:prSet/>
      <dgm:spPr/>
      <dgm:t>
        <a:bodyPr/>
        <a:lstStyle/>
        <a:p>
          <a:r>
            <a:rPr lang="en-GB"/>
            <a:t>How objects and episodes are used to facilitate participation in strategy?</a:t>
          </a:r>
          <a:endParaRPr lang="en-US"/>
        </a:p>
      </dgm:t>
    </dgm:pt>
    <dgm:pt modelId="{A6C883B8-0B00-40AF-8D2D-A0A6F9D3690A}" type="parTrans" cxnId="{2E022E01-7775-4D13-ADF5-2C6A5946F0C4}">
      <dgm:prSet/>
      <dgm:spPr/>
      <dgm:t>
        <a:bodyPr/>
        <a:lstStyle/>
        <a:p>
          <a:endParaRPr lang="en-US"/>
        </a:p>
      </dgm:t>
    </dgm:pt>
    <dgm:pt modelId="{7546005A-61DB-4C3D-BC8B-5784E38E86F3}" type="sibTrans" cxnId="{2E022E01-7775-4D13-ADF5-2C6A5946F0C4}">
      <dgm:prSet/>
      <dgm:spPr/>
      <dgm:t>
        <a:bodyPr/>
        <a:lstStyle/>
        <a:p>
          <a:endParaRPr lang="en-US"/>
        </a:p>
      </dgm:t>
    </dgm:pt>
    <dgm:pt modelId="{B326610F-3E49-424C-8C36-A019900B703F}">
      <dgm:prSet/>
      <dgm:spPr/>
      <dgm:t>
        <a:bodyPr/>
        <a:lstStyle/>
        <a:p>
          <a:r>
            <a:rPr lang="en-GB"/>
            <a:t>How does participation in strategy impact sensemaking among participants?</a:t>
          </a:r>
          <a:endParaRPr lang="en-US"/>
        </a:p>
      </dgm:t>
    </dgm:pt>
    <dgm:pt modelId="{F1A80306-438F-4EAF-994E-0D9A3DEF54BA}" type="parTrans" cxnId="{5C939466-C12F-4280-B05E-EEE5D2236E43}">
      <dgm:prSet/>
      <dgm:spPr/>
      <dgm:t>
        <a:bodyPr/>
        <a:lstStyle/>
        <a:p>
          <a:endParaRPr lang="en-US"/>
        </a:p>
      </dgm:t>
    </dgm:pt>
    <dgm:pt modelId="{1B2232DD-3283-4B9F-B28C-B31A6BF2CA9A}" type="sibTrans" cxnId="{5C939466-C12F-4280-B05E-EEE5D2236E43}">
      <dgm:prSet/>
      <dgm:spPr/>
      <dgm:t>
        <a:bodyPr/>
        <a:lstStyle/>
        <a:p>
          <a:endParaRPr lang="en-US"/>
        </a:p>
      </dgm:t>
    </dgm:pt>
    <dgm:pt modelId="{3E87C81F-082B-5C4A-98F5-93421E56F7CD}" type="pres">
      <dgm:prSet presAssocID="{8995E1E4-4706-444C-9F04-CF6B8537505E}" presName="linear" presStyleCnt="0">
        <dgm:presLayoutVars>
          <dgm:animLvl val="lvl"/>
          <dgm:resizeHandles val="exact"/>
        </dgm:presLayoutVars>
      </dgm:prSet>
      <dgm:spPr/>
      <dgm:t>
        <a:bodyPr/>
        <a:lstStyle/>
        <a:p>
          <a:endParaRPr lang="en-GB"/>
        </a:p>
      </dgm:t>
    </dgm:pt>
    <dgm:pt modelId="{D7DB1911-4761-6343-9EDE-59DD61CC9235}" type="pres">
      <dgm:prSet presAssocID="{CEFD79B9-E7BE-42CF-8F46-6A9C0BD34DA9}" presName="parentText" presStyleLbl="node1" presStyleIdx="0" presStyleCnt="3">
        <dgm:presLayoutVars>
          <dgm:chMax val="0"/>
          <dgm:bulletEnabled val="1"/>
        </dgm:presLayoutVars>
      </dgm:prSet>
      <dgm:spPr/>
      <dgm:t>
        <a:bodyPr/>
        <a:lstStyle/>
        <a:p>
          <a:endParaRPr lang="en-GB"/>
        </a:p>
      </dgm:t>
    </dgm:pt>
    <dgm:pt modelId="{3598B6EC-54BA-7849-B9CA-038E96A6EF4E}" type="pres">
      <dgm:prSet presAssocID="{1AAAD1DF-2E4D-481F-B743-74012D8CC6D0}" presName="spacer" presStyleCnt="0"/>
      <dgm:spPr/>
    </dgm:pt>
    <dgm:pt modelId="{7ECEF3BE-B61B-3242-B89C-C123BD13DE4D}" type="pres">
      <dgm:prSet presAssocID="{37685C9F-FC57-4419-A2EA-F43852663B3F}" presName="parentText" presStyleLbl="node1" presStyleIdx="1" presStyleCnt="3">
        <dgm:presLayoutVars>
          <dgm:chMax val="0"/>
          <dgm:bulletEnabled val="1"/>
        </dgm:presLayoutVars>
      </dgm:prSet>
      <dgm:spPr/>
      <dgm:t>
        <a:bodyPr/>
        <a:lstStyle/>
        <a:p>
          <a:endParaRPr lang="en-GB"/>
        </a:p>
      </dgm:t>
    </dgm:pt>
    <dgm:pt modelId="{4528A780-17E8-C14B-9006-BC752F4379E9}" type="pres">
      <dgm:prSet presAssocID="{37685C9F-FC57-4419-A2EA-F43852663B3F}" presName="childText" presStyleLbl="revTx" presStyleIdx="0" presStyleCnt="2">
        <dgm:presLayoutVars>
          <dgm:bulletEnabled val="1"/>
        </dgm:presLayoutVars>
      </dgm:prSet>
      <dgm:spPr/>
      <dgm:t>
        <a:bodyPr/>
        <a:lstStyle/>
        <a:p>
          <a:endParaRPr lang="en-GB"/>
        </a:p>
      </dgm:t>
    </dgm:pt>
    <dgm:pt modelId="{8242D583-4A23-BC4C-83A9-D66C28011FFD}" type="pres">
      <dgm:prSet presAssocID="{A1333525-0C2D-4E05-A2D2-0ADE4E0A91E9}" presName="parentText" presStyleLbl="node1" presStyleIdx="2" presStyleCnt="3">
        <dgm:presLayoutVars>
          <dgm:chMax val="0"/>
          <dgm:bulletEnabled val="1"/>
        </dgm:presLayoutVars>
      </dgm:prSet>
      <dgm:spPr/>
      <dgm:t>
        <a:bodyPr/>
        <a:lstStyle/>
        <a:p>
          <a:endParaRPr lang="en-GB"/>
        </a:p>
      </dgm:t>
    </dgm:pt>
    <dgm:pt modelId="{872574A7-3FCF-3644-BB0F-59105733583E}" type="pres">
      <dgm:prSet presAssocID="{A1333525-0C2D-4E05-A2D2-0ADE4E0A91E9}" presName="childText" presStyleLbl="revTx" presStyleIdx="1" presStyleCnt="2">
        <dgm:presLayoutVars>
          <dgm:bulletEnabled val="1"/>
        </dgm:presLayoutVars>
      </dgm:prSet>
      <dgm:spPr/>
      <dgm:t>
        <a:bodyPr/>
        <a:lstStyle/>
        <a:p>
          <a:endParaRPr lang="en-GB"/>
        </a:p>
      </dgm:t>
    </dgm:pt>
  </dgm:ptLst>
  <dgm:cxnLst>
    <dgm:cxn modelId="{5C939466-C12F-4280-B05E-EEE5D2236E43}" srcId="{A1333525-0C2D-4E05-A2D2-0ADE4E0A91E9}" destId="{B326610F-3E49-424C-8C36-A019900B703F}" srcOrd="3" destOrd="0" parTransId="{F1A80306-438F-4EAF-994E-0D9A3DEF54BA}" sibTransId="{1B2232DD-3283-4B9F-B28C-B31A6BF2CA9A}"/>
    <dgm:cxn modelId="{A554DC07-2802-4EF8-B85D-E51D45351EB5}" srcId="{8995E1E4-4706-444C-9F04-CF6B8537505E}" destId="{CEFD79B9-E7BE-42CF-8F46-6A9C0BD34DA9}" srcOrd="0" destOrd="0" parTransId="{A9EE5F87-60F7-4886-8A1F-F6745E818FBA}" sibTransId="{1AAAD1DF-2E4D-481F-B743-74012D8CC6D0}"/>
    <dgm:cxn modelId="{0EAF0776-218A-3A47-83DA-76201EDD8914}" type="presOf" srcId="{8995E1E4-4706-444C-9F04-CF6B8537505E}" destId="{3E87C81F-082B-5C4A-98F5-93421E56F7CD}" srcOrd="0" destOrd="0" presId="urn:microsoft.com/office/officeart/2005/8/layout/vList2"/>
    <dgm:cxn modelId="{D5810279-E5DA-477F-B1C9-DC5622F83398}" srcId="{37685C9F-FC57-4419-A2EA-F43852663B3F}" destId="{2405CB73-ACB8-4C59-A21D-C2602E316A6D}" srcOrd="3" destOrd="0" parTransId="{9906A568-D202-4B29-A971-E798362893BE}" sibTransId="{1979E88D-D3EB-4D15-A4F9-DD5588246F5D}"/>
    <dgm:cxn modelId="{714F58A9-C0FA-40BB-A103-E3C95A16A0C8}" srcId="{8995E1E4-4706-444C-9F04-CF6B8537505E}" destId="{37685C9F-FC57-4419-A2EA-F43852663B3F}" srcOrd="1" destOrd="0" parTransId="{D5FBF68F-DA47-4A1B-A560-97DB5DA50850}" sibTransId="{301ECEEB-F16E-4EF6-8829-F5954F6B6E53}"/>
    <dgm:cxn modelId="{F1712DCE-9A71-4047-A796-517D8C84CF89}" type="presOf" srcId="{17A2A254-74AD-4E78-BB17-AB066A12A9F1}" destId="{4528A780-17E8-C14B-9006-BC752F4379E9}" srcOrd="0" destOrd="2" presId="urn:microsoft.com/office/officeart/2005/8/layout/vList2"/>
    <dgm:cxn modelId="{7EA6EAB8-8A36-408E-BC16-D5D60AF6C980}" srcId="{37685C9F-FC57-4419-A2EA-F43852663B3F}" destId="{0ED49BE8-D973-48E9-A2B2-F72FFC99E45E}" srcOrd="1" destOrd="0" parTransId="{E54D4DA1-AE97-461B-817B-5E8C46F6FCFF}" sibTransId="{3BFE0FCE-F73C-462D-A1E3-78C3ADEB4676}"/>
    <dgm:cxn modelId="{6B1EA4B4-656C-7941-B06E-C434C8EC2B96}" type="presOf" srcId="{A1333525-0C2D-4E05-A2D2-0ADE4E0A91E9}" destId="{8242D583-4A23-BC4C-83A9-D66C28011FFD}" srcOrd="0" destOrd="0" presId="urn:microsoft.com/office/officeart/2005/8/layout/vList2"/>
    <dgm:cxn modelId="{E8C55AEB-5E72-9E45-849A-F7B13F738B17}" type="presOf" srcId="{BFCD6075-5218-45E3-AC3C-08977A6CCC26}" destId="{872574A7-3FCF-3644-BB0F-59105733583E}" srcOrd="0" destOrd="2" presId="urn:microsoft.com/office/officeart/2005/8/layout/vList2"/>
    <dgm:cxn modelId="{2E022E01-7775-4D13-ADF5-2C6A5946F0C4}" srcId="{A1333525-0C2D-4E05-A2D2-0ADE4E0A91E9}" destId="{BFCD6075-5218-45E3-AC3C-08977A6CCC26}" srcOrd="2" destOrd="0" parTransId="{A6C883B8-0B00-40AF-8D2D-A0A6F9D3690A}" sibTransId="{7546005A-61DB-4C3D-BC8B-5784E38E86F3}"/>
    <dgm:cxn modelId="{AEF5224E-699D-2245-9A5D-6A10AAA8E546}" type="presOf" srcId="{7500FE9F-8F88-4A41-A91D-11FA596256E6}" destId="{872574A7-3FCF-3644-BB0F-59105733583E}" srcOrd="0" destOrd="1" presId="urn:microsoft.com/office/officeart/2005/8/layout/vList2"/>
    <dgm:cxn modelId="{682C4FC6-DC1A-4C46-A187-D928A2CC7AC0}" srcId="{37685C9F-FC57-4419-A2EA-F43852663B3F}" destId="{FE3B16B1-F43E-42F2-89BD-547431B20BA1}" srcOrd="0" destOrd="0" parTransId="{E38E01B4-E3F0-4F9E-A3B5-2AFA1AC8B094}" sibTransId="{66A404BF-E198-4773-AF51-9C718BE31892}"/>
    <dgm:cxn modelId="{4AC1FADC-45F2-F841-8A0B-AF69ED79A0AA}" type="presOf" srcId="{CEFD79B9-E7BE-42CF-8F46-6A9C0BD34DA9}" destId="{D7DB1911-4761-6343-9EDE-59DD61CC9235}" srcOrd="0" destOrd="0" presId="urn:microsoft.com/office/officeart/2005/8/layout/vList2"/>
    <dgm:cxn modelId="{8D58BC15-61B8-8C45-A01F-7AA51ADE0FFA}" type="presOf" srcId="{37685C9F-FC57-4419-A2EA-F43852663B3F}" destId="{7ECEF3BE-B61B-3242-B89C-C123BD13DE4D}" srcOrd="0" destOrd="0" presId="urn:microsoft.com/office/officeart/2005/8/layout/vList2"/>
    <dgm:cxn modelId="{A0368E2D-6F79-469E-91A6-6A5A464C761E}" srcId="{8995E1E4-4706-444C-9F04-CF6B8537505E}" destId="{A1333525-0C2D-4E05-A2D2-0ADE4E0A91E9}" srcOrd="2" destOrd="0" parTransId="{82E39C14-72DC-447C-BAB2-509B8869FBE6}" sibTransId="{51EC4A16-4869-4E00-B774-EB20FE20B0CF}"/>
    <dgm:cxn modelId="{5058B2CA-AFC8-3E45-A6C9-6D525133449C}" type="presOf" srcId="{0BD3D224-ECE5-4F27-A1FF-870845F1780F}" destId="{872574A7-3FCF-3644-BB0F-59105733583E}" srcOrd="0" destOrd="0" presId="urn:microsoft.com/office/officeart/2005/8/layout/vList2"/>
    <dgm:cxn modelId="{621E2EBC-F58A-3745-8718-7D98928FC546}" type="presOf" srcId="{B326610F-3E49-424C-8C36-A019900B703F}" destId="{872574A7-3FCF-3644-BB0F-59105733583E}" srcOrd="0" destOrd="3" presId="urn:microsoft.com/office/officeart/2005/8/layout/vList2"/>
    <dgm:cxn modelId="{F064AB5A-7E1F-434C-96EA-5C4175B4517F}" type="presOf" srcId="{2405CB73-ACB8-4C59-A21D-C2602E316A6D}" destId="{4528A780-17E8-C14B-9006-BC752F4379E9}" srcOrd="0" destOrd="3" presId="urn:microsoft.com/office/officeart/2005/8/layout/vList2"/>
    <dgm:cxn modelId="{316414F0-4A70-7640-B692-BA9A58F3DFFE}" type="presOf" srcId="{FE3B16B1-F43E-42F2-89BD-547431B20BA1}" destId="{4528A780-17E8-C14B-9006-BC752F4379E9}" srcOrd="0" destOrd="0" presId="urn:microsoft.com/office/officeart/2005/8/layout/vList2"/>
    <dgm:cxn modelId="{7E1CBE42-31E1-2F44-8C0D-CB49374F0075}" type="presOf" srcId="{0ED49BE8-D973-48E9-A2B2-F72FFC99E45E}" destId="{4528A780-17E8-C14B-9006-BC752F4379E9}" srcOrd="0" destOrd="1" presId="urn:microsoft.com/office/officeart/2005/8/layout/vList2"/>
    <dgm:cxn modelId="{B38CEDDE-704E-489F-987F-726CDB9A3484}" srcId="{37685C9F-FC57-4419-A2EA-F43852663B3F}" destId="{17A2A254-74AD-4E78-BB17-AB066A12A9F1}" srcOrd="2" destOrd="0" parTransId="{0D38C99A-A97F-4B5E-A209-C620046B4F82}" sibTransId="{51FD08E7-BA14-4A4F-A7C8-19BF4BA04520}"/>
    <dgm:cxn modelId="{A0A7ECDD-FAB3-4B5E-81D8-C8A64D4699FA}" srcId="{A1333525-0C2D-4E05-A2D2-0ADE4E0A91E9}" destId="{7500FE9F-8F88-4A41-A91D-11FA596256E6}" srcOrd="1" destOrd="0" parTransId="{9F1EA89D-7E4F-41FD-AF1D-C2E6F1A2B82E}" sibTransId="{B96A70D6-94FD-4CDC-ADB5-0214E0C8C8C1}"/>
    <dgm:cxn modelId="{6CD8DF65-C5B5-4877-9D22-20E1644C4471}" srcId="{A1333525-0C2D-4E05-A2D2-0ADE4E0A91E9}" destId="{0BD3D224-ECE5-4F27-A1FF-870845F1780F}" srcOrd="0" destOrd="0" parTransId="{0EB1A62F-2E51-46CF-9423-6CED896DBE58}" sibTransId="{C7C38633-3D7E-4747-969C-BABDE72BD01B}"/>
    <dgm:cxn modelId="{80876EFB-4EB8-6841-B53F-F4D0459BF401}" type="presParOf" srcId="{3E87C81F-082B-5C4A-98F5-93421E56F7CD}" destId="{D7DB1911-4761-6343-9EDE-59DD61CC9235}" srcOrd="0" destOrd="0" presId="urn:microsoft.com/office/officeart/2005/8/layout/vList2"/>
    <dgm:cxn modelId="{A7632B83-4B33-8F41-ACA7-19DE8448A92C}" type="presParOf" srcId="{3E87C81F-082B-5C4A-98F5-93421E56F7CD}" destId="{3598B6EC-54BA-7849-B9CA-038E96A6EF4E}" srcOrd="1" destOrd="0" presId="urn:microsoft.com/office/officeart/2005/8/layout/vList2"/>
    <dgm:cxn modelId="{DD50D6FD-9CA9-D144-9208-0512E03BDA81}" type="presParOf" srcId="{3E87C81F-082B-5C4A-98F5-93421E56F7CD}" destId="{7ECEF3BE-B61B-3242-B89C-C123BD13DE4D}" srcOrd="2" destOrd="0" presId="urn:microsoft.com/office/officeart/2005/8/layout/vList2"/>
    <dgm:cxn modelId="{03469F2E-10EC-0545-98B9-366EF3473AA8}" type="presParOf" srcId="{3E87C81F-082B-5C4A-98F5-93421E56F7CD}" destId="{4528A780-17E8-C14B-9006-BC752F4379E9}" srcOrd="3" destOrd="0" presId="urn:microsoft.com/office/officeart/2005/8/layout/vList2"/>
    <dgm:cxn modelId="{8E0CF6F2-4F9C-D548-8921-F07B91340984}" type="presParOf" srcId="{3E87C81F-082B-5C4A-98F5-93421E56F7CD}" destId="{8242D583-4A23-BC4C-83A9-D66C28011FFD}" srcOrd="4" destOrd="0" presId="urn:microsoft.com/office/officeart/2005/8/layout/vList2"/>
    <dgm:cxn modelId="{BC46BD95-1730-1544-A7B3-3CD55A27A302}" type="presParOf" srcId="{3E87C81F-082B-5C4A-98F5-93421E56F7CD}" destId="{872574A7-3FCF-3644-BB0F-59105733583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C00169BA-57CE-C445-A590-A9069B3CD9AB}" type="datetimeFigureOut">
              <a:rPr lang="en-GB" smtClean="0"/>
              <a:t>19/06/2019</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E279B321-46EA-314D-AB39-6CE9152D347F}" type="slidenum">
              <a:rPr lang="en-GB" smtClean="0"/>
              <a:t>‹#›</a:t>
            </a:fld>
            <a:endParaRPr lang="en-GB"/>
          </a:p>
        </p:txBody>
      </p:sp>
    </p:spTree>
    <p:extLst>
      <p:ext uri="{BB962C8B-B14F-4D97-AF65-F5344CB8AC3E}">
        <p14:creationId xmlns:p14="http://schemas.microsoft.com/office/powerpoint/2010/main" val="389940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Abstract opening: No single CEO or strategy team can know it all. Organizations are beginning to understand the value in involving others in the creation of strategy. There is mounting evidence that opening the strategy processes to a wider audience through greater inclusion and transparency can have significant positive benefits for firms (Mack and </a:t>
            </a:r>
            <a:r>
              <a:rPr lang="en-GB" sz="1200" kern="1200" dirty="0" err="1">
                <a:solidFill>
                  <a:schemeClr val="tx1"/>
                </a:solidFill>
                <a:effectLst/>
                <a:latin typeface="+mn-lt"/>
                <a:ea typeface="+mn-ea"/>
                <a:cs typeface="+mn-cs"/>
              </a:rPr>
              <a:t>Szulanski</a:t>
            </a:r>
            <a:r>
              <a:rPr lang="en-GB" sz="1200" kern="1200" dirty="0">
                <a:solidFill>
                  <a:schemeClr val="tx1"/>
                </a:solidFill>
                <a:effectLst/>
                <a:latin typeface="+mn-lt"/>
                <a:ea typeface="+mn-ea"/>
                <a:cs typeface="+mn-cs"/>
              </a:rPr>
              <a:t>, 2017). Sitting alongside emergent strategies and autonomous strategy work, participation is used to increase commitment to strategies (Laine and </a:t>
            </a:r>
            <a:r>
              <a:rPr lang="en-GB" sz="1200" kern="1200" dirty="0" err="1">
                <a:solidFill>
                  <a:schemeClr val="tx1"/>
                </a:solidFill>
                <a:effectLst/>
                <a:latin typeface="+mn-lt"/>
                <a:ea typeface="+mn-ea"/>
                <a:cs typeface="+mn-cs"/>
              </a:rPr>
              <a:t>Vaara</a:t>
            </a:r>
            <a:r>
              <a:rPr lang="en-GB" sz="1200" kern="1200" dirty="0">
                <a:solidFill>
                  <a:schemeClr val="tx1"/>
                </a:solidFill>
                <a:effectLst/>
                <a:latin typeface="+mn-lt"/>
                <a:ea typeface="+mn-ea"/>
                <a:cs typeface="+mn-cs"/>
              </a:rPr>
              <a:t>, 2015: 616), while an absence of participation has a negative impact on the quality of the resulting strategy (Floyd and Wooldridge, 2000). Despite this, within the academic literature there is currently a very limited understanding of how participation informs and shapes strategy work in organizations (</a:t>
            </a:r>
            <a:r>
              <a:rPr lang="en-GB" sz="1200" kern="1200" dirty="0" err="1">
                <a:solidFill>
                  <a:schemeClr val="tx1"/>
                </a:solidFill>
                <a:effectLst/>
                <a:latin typeface="+mn-lt"/>
                <a:ea typeface="+mn-ea"/>
                <a:cs typeface="+mn-cs"/>
              </a:rPr>
              <a:t>Hutter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Nketia</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Füller</a:t>
            </a:r>
            <a:r>
              <a:rPr lang="en-GB" sz="1200" kern="1200" dirty="0">
                <a:solidFill>
                  <a:schemeClr val="tx1"/>
                </a:solidFill>
                <a:effectLst/>
                <a:latin typeface="+mn-lt"/>
                <a:ea typeface="+mn-ea"/>
                <a:cs typeface="+mn-cs"/>
              </a:rPr>
              <a:t>, 2017). </a:t>
            </a:r>
            <a:endParaRPr lang="en-GB" dirty="0"/>
          </a:p>
        </p:txBody>
      </p:sp>
      <p:sp>
        <p:nvSpPr>
          <p:cNvPr id="4" name="Slide Number Placeholder 3"/>
          <p:cNvSpPr>
            <a:spLocks noGrp="1"/>
          </p:cNvSpPr>
          <p:nvPr>
            <p:ph type="sldNum" sz="quarter" idx="5"/>
          </p:nvPr>
        </p:nvSpPr>
        <p:spPr/>
        <p:txBody>
          <a:bodyPr/>
          <a:lstStyle/>
          <a:p>
            <a:fld id="{E279B321-46EA-314D-AB39-6CE9152D347F}" type="slidenum">
              <a:rPr lang="en-GB" smtClean="0"/>
              <a:t>1</a:t>
            </a:fld>
            <a:endParaRPr lang="en-GB"/>
          </a:p>
        </p:txBody>
      </p:sp>
    </p:spTree>
    <p:extLst>
      <p:ext uri="{BB962C8B-B14F-4D97-AF65-F5344CB8AC3E}">
        <p14:creationId xmlns:p14="http://schemas.microsoft.com/office/powerpoint/2010/main" val="2985388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79B321-46EA-314D-AB39-6CE9152D347F}" type="slidenum">
              <a:rPr lang="en-GB" smtClean="0"/>
              <a:t>10</a:t>
            </a:fld>
            <a:endParaRPr lang="en-GB"/>
          </a:p>
        </p:txBody>
      </p:sp>
    </p:spTree>
    <p:extLst>
      <p:ext uri="{BB962C8B-B14F-4D97-AF65-F5344CB8AC3E}">
        <p14:creationId xmlns:p14="http://schemas.microsoft.com/office/powerpoint/2010/main" val="3257083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79B321-46EA-314D-AB39-6CE9152D347F}" type="slidenum">
              <a:rPr lang="en-GB" smtClean="0"/>
              <a:t>11</a:t>
            </a:fld>
            <a:endParaRPr lang="en-GB"/>
          </a:p>
        </p:txBody>
      </p:sp>
    </p:spTree>
    <p:extLst>
      <p:ext uri="{BB962C8B-B14F-4D97-AF65-F5344CB8AC3E}">
        <p14:creationId xmlns:p14="http://schemas.microsoft.com/office/powerpoint/2010/main" val="2425704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79B321-46EA-314D-AB39-6CE9152D347F}" type="slidenum">
              <a:rPr lang="en-GB" smtClean="0"/>
              <a:t>12</a:t>
            </a:fld>
            <a:endParaRPr lang="en-GB"/>
          </a:p>
        </p:txBody>
      </p:sp>
    </p:spTree>
    <p:extLst>
      <p:ext uri="{BB962C8B-B14F-4D97-AF65-F5344CB8AC3E}">
        <p14:creationId xmlns:p14="http://schemas.microsoft.com/office/powerpoint/2010/main" val="888127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79B321-46EA-314D-AB39-6CE9152D347F}" type="slidenum">
              <a:rPr lang="en-GB" smtClean="0"/>
              <a:t>2</a:t>
            </a:fld>
            <a:endParaRPr lang="en-GB"/>
          </a:p>
        </p:txBody>
      </p:sp>
    </p:spTree>
    <p:extLst>
      <p:ext uri="{BB962C8B-B14F-4D97-AF65-F5344CB8AC3E}">
        <p14:creationId xmlns:p14="http://schemas.microsoft.com/office/powerpoint/2010/main" val="3669431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can be achieved by  exploring the three “masses” of strategy identified by Richard Whittington (2015):</a:t>
            </a:r>
          </a:p>
          <a:p>
            <a:pPr lvl="0"/>
            <a:r>
              <a:rPr lang="en-GB" sz="1200" kern="1200" dirty="0">
                <a:solidFill>
                  <a:schemeClr val="tx1"/>
                </a:solidFill>
                <a:effectLst/>
                <a:latin typeface="+mn-lt"/>
                <a:ea typeface="+mn-ea"/>
                <a:cs typeface="+mn-cs"/>
              </a:rPr>
              <a:t>Increased involvement in strategy of actors beyond the Senior Management Team through </a:t>
            </a:r>
            <a:r>
              <a:rPr lang="en-GB" sz="1200" i="1" kern="1200" dirty="0">
                <a:solidFill>
                  <a:schemeClr val="tx1"/>
                </a:solidFill>
                <a:effectLst/>
                <a:latin typeface="+mn-lt"/>
                <a:ea typeface="+mn-ea"/>
                <a:cs typeface="+mn-cs"/>
              </a:rPr>
              <a:t>mass participation</a:t>
            </a:r>
            <a:r>
              <a:rPr lang="en-GB" sz="1200" kern="1200" dirty="0">
                <a:solidFill>
                  <a:schemeClr val="tx1"/>
                </a:solidFill>
                <a:effectLst/>
                <a:latin typeface="+mn-lt"/>
                <a:ea typeface="+mn-ea"/>
                <a:cs typeface="+mn-cs"/>
              </a:rPr>
              <a:t> activities; </a:t>
            </a:r>
          </a:p>
          <a:p>
            <a:pPr lvl="0"/>
            <a:r>
              <a:rPr lang="en-GB" sz="1200" kern="1200" dirty="0">
                <a:solidFill>
                  <a:schemeClr val="tx1"/>
                </a:solidFill>
                <a:effectLst/>
                <a:latin typeface="+mn-lt"/>
                <a:ea typeface="+mn-ea"/>
                <a:cs typeface="+mn-cs"/>
              </a:rPr>
              <a:t>Renewed focus of the use of </a:t>
            </a:r>
            <a:r>
              <a:rPr lang="en-GB" sz="1200" i="1" kern="1200" dirty="0">
                <a:solidFill>
                  <a:schemeClr val="tx1"/>
                </a:solidFill>
                <a:effectLst/>
                <a:latin typeface="+mn-lt"/>
                <a:ea typeface="+mn-ea"/>
                <a:cs typeface="+mn-cs"/>
              </a:rPr>
              <a:t>mass bearing</a:t>
            </a:r>
            <a:r>
              <a:rPr lang="en-GB" sz="1200" kern="1200" dirty="0">
                <a:solidFill>
                  <a:schemeClr val="tx1"/>
                </a:solidFill>
                <a:effectLst/>
                <a:latin typeface="+mn-lt"/>
                <a:ea typeface="+mn-ea"/>
                <a:cs typeface="+mn-cs"/>
              </a:rPr>
              <a:t> material artefacts in strategy work; and </a:t>
            </a:r>
          </a:p>
          <a:p>
            <a:pPr lvl="0"/>
            <a:r>
              <a:rPr lang="en-GB" sz="1200" kern="1200" dirty="0">
                <a:solidFill>
                  <a:schemeClr val="tx1"/>
                </a:solidFill>
                <a:effectLst/>
                <a:latin typeface="+mn-lt"/>
                <a:ea typeface="+mn-ea"/>
                <a:cs typeface="+mn-cs"/>
              </a:rPr>
              <a:t>The proliferation of these material artefacts being common objects of </a:t>
            </a:r>
            <a:r>
              <a:rPr lang="en-GB" sz="1200" i="1" kern="1200" dirty="0">
                <a:solidFill>
                  <a:schemeClr val="tx1"/>
                </a:solidFill>
                <a:effectLst/>
                <a:latin typeface="+mn-lt"/>
                <a:ea typeface="+mn-ea"/>
                <a:cs typeface="+mn-cs"/>
              </a:rPr>
              <a:t>mass production</a:t>
            </a:r>
            <a:r>
              <a:rPr lang="en-GB" sz="1200" kern="1200" dirty="0">
                <a:solidFill>
                  <a:schemeClr val="tx1"/>
                </a:solidFill>
                <a:effectLst/>
                <a:latin typeface="+mn-lt"/>
                <a:ea typeface="+mn-ea"/>
                <a:cs typeface="+mn-cs"/>
              </a:rPr>
              <a:t> (such as flipcharts, sticky notes or PowerPoint decks).</a:t>
            </a:r>
          </a:p>
          <a:p>
            <a:endParaRPr lang="en-GB" dirty="0"/>
          </a:p>
          <a:p>
            <a:endParaRPr lang="en-GB" dirty="0"/>
          </a:p>
        </p:txBody>
      </p:sp>
      <p:sp>
        <p:nvSpPr>
          <p:cNvPr id="4" name="Slide Number Placeholder 3"/>
          <p:cNvSpPr>
            <a:spLocks noGrp="1"/>
          </p:cNvSpPr>
          <p:nvPr>
            <p:ph type="sldNum" sz="quarter" idx="5"/>
          </p:nvPr>
        </p:nvSpPr>
        <p:spPr/>
        <p:txBody>
          <a:bodyPr/>
          <a:lstStyle/>
          <a:p>
            <a:fld id="{E279B321-46EA-314D-AB39-6CE9152D347F}" type="slidenum">
              <a:rPr lang="en-GB" smtClean="0"/>
              <a:t>3</a:t>
            </a:fld>
            <a:endParaRPr lang="en-GB"/>
          </a:p>
        </p:txBody>
      </p:sp>
    </p:spTree>
    <p:extLst>
      <p:ext uri="{BB962C8B-B14F-4D97-AF65-F5344CB8AC3E}">
        <p14:creationId xmlns:p14="http://schemas.microsoft.com/office/powerpoint/2010/main" val="1834963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79B321-46EA-314D-AB39-6CE9152D347F}" type="slidenum">
              <a:rPr lang="en-GB" smtClean="0"/>
              <a:t>4</a:t>
            </a:fld>
            <a:endParaRPr lang="en-GB"/>
          </a:p>
        </p:txBody>
      </p:sp>
    </p:spTree>
    <p:extLst>
      <p:ext uri="{BB962C8B-B14F-4D97-AF65-F5344CB8AC3E}">
        <p14:creationId xmlns:p14="http://schemas.microsoft.com/office/powerpoint/2010/main" val="2114499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Despite the most common application of sensemaking being within strategy and organizational change studies, very few studies try to compare sensemaking efforts “within and between different types of sensemaking episodes” (Sandberg and </a:t>
            </a:r>
            <a:r>
              <a:rPr lang="en-GB" sz="1200" kern="1200" dirty="0" err="1">
                <a:solidFill>
                  <a:schemeClr val="tx1"/>
                </a:solidFill>
                <a:effectLst/>
                <a:latin typeface="+mn-lt"/>
                <a:ea typeface="+mn-ea"/>
                <a:cs typeface="+mn-cs"/>
              </a:rPr>
              <a:t>Tsoukas</a:t>
            </a:r>
            <a:r>
              <a:rPr lang="en-GB" sz="1200" kern="1200" dirty="0">
                <a:solidFill>
                  <a:schemeClr val="tx1"/>
                </a:solidFill>
                <a:effectLst/>
                <a:latin typeface="+mn-lt"/>
                <a:ea typeface="+mn-ea"/>
                <a:cs typeface="+mn-cs"/>
              </a:rPr>
              <a:t>, 2015: S21). Therefore, there is still a limited understanding of how sensemaking actually takes place, or the relationship between participation and sensemaking.</a:t>
            </a:r>
            <a:r>
              <a:rPr lang="en-GB" dirty="0">
                <a:effectLst/>
              </a:rPr>
              <a:t> </a:t>
            </a:r>
          </a:p>
          <a:p>
            <a:endParaRPr lang="en-GB" dirty="0">
              <a:effectLst/>
            </a:endParaRPr>
          </a:p>
          <a:p>
            <a:r>
              <a:rPr lang="en-GB" sz="1200" kern="1200" dirty="0">
                <a:solidFill>
                  <a:schemeClr val="tx1"/>
                </a:solidFill>
                <a:effectLst/>
                <a:latin typeface="+mn-lt"/>
                <a:ea typeface="+mn-ea"/>
                <a:cs typeface="+mn-cs"/>
              </a:rPr>
              <a:t>Studies have found that participation is impacted by organizational predisposition (</a:t>
            </a:r>
            <a:r>
              <a:rPr lang="en-GB" sz="1200" kern="1200" dirty="0" err="1">
                <a:solidFill>
                  <a:schemeClr val="tx1"/>
                </a:solidFill>
                <a:effectLst/>
                <a:latin typeface="+mn-lt"/>
                <a:ea typeface="+mn-ea"/>
                <a:cs typeface="+mn-cs"/>
              </a:rPr>
              <a:t>Ashmos</a:t>
            </a:r>
            <a:r>
              <a:rPr lang="en-GB" sz="1200" kern="1200" dirty="0">
                <a:solidFill>
                  <a:schemeClr val="tx1"/>
                </a:solidFill>
                <a:effectLst/>
                <a:latin typeface="+mn-lt"/>
                <a:ea typeface="+mn-ea"/>
                <a:cs typeface="+mn-cs"/>
              </a:rPr>
              <a:t> et al., 1998) and structure (Carney, 2004). It is less likely to occur in highly rule orientated organizations but is more likely to occur in organizations with lower past performance than those with higher past performance. Flatter hierarchies enhanced downward communication flows, which permit more involvement in strategy development. Whereas more complex (or taller) structures tended to be perceived as excluding from strategy and had poorer communication and a lack of access to information</a:t>
            </a:r>
            <a:r>
              <a:rPr lang="en-GB" dirty="0">
                <a:effectLst/>
              </a:rPr>
              <a:t> </a:t>
            </a:r>
            <a:endParaRPr lang="en-GB" dirty="0"/>
          </a:p>
        </p:txBody>
      </p:sp>
      <p:sp>
        <p:nvSpPr>
          <p:cNvPr id="4" name="Slide Number Placeholder 3"/>
          <p:cNvSpPr>
            <a:spLocks noGrp="1"/>
          </p:cNvSpPr>
          <p:nvPr>
            <p:ph type="sldNum" sz="quarter" idx="5"/>
          </p:nvPr>
        </p:nvSpPr>
        <p:spPr/>
        <p:txBody>
          <a:bodyPr/>
          <a:lstStyle/>
          <a:p>
            <a:fld id="{E279B321-46EA-314D-AB39-6CE9152D347F}" type="slidenum">
              <a:rPr lang="en-GB" smtClean="0"/>
              <a:t>5</a:t>
            </a:fld>
            <a:endParaRPr lang="en-GB"/>
          </a:p>
        </p:txBody>
      </p:sp>
    </p:spTree>
    <p:extLst>
      <p:ext uri="{BB962C8B-B14F-4D97-AF65-F5344CB8AC3E}">
        <p14:creationId xmlns:p14="http://schemas.microsoft.com/office/powerpoint/2010/main" val="3930565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Following Berends and </a:t>
            </a:r>
            <a:r>
              <a:rPr lang="en-GB" sz="1200" kern="1200" dirty="0" err="1">
                <a:solidFill>
                  <a:schemeClr val="tx1"/>
                </a:solidFill>
                <a:effectLst/>
                <a:latin typeface="+mn-lt"/>
                <a:ea typeface="+mn-ea"/>
                <a:cs typeface="+mn-cs"/>
              </a:rPr>
              <a:t>Deken</a:t>
            </a:r>
            <a:r>
              <a:rPr lang="en-GB" sz="1200" kern="1200" dirty="0">
                <a:solidFill>
                  <a:schemeClr val="tx1"/>
                </a:solidFill>
                <a:effectLst/>
                <a:latin typeface="+mn-lt"/>
                <a:ea typeface="+mn-ea"/>
                <a:cs typeface="+mn-cs"/>
              </a:rPr>
              <a:t> (2019), results are initially presented using an inductive composition. Findings are presented chronologically as a recounted narrative that is not yet theorized. Doing so maintains the temporal coherence that it important in qualitative process studies (Langley, 1999; Pettigrew, 1990). This was then composed into a visual timeline of events, to aid interpretation in presenting the sequence of events. </a:t>
            </a:r>
            <a:endParaRPr lang="en-GB" dirty="0"/>
          </a:p>
        </p:txBody>
      </p:sp>
      <p:sp>
        <p:nvSpPr>
          <p:cNvPr id="4" name="Slide Number Placeholder 3"/>
          <p:cNvSpPr>
            <a:spLocks noGrp="1"/>
          </p:cNvSpPr>
          <p:nvPr>
            <p:ph type="sldNum" sz="quarter" idx="5"/>
          </p:nvPr>
        </p:nvSpPr>
        <p:spPr/>
        <p:txBody>
          <a:bodyPr/>
          <a:lstStyle/>
          <a:p>
            <a:fld id="{E279B321-46EA-314D-AB39-6CE9152D347F}" type="slidenum">
              <a:rPr lang="en-GB" smtClean="0"/>
              <a:t>6</a:t>
            </a:fld>
            <a:endParaRPr lang="en-GB"/>
          </a:p>
        </p:txBody>
      </p:sp>
    </p:spTree>
    <p:extLst>
      <p:ext uri="{BB962C8B-B14F-4D97-AF65-F5344CB8AC3E}">
        <p14:creationId xmlns:p14="http://schemas.microsoft.com/office/powerpoint/2010/main" val="1181122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case study organization is a registered charity and company limited by guarantee that has a history spanning over 150 years. In 2015, it collected income of over £104m, The company has a Board of Directors, who are legally responsible for the governance and management of the organization. The Chair of the Council of Trustees also acts as the Chair of the Board of Directors. Three trustees are ex officio directors of the company. A Senior Management Team of 14 are led by a Chief Executive Officer. Operationally, the company has four Regional Directors (not Board level), who are responsible for their geographical territories. In addition to a team of employees, each region has circa 5,000-8,000 volunteers in frontline, lower- and middle-management roles. The organization includes a total of approximately 32,000 personnel across both paid and volunteer functions.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Re-structure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needed to realign ourselves and bring back a commitment to charitable output, led by volunteers, and to therefore have a strategic discussion to decide what chartable output that should be” (Chair of the Board – Interview – June 2018).</a:t>
            </a:r>
            <a:r>
              <a:rPr lang="en-GB" dirty="0">
                <a:effectLst/>
              </a:rPr>
              <a:t> </a:t>
            </a:r>
          </a:p>
          <a:p>
            <a:endParaRPr lang="en-GB" dirty="0">
              <a:effectLst/>
            </a:endParaRPr>
          </a:p>
          <a:p>
            <a:r>
              <a:rPr lang="en-GB" sz="1200" kern="1200" dirty="0">
                <a:solidFill>
                  <a:schemeClr val="tx1"/>
                </a:solidFill>
                <a:effectLst/>
                <a:latin typeface="+mn-lt"/>
                <a:ea typeface="+mn-ea"/>
                <a:cs typeface="+mn-cs"/>
              </a:rPr>
              <a:t>“You get lots of ideas together, you start to look to coherence. It rather depends whether or not the Chairman knew what outcome he wanted before he went into the room… That’s exactly what I had. I knew what the mood of the organization wanted. I had a pretty clear instinct what the outcomes should and would be.” (Chair of the Board – interview – June 2018).</a:t>
            </a:r>
            <a:r>
              <a:rPr lang="en-GB" dirty="0">
                <a:effectLst/>
              </a:rPr>
              <a:t> </a:t>
            </a:r>
          </a:p>
          <a:p>
            <a:endParaRPr lang="en-GB" dirty="0">
              <a:effectLst/>
            </a:endParaRPr>
          </a:p>
          <a:p>
            <a:r>
              <a:rPr lang="en-GB" sz="1200" kern="1200" dirty="0">
                <a:solidFill>
                  <a:schemeClr val="tx1"/>
                </a:solidFill>
                <a:effectLst/>
                <a:latin typeface="+mn-lt"/>
                <a:ea typeface="+mn-ea"/>
                <a:cs typeface="+mn-cs"/>
              </a:rPr>
              <a:t>“A lot of the themes that came up in that session are the types of things we are talking about now. They’ve been crystallised and shaped but we’re not disembarking from what was discussed in July by the Trustees” (Director of Strategy – Interview – June 2018).</a:t>
            </a:r>
            <a:r>
              <a:rPr lang="en-GB" dirty="0">
                <a:effectLst/>
              </a:rPr>
              <a:t> </a:t>
            </a:r>
          </a:p>
          <a:p>
            <a:endParaRPr lang="en-GB" dirty="0">
              <a:effectLst/>
            </a:endParaRPr>
          </a:p>
          <a:p>
            <a:r>
              <a:rPr lang="en-GB" sz="1200" i="1" kern="1200" dirty="0">
                <a:solidFill>
                  <a:schemeClr val="tx1"/>
                </a:solidFill>
                <a:effectLst/>
                <a:latin typeface="+mn-lt"/>
                <a:ea typeface="+mn-ea"/>
                <a:cs typeface="+mn-cs"/>
              </a:rPr>
              <a:t>“From day one, I made it clear that it was important that the precepts that I’d set out in my interview, were clear to everybody in the organisation. So coming new into the organisation, I had set out that volunteers are paramount. That I value the role and contribution of young people. And that I believe that the organisation could do more to raise income to deliver improved services on the front line…And so I used that conversation piece, talking about my experience of being interviewed, entering the organisation, and why I thought I was hired, to set up conversations. And that created a very dynamic narrative about historic perceived failures, opportunities and where the shared beliefs were.”</a:t>
            </a:r>
            <a:r>
              <a:rPr lang="en-GB" sz="1200" kern="1200" dirty="0">
                <a:solidFill>
                  <a:schemeClr val="tx1"/>
                </a:solidFill>
                <a:effectLst/>
                <a:latin typeface="+mn-lt"/>
                <a:ea typeface="+mn-ea"/>
                <a:cs typeface="+mn-cs"/>
              </a:rPr>
              <a:t> (CEO – Interview – May 2018).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Iteration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again, provided an opportunity to confirm or refute the Trustee/SMT discussions as being ‘correct’: “Reaffirming things about directional travel. Things like community connectedness, the importance of volunteers. They’re obvious things but actually the warmth of the reception to just voicing it demonstrated that we’re hitting a connection” (Director of Strategy – Interview – June 2018).</a:t>
            </a:r>
            <a:r>
              <a:rPr lang="en-GB" dirty="0">
                <a:effectLst/>
              </a:rPr>
              <a:t> </a:t>
            </a:r>
          </a:p>
          <a:p>
            <a:endParaRPr lang="en-GB" dirty="0">
              <a:effectLst/>
            </a:endParaRPr>
          </a:p>
          <a:p>
            <a:r>
              <a:rPr lang="en-GB" sz="1200" kern="1200" dirty="0">
                <a:solidFill>
                  <a:schemeClr val="tx1"/>
                </a:solidFill>
                <a:effectLst/>
                <a:latin typeface="+mn-lt"/>
                <a:ea typeface="+mn-ea"/>
                <a:cs typeface="+mn-cs"/>
              </a:rPr>
              <a:t>While they all adopted the same format, the content from earlier workshops would be re-introduced at later workshops, shaping the nature of the discourse through phrases such as “we’ve heard that consistently in other workshops”, or “there are some really clear consensus themes coming out from across the country” (Observation notes – workshops 5 &amp; 7 – April 2018). </a:t>
            </a:r>
            <a:endParaRPr lang="en-GB" dirty="0"/>
          </a:p>
        </p:txBody>
      </p:sp>
      <p:sp>
        <p:nvSpPr>
          <p:cNvPr id="4" name="Slide Number Placeholder 3"/>
          <p:cNvSpPr>
            <a:spLocks noGrp="1"/>
          </p:cNvSpPr>
          <p:nvPr>
            <p:ph type="sldNum" sz="quarter" idx="5"/>
          </p:nvPr>
        </p:nvSpPr>
        <p:spPr/>
        <p:txBody>
          <a:bodyPr/>
          <a:lstStyle/>
          <a:p>
            <a:fld id="{E279B321-46EA-314D-AB39-6CE9152D347F}" type="slidenum">
              <a:rPr lang="en-GB" smtClean="0"/>
              <a:t>7</a:t>
            </a:fld>
            <a:endParaRPr lang="en-GB"/>
          </a:p>
        </p:txBody>
      </p:sp>
    </p:spTree>
    <p:extLst>
      <p:ext uri="{BB962C8B-B14F-4D97-AF65-F5344CB8AC3E}">
        <p14:creationId xmlns:p14="http://schemas.microsoft.com/office/powerpoint/2010/main" val="2197480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79B321-46EA-314D-AB39-6CE9152D347F}" type="slidenum">
              <a:rPr lang="en-GB" smtClean="0"/>
              <a:t>8</a:t>
            </a:fld>
            <a:endParaRPr lang="en-GB"/>
          </a:p>
        </p:txBody>
      </p:sp>
    </p:spTree>
    <p:extLst>
      <p:ext uri="{BB962C8B-B14F-4D97-AF65-F5344CB8AC3E}">
        <p14:creationId xmlns:p14="http://schemas.microsoft.com/office/powerpoint/2010/main" val="4048880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Research questions:</a:t>
            </a:r>
          </a:p>
          <a:p>
            <a:r>
              <a:rPr lang="en-GB" sz="1200" kern="1200" dirty="0">
                <a:solidFill>
                  <a:schemeClr val="tx1"/>
                </a:solidFill>
                <a:effectLst/>
                <a:latin typeface="+mn-lt"/>
                <a:ea typeface="+mn-ea"/>
                <a:cs typeface="+mn-cs"/>
              </a:rPr>
              <a:t>How do different roles use participation practices as part of a strategizing process?</a:t>
            </a:r>
          </a:p>
          <a:p>
            <a:pPr lvl="0"/>
            <a:r>
              <a:rPr lang="en-GB" sz="1200" kern="1200" dirty="0">
                <a:solidFill>
                  <a:schemeClr val="tx1"/>
                </a:solidFill>
                <a:effectLst/>
                <a:latin typeface="+mn-lt"/>
                <a:ea typeface="+mn-ea"/>
                <a:cs typeface="+mn-cs"/>
              </a:rPr>
              <a:t>What practices are employed during a strategizing process, and how can participation in strategy making influence this process?</a:t>
            </a:r>
          </a:p>
          <a:p>
            <a:pPr lvl="0"/>
            <a:r>
              <a:rPr lang="en-GB" sz="1200" kern="1200" dirty="0">
                <a:solidFill>
                  <a:schemeClr val="tx1"/>
                </a:solidFill>
                <a:effectLst/>
                <a:latin typeface="+mn-lt"/>
                <a:ea typeface="+mn-ea"/>
                <a:cs typeface="+mn-cs"/>
              </a:rPr>
              <a:t>How objects and episodes are used to facilitate participation in strategy?</a:t>
            </a:r>
          </a:p>
          <a:p>
            <a:pPr lvl="0"/>
            <a:r>
              <a:rPr lang="en-GB" sz="1200" kern="1200" dirty="0">
                <a:solidFill>
                  <a:schemeClr val="tx1"/>
                </a:solidFill>
                <a:effectLst/>
                <a:latin typeface="+mn-lt"/>
                <a:ea typeface="+mn-ea"/>
                <a:cs typeface="+mn-cs"/>
              </a:rPr>
              <a:t>How does participation in strategy impact sensemaking among participants?</a:t>
            </a:r>
          </a:p>
          <a:p>
            <a:r>
              <a:rPr lang="en-GB" sz="1200" kern="1200" dirty="0">
                <a:solidFill>
                  <a:schemeClr val="tx1"/>
                </a:solidFill>
                <a:effectLst/>
                <a:latin typeface="+mn-lt"/>
                <a:ea typeface="+mn-ea"/>
                <a:cs typeface="+mn-cs"/>
              </a:rPr>
              <a:t>In order to answer these research questions, this thesis sets out with the following aim and objectives:</a:t>
            </a:r>
          </a:p>
          <a:p>
            <a:pPr lvl="2"/>
            <a:endParaRPr lang="en-GB" sz="1200" kern="1200" dirty="0">
              <a:solidFill>
                <a:schemeClr val="tx1"/>
              </a:solidFill>
              <a:effectLst/>
              <a:latin typeface="+mn-lt"/>
              <a:ea typeface="+mn-ea"/>
              <a:cs typeface="+mn-cs"/>
            </a:endParaRPr>
          </a:p>
          <a:p>
            <a:pPr lvl="2"/>
            <a:r>
              <a:rPr lang="en-GB" sz="1200" kern="1200" dirty="0">
                <a:solidFill>
                  <a:schemeClr val="tx1"/>
                </a:solidFill>
                <a:effectLst/>
                <a:latin typeface="+mn-lt"/>
                <a:ea typeface="+mn-ea"/>
                <a:cs typeface="+mn-cs"/>
              </a:rPr>
              <a:t>Aim and objectives</a:t>
            </a:r>
          </a:p>
          <a:p>
            <a:r>
              <a:rPr lang="en-GB" sz="1200" kern="1200" dirty="0">
                <a:solidFill>
                  <a:schemeClr val="tx1"/>
                </a:solidFill>
                <a:effectLst/>
                <a:latin typeface="+mn-lt"/>
                <a:ea typeface="+mn-ea"/>
                <a:cs typeface="+mn-cs"/>
              </a:rPr>
              <a:t>This thesis aims to produce a framework of participation strategy making that explains how practices, objects and episodes are used as part of a strategizing process.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will achieve this through the following objectives:</a:t>
            </a:r>
          </a:p>
          <a:p>
            <a:pPr lvl="0"/>
            <a:r>
              <a:rPr lang="en-GB" sz="1200" kern="1200" dirty="0">
                <a:solidFill>
                  <a:schemeClr val="tx1"/>
                </a:solidFill>
                <a:effectLst/>
                <a:latin typeface="+mn-lt"/>
                <a:ea typeface="+mn-ea"/>
                <a:cs typeface="+mn-cs"/>
              </a:rPr>
              <a:t> To identify the practices used by specific actors during a strategizing process</a:t>
            </a:r>
          </a:p>
          <a:p>
            <a:pPr lvl="0"/>
            <a:r>
              <a:rPr lang="en-GB" sz="1200" kern="1200" dirty="0">
                <a:solidFill>
                  <a:schemeClr val="tx1"/>
                </a:solidFill>
                <a:effectLst/>
                <a:latin typeface="+mn-lt"/>
                <a:ea typeface="+mn-ea"/>
                <a:cs typeface="+mn-cs"/>
              </a:rPr>
              <a:t>To examine how objects and episodes are used in generating a collective understanding of strategy</a:t>
            </a:r>
          </a:p>
          <a:p>
            <a:pPr lvl="0"/>
            <a:r>
              <a:rPr lang="en-GB" sz="1200" kern="1200" dirty="0">
                <a:solidFill>
                  <a:schemeClr val="tx1"/>
                </a:solidFill>
                <a:effectLst/>
                <a:latin typeface="+mn-lt"/>
                <a:ea typeface="+mn-ea"/>
                <a:cs typeface="+mn-cs"/>
              </a:rPr>
              <a:t>To apply sensemaking theory to explain how practices, objects and episodes interact during a strategizing process</a:t>
            </a:r>
          </a:p>
          <a:p>
            <a:pPr lvl="0"/>
            <a:r>
              <a:rPr lang="en-GB" sz="1200" kern="1200" dirty="0">
                <a:solidFill>
                  <a:schemeClr val="tx1"/>
                </a:solidFill>
                <a:effectLst/>
                <a:latin typeface="+mn-lt"/>
                <a:ea typeface="+mn-ea"/>
                <a:cs typeface="+mn-cs"/>
              </a:rPr>
              <a:t>To explore different strategic practices used in strategizing and how these relate to participation in strategy making. </a:t>
            </a:r>
          </a:p>
          <a:p>
            <a:endParaRPr lang="en-GB" dirty="0"/>
          </a:p>
        </p:txBody>
      </p:sp>
      <p:sp>
        <p:nvSpPr>
          <p:cNvPr id="4" name="Slide Number Placeholder 3"/>
          <p:cNvSpPr>
            <a:spLocks noGrp="1"/>
          </p:cNvSpPr>
          <p:nvPr>
            <p:ph type="sldNum" sz="quarter" idx="5"/>
          </p:nvPr>
        </p:nvSpPr>
        <p:spPr/>
        <p:txBody>
          <a:bodyPr/>
          <a:lstStyle/>
          <a:p>
            <a:fld id="{E279B321-46EA-314D-AB39-6CE9152D347F}" type="slidenum">
              <a:rPr lang="en-GB" smtClean="0"/>
              <a:t>9</a:t>
            </a:fld>
            <a:endParaRPr lang="en-GB"/>
          </a:p>
        </p:txBody>
      </p:sp>
    </p:spTree>
    <p:extLst>
      <p:ext uri="{BB962C8B-B14F-4D97-AF65-F5344CB8AC3E}">
        <p14:creationId xmlns:p14="http://schemas.microsoft.com/office/powerpoint/2010/main" val="2884134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94C627-D4CE-4946-8C2F-A67DC3A73F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1B2D86C9-9C58-D64E-9D88-A20A55B7D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75DF0F5A-8E02-A14C-A169-FFEFDEE6E07B}"/>
              </a:ext>
            </a:extLst>
          </p:cNvPr>
          <p:cNvSpPr>
            <a:spLocks noGrp="1"/>
          </p:cNvSpPr>
          <p:nvPr>
            <p:ph type="dt" sz="half" idx="10"/>
          </p:nvPr>
        </p:nvSpPr>
        <p:spPr/>
        <p:txBody>
          <a:bodyPr/>
          <a:lstStyle/>
          <a:p>
            <a:r>
              <a:rPr lang="en-GB"/>
              <a:t>29/05/2019</a:t>
            </a:r>
          </a:p>
        </p:txBody>
      </p:sp>
      <p:sp>
        <p:nvSpPr>
          <p:cNvPr id="5" name="Footer Placeholder 4">
            <a:extLst>
              <a:ext uri="{FF2B5EF4-FFF2-40B4-BE49-F238E27FC236}">
                <a16:creationId xmlns:a16="http://schemas.microsoft.com/office/drawing/2014/main" xmlns="" id="{86A7E501-E893-1146-80DB-1438D5E21363}"/>
              </a:ext>
            </a:extLst>
          </p:cNvPr>
          <p:cNvSpPr>
            <a:spLocks noGrp="1"/>
          </p:cNvSpPr>
          <p:nvPr>
            <p:ph type="ftr" sz="quarter" idx="11"/>
          </p:nvPr>
        </p:nvSpPr>
        <p:spPr/>
        <p:txBody>
          <a:bodyPr/>
          <a:lstStyle/>
          <a:p>
            <a:r>
              <a:rPr lang="en-GB"/>
              <a:t>UWL Doctoral Conference | Ashley Garlick</a:t>
            </a:r>
          </a:p>
        </p:txBody>
      </p:sp>
      <p:sp>
        <p:nvSpPr>
          <p:cNvPr id="6" name="Slide Number Placeholder 5">
            <a:extLst>
              <a:ext uri="{FF2B5EF4-FFF2-40B4-BE49-F238E27FC236}">
                <a16:creationId xmlns:a16="http://schemas.microsoft.com/office/drawing/2014/main" xmlns="" id="{779C967B-FCBC-844D-A04E-9FBB915CFACE}"/>
              </a:ext>
            </a:extLst>
          </p:cNvPr>
          <p:cNvSpPr>
            <a:spLocks noGrp="1"/>
          </p:cNvSpPr>
          <p:nvPr>
            <p:ph type="sldNum" sz="quarter" idx="12"/>
          </p:nvPr>
        </p:nvSpPr>
        <p:spPr/>
        <p:txBody>
          <a:bodyPr/>
          <a:lstStyle/>
          <a:p>
            <a:fld id="{D1EA496F-501A-F741-A6B0-FDEFEB6DDDCF}" type="slidenum">
              <a:rPr lang="en-GB" smtClean="0"/>
              <a:t>‹#›</a:t>
            </a:fld>
            <a:endParaRPr lang="en-GB"/>
          </a:p>
        </p:txBody>
      </p:sp>
    </p:spTree>
    <p:extLst>
      <p:ext uri="{BB962C8B-B14F-4D97-AF65-F5344CB8AC3E}">
        <p14:creationId xmlns:p14="http://schemas.microsoft.com/office/powerpoint/2010/main" val="1942139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CC14D3-7F6C-2946-8270-A175EC7B559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E09DD021-30AC-FF4E-B11F-40B9536749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08ECC27-5BB9-2140-B622-544E4B96AF2A}"/>
              </a:ext>
            </a:extLst>
          </p:cNvPr>
          <p:cNvSpPr>
            <a:spLocks noGrp="1"/>
          </p:cNvSpPr>
          <p:nvPr>
            <p:ph type="dt" sz="half" idx="10"/>
          </p:nvPr>
        </p:nvSpPr>
        <p:spPr/>
        <p:txBody>
          <a:bodyPr/>
          <a:lstStyle/>
          <a:p>
            <a:r>
              <a:rPr lang="en-GB"/>
              <a:t>29/05/2019</a:t>
            </a:r>
          </a:p>
        </p:txBody>
      </p:sp>
      <p:sp>
        <p:nvSpPr>
          <p:cNvPr id="5" name="Footer Placeholder 4">
            <a:extLst>
              <a:ext uri="{FF2B5EF4-FFF2-40B4-BE49-F238E27FC236}">
                <a16:creationId xmlns:a16="http://schemas.microsoft.com/office/drawing/2014/main" xmlns="" id="{C807B295-7EE8-3A43-9FEA-5018D23311A8}"/>
              </a:ext>
            </a:extLst>
          </p:cNvPr>
          <p:cNvSpPr>
            <a:spLocks noGrp="1"/>
          </p:cNvSpPr>
          <p:nvPr>
            <p:ph type="ftr" sz="quarter" idx="11"/>
          </p:nvPr>
        </p:nvSpPr>
        <p:spPr/>
        <p:txBody>
          <a:bodyPr/>
          <a:lstStyle/>
          <a:p>
            <a:r>
              <a:rPr lang="en-GB"/>
              <a:t>UWL Doctoral Conference | Ashley Garlick</a:t>
            </a:r>
          </a:p>
        </p:txBody>
      </p:sp>
      <p:sp>
        <p:nvSpPr>
          <p:cNvPr id="6" name="Slide Number Placeholder 5">
            <a:extLst>
              <a:ext uri="{FF2B5EF4-FFF2-40B4-BE49-F238E27FC236}">
                <a16:creationId xmlns:a16="http://schemas.microsoft.com/office/drawing/2014/main" xmlns="" id="{2F15B5DE-8131-7444-860B-C054318D5444}"/>
              </a:ext>
            </a:extLst>
          </p:cNvPr>
          <p:cNvSpPr>
            <a:spLocks noGrp="1"/>
          </p:cNvSpPr>
          <p:nvPr>
            <p:ph type="sldNum" sz="quarter" idx="12"/>
          </p:nvPr>
        </p:nvSpPr>
        <p:spPr/>
        <p:txBody>
          <a:bodyPr/>
          <a:lstStyle/>
          <a:p>
            <a:fld id="{D1EA496F-501A-F741-A6B0-FDEFEB6DDDCF}" type="slidenum">
              <a:rPr lang="en-GB" smtClean="0"/>
              <a:t>‹#›</a:t>
            </a:fld>
            <a:endParaRPr lang="en-GB"/>
          </a:p>
        </p:txBody>
      </p:sp>
    </p:spTree>
    <p:extLst>
      <p:ext uri="{BB962C8B-B14F-4D97-AF65-F5344CB8AC3E}">
        <p14:creationId xmlns:p14="http://schemas.microsoft.com/office/powerpoint/2010/main" val="204560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38C43C3-896A-524A-B801-5908671718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22608E76-AE73-E440-9184-0DE7CAD07A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2115C8D-B05B-7540-8973-AE6A50C75A79}"/>
              </a:ext>
            </a:extLst>
          </p:cNvPr>
          <p:cNvSpPr>
            <a:spLocks noGrp="1"/>
          </p:cNvSpPr>
          <p:nvPr>
            <p:ph type="dt" sz="half" idx="10"/>
          </p:nvPr>
        </p:nvSpPr>
        <p:spPr/>
        <p:txBody>
          <a:bodyPr/>
          <a:lstStyle/>
          <a:p>
            <a:r>
              <a:rPr lang="en-GB"/>
              <a:t>29/05/2019</a:t>
            </a:r>
          </a:p>
        </p:txBody>
      </p:sp>
      <p:sp>
        <p:nvSpPr>
          <p:cNvPr id="5" name="Footer Placeholder 4">
            <a:extLst>
              <a:ext uri="{FF2B5EF4-FFF2-40B4-BE49-F238E27FC236}">
                <a16:creationId xmlns:a16="http://schemas.microsoft.com/office/drawing/2014/main" xmlns="" id="{71710CD3-382C-294C-891F-29762FE4A117}"/>
              </a:ext>
            </a:extLst>
          </p:cNvPr>
          <p:cNvSpPr>
            <a:spLocks noGrp="1"/>
          </p:cNvSpPr>
          <p:nvPr>
            <p:ph type="ftr" sz="quarter" idx="11"/>
          </p:nvPr>
        </p:nvSpPr>
        <p:spPr/>
        <p:txBody>
          <a:bodyPr/>
          <a:lstStyle/>
          <a:p>
            <a:r>
              <a:rPr lang="en-GB"/>
              <a:t>UWL Doctoral Conference | Ashley Garlick</a:t>
            </a:r>
          </a:p>
        </p:txBody>
      </p:sp>
      <p:sp>
        <p:nvSpPr>
          <p:cNvPr id="6" name="Slide Number Placeholder 5">
            <a:extLst>
              <a:ext uri="{FF2B5EF4-FFF2-40B4-BE49-F238E27FC236}">
                <a16:creationId xmlns:a16="http://schemas.microsoft.com/office/drawing/2014/main" xmlns="" id="{AB0295BB-F3C8-534A-B21F-F54995CE1958}"/>
              </a:ext>
            </a:extLst>
          </p:cNvPr>
          <p:cNvSpPr>
            <a:spLocks noGrp="1"/>
          </p:cNvSpPr>
          <p:nvPr>
            <p:ph type="sldNum" sz="quarter" idx="12"/>
          </p:nvPr>
        </p:nvSpPr>
        <p:spPr/>
        <p:txBody>
          <a:bodyPr/>
          <a:lstStyle/>
          <a:p>
            <a:fld id="{D1EA496F-501A-F741-A6B0-FDEFEB6DDDCF}" type="slidenum">
              <a:rPr lang="en-GB" smtClean="0"/>
              <a:t>‹#›</a:t>
            </a:fld>
            <a:endParaRPr lang="en-GB"/>
          </a:p>
        </p:txBody>
      </p:sp>
    </p:spTree>
    <p:extLst>
      <p:ext uri="{BB962C8B-B14F-4D97-AF65-F5344CB8AC3E}">
        <p14:creationId xmlns:p14="http://schemas.microsoft.com/office/powerpoint/2010/main" val="3727298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727FBD-6162-2646-B2DD-7D98E2369C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0DB94494-CC67-F84F-A571-0E9F41629C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7A53B60-B0EA-304C-9ACB-814E935CBB46}"/>
              </a:ext>
            </a:extLst>
          </p:cNvPr>
          <p:cNvSpPr>
            <a:spLocks noGrp="1"/>
          </p:cNvSpPr>
          <p:nvPr>
            <p:ph type="dt" sz="half" idx="10"/>
          </p:nvPr>
        </p:nvSpPr>
        <p:spPr/>
        <p:txBody>
          <a:bodyPr/>
          <a:lstStyle/>
          <a:p>
            <a:r>
              <a:rPr lang="en-GB"/>
              <a:t>29/05/2019</a:t>
            </a:r>
          </a:p>
        </p:txBody>
      </p:sp>
      <p:sp>
        <p:nvSpPr>
          <p:cNvPr id="5" name="Footer Placeholder 4">
            <a:extLst>
              <a:ext uri="{FF2B5EF4-FFF2-40B4-BE49-F238E27FC236}">
                <a16:creationId xmlns:a16="http://schemas.microsoft.com/office/drawing/2014/main" xmlns="" id="{0EC32140-B87A-FB4E-BA14-9DD8F98729EB}"/>
              </a:ext>
            </a:extLst>
          </p:cNvPr>
          <p:cNvSpPr>
            <a:spLocks noGrp="1"/>
          </p:cNvSpPr>
          <p:nvPr>
            <p:ph type="ftr" sz="quarter" idx="11"/>
          </p:nvPr>
        </p:nvSpPr>
        <p:spPr/>
        <p:txBody>
          <a:bodyPr/>
          <a:lstStyle/>
          <a:p>
            <a:r>
              <a:rPr lang="en-GB"/>
              <a:t>UWL Doctoral Conference | Ashley Garlick</a:t>
            </a:r>
          </a:p>
        </p:txBody>
      </p:sp>
      <p:sp>
        <p:nvSpPr>
          <p:cNvPr id="6" name="Slide Number Placeholder 5">
            <a:extLst>
              <a:ext uri="{FF2B5EF4-FFF2-40B4-BE49-F238E27FC236}">
                <a16:creationId xmlns:a16="http://schemas.microsoft.com/office/drawing/2014/main" xmlns="" id="{5E33E92F-2F31-7F4D-A571-02A3F57F33B1}"/>
              </a:ext>
            </a:extLst>
          </p:cNvPr>
          <p:cNvSpPr>
            <a:spLocks noGrp="1"/>
          </p:cNvSpPr>
          <p:nvPr>
            <p:ph type="sldNum" sz="quarter" idx="12"/>
          </p:nvPr>
        </p:nvSpPr>
        <p:spPr/>
        <p:txBody>
          <a:bodyPr/>
          <a:lstStyle/>
          <a:p>
            <a:fld id="{D1EA496F-501A-F741-A6B0-FDEFEB6DDDCF}" type="slidenum">
              <a:rPr lang="en-GB" smtClean="0"/>
              <a:t>‹#›</a:t>
            </a:fld>
            <a:endParaRPr lang="en-GB"/>
          </a:p>
        </p:txBody>
      </p:sp>
    </p:spTree>
    <p:extLst>
      <p:ext uri="{BB962C8B-B14F-4D97-AF65-F5344CB8AC3E}">
        <p14:creationId xmlns:p14="http://schemas.microsoft.com/office/powerpoint/2010/main" val="399796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93425B-875D-164B-83AB-1D5E97D86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E56FB822-ED0F-D44C-8CD4-2DA6FD41B9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51927BC-97CA-B94D-8003-2C64A47FBEF5}"/>
              </a:ext>
            </a:extLst>
          </p:cNvPr>
          <p:cNvSpPr>
            <a:spLocks noGrp="1"/>
          </p:cNvSpPr>
          <p:nvPr>
            <p:ph type="dt" sz="half" idx="10"/>
          </p:nvPr>
        </p:nvSpPr>
        <p:spPr/>
        <p:txBody>
          <a:bodyPr/>
          <a:lstStyle/>
          <a:p>
            <a:r>
              <a:rPr lang="en-GB"/>
              <a:t>29/05/2019</a:t>
            </a:r>
          </a:p>
        </p:txBody>
      </p:sp>
      <p:sp>
        <p:nvSpPr>
          <p:cNvPr id="5" name="Footer Placeholder 4">
            <a:extLst>
              <a:ext uri="{FF2B5EF4-FFF2-40B4-BE49-F238E27FC236}">
                <a16:creationId xmlns:a16="http://schemas.microsoft.com/office/drawing/2014/main" xmlns="" id="{57F52550-C999-A34C-A6FF-8DD5EC3862DA}"/>
              </a:ext>
            </a:extLst>
          </p:cNvPr>
          <p:cNvSpPr>
            <a:spLocks noGrp="1"/>
          </p:cNvSpPr>
          <p:nvPr>
            <p:ph type="ftr" sz="quarter" idx="11"/>
          </p:nvPr>
        </p:nvSpPr>
        <p:spPr/>
        <p:txBody>
          <a:bodyPr/>
          <a:lstStyle/>
          <a:p>
            <a:r>
              <a:rPr lang="en-GB"/>
              <a:t>UWL Doctoral Conference | Ashley Garlick</a:t>
            </a:r>
          </a:p>
        </p:txBody>
      </p:sp>
      <p:sp>
        <p:nvSpPr>
          <p:cNvPr id="6" name="Slide Number Placeholder 5">
            <a:extLst>
              <a:ext uri="{FF2B5EF4-FFF2-40B4-BE49-F238E27FC236}">
                <a16:creationId xmlns:a16="http://schemas.microsoft.com/office/drawing/2014/main" xmlns="" id="{208F4B3A-D002-974C-B17E-10AE546CBCE5}"/>
              </a:ext>
            </a:extLst>
          </p:cNvPr>
          <p:cNvSpPr>
            <a:spLocks noGrp="1"/>
          </p:cNvSpPr>
          <p:nvPr>
            <p:ph type="sldNum" sz="quarter" idx="12"/>
          </p:nvPr>
        </p:nvSpPr>
        <p:spPr/>
        <p:txBody>
          <a:bodyPr/>
          <a:lstStyle/>
          <a:p>
            <a:fld id="{D1EA496F-501A-F741-A6B0-FDEFEB6DDDCF}" type="slidenum">
              <a:rPr lang="en-GB" smtClean="0"/>
              <a:t>‹#›</a:t>
            </a:fld>
            <a:endParaRPr lang="en-GB"/>
          </a:p>
        </p:txBody>
      </p:sp>
    </p:spTree>
    <p:extLst>
      <p:ext uri="{BB962C8B-B14F-4D97-AF65-F5344CB8AC3E}">
        <p14:creationId xmlns:p14="http://schemas.microsoft.com/office/powerpoint/2010/main" val="2725095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8E2F43-0093-2F4A-BC4D-30E3EE0A1B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CCDDA97-B170-884D-A45F-B296D54EFF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0BC158E0-A474-7C40-A1FF-DCC20F4CD8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DA14275A-2997-6A40-881A-E7B798AC3DC4}"/>
              </a:ext>
            </a:extLst>
          </p:cNvPr>
          <p:cNvSpPr>
            <a:spLocks noGrp="1"/>
          </p:cNvSpPr>
          <p:nvPr>
            <p:ph type="dt" sz="half" idx="10"/>
          </p:nvPr>
        </p:nvSpPr>
        <p:spPr/>
        <p:txBody>
          <a:bodyPr/>
          <a:lstStyle/>
          <a:p>
            <a:r>
              <a:rPr lang="en-GB"/>
              <a:t>29/05/2019</a:t>
            </a:r>
          </a:p>
        </p:txBody>
      </p:sp>
      <p:sp>
        <p:nvSpPr>
          <p:cNvPr id="6" name="Footer Placeholder 5">
            <a:extLst>
              <a:ext uri="{FF2B5EF4-FFF2-40B4-BE49-F238E27FC236}">
                <a16:creationId xmlns:a16="http://schemas.microsoft.com/office/drawing/2014/main" xmlns="" id="{278E3907-1DA6-3547-A2A8-F833D24F9701}"/>
              </a:ext>
            </a:extLst>
          </p:cNvPr>
          <p:cNvSpPr>
            <a:spLocks noGrp="1"/>
          </p:cNvSpPr>
          <p:nvPr>
            <p:ph type="ftr" sz="quarter" idx="11"/>
          </p:nvPr>
        </p:nvSpPr>
        <p:spPr/>
        <p:txBody>
          <a:bodyPr/>
          <a:lstStyle/>
          <a:p>
            <a:r>
              <a:rPr lang="en-GB"/>
              <a:t>UWL Doctoral Conference | Ashley Garlick</a:t>
            </a:r>
          </a:p>
        </p:txBody>
      </p:sp>
      <p:sp>
        <p:nvSpPr>
          <p:cNvPr id="7" name="Slide Number Placeholder 6">
            <a:extLst>
              <a:ext uri="{FF2B5EF4-FFF2-40B4-BE49-F238E27FC236}">
                <a16:creationId xmlns:a16="http://schemas.microsoft.com/office/drawing/2014/main" xmlns="" id="{28F7F5D5-DE37-2B4A-A025-D5F4614073C5}"/>
              </a:ext>
            </a:extLst>
          </p:cNvPr>
          <p:cNvSpPr>
            <a:spLocks noGrp="1"/>
          </p:cNvSpPr>
          <p:nvPr>
            <p:ph type="sldNum" sz="quarter" idx="12"/>
          </p:nvPr>
        </p:nvSpPr>
        <p:spPr/>
        <p:txBody>
          <a:bodyPr/>
          <a:lstStyle/>
          <a:p>
            <a:fld id="{D1EA496F-501A-F741-A6B0-FDEFEB6DDDCF}" type="slidenum">
              <a:rPr lang="en-GB" smtClean="0"/>
              <a:t>‹#›</a:t>
            </a:fld>
            <a:endParaRPr lang="en-GB"/>
          </a:p>
        </p:txBody>
      </p:sp>
    </p:spTree>
    <p:extLst>
      <p:ext uri="{BB962C8B-B14F-4D97-AF65-F5344CB8AC3E}">
        <p14:creationId xmlns:p14="http://schemas.microsoft.com/office/powerpoint/2010/main" val="1894445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E1F4F1-5431-FE46-A46B-327B800E38F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CEC542E-608A-6640-B06F-48B9C0231A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C674C9-4231-654E-8497-85958EE9A2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9FA4C9EB-C520-C141-80AF-7484205E13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8D6A077-07C0-D34F-A680-C438C90227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376CDBAD-82D1-8949-A3E9-FC3AA6B3ED06}"/>
              </a:ext>
            </a:extLst>
          </p:cNvPr>
          <p:cNvSpPr>
            <a:spLocks noGrp="1"/>
          </p:cNvSpPr>
          <p:nvPr>
            <p:ph type="dt" sz="half" idx="10"/>
          </p:nvPr>
        </p:nvSpPr>
        <p:spPr/>
        <p:txBody>
          <a:bodyPr/>
          <a:lstStyle/>
          <a:p>
            <a:r>
              <a:rPr lang="en-GB"/>
              <a:t>29/05/2019</a:t>
            </a:r>
          </a:p>
        </p:txBody>
      </p:sp>
      <p:sp>
        <p:nvSpPr>
          <p:cNvPr id="8" name="Footer Placeholder 7">
            <a:extLst>
              <a:ext uri="{FF2B5EF4-FFF2-40B4-BE49-F238E27FC236}">
                <a16:creationId xmlns:a16="http://schemas.microsoft.com/office/drawing/2014/main" xmlns="" id="{9F1E17C6-FAA2-8746-BD5B-6F9BA005667D}"/>
              </a:ext>
            </a:extLst>
          </p:cNvPr>
          <p:cNvSpPr>
            <a:spLocks noGrp="1"/>
          </p:cNvSpPr>
          <p:nvPr>
            <p:ph type="ftr" sz="quarter" idx="11"/>
          </p:nvPr>
        </p:nvSpPr>
        <p:spPr/>
        <p:txBody>
          <a:bodyPr/>
          <a:lstStyle/>
          <a:p>
            <a:r>
              <a:rPr lang="en-GB"/>
              <a:t>UWL Doctoral Conference | Ashley Garlick</a:t>
            </a:r>
          </a:p>
        </p:txBody>
      </p:sp>
      <p:sp>
        <p:nvSpPr>
          <p:cNvPr id="9" name="Slide Number Placeholder 8">
            <a:extLst>
              <a:ext uri="{FF2B5EF4-FFF2-40B4-BE49-F238E27FC236}">
                <a16:creationId xmlns:a16="http://schemas.microsoft.com/office/drawing/2014/main" xmlns="" id="{C069136E-DC6B-C647-90CC-E36EF4C2B9CD}"/>
              </a:ext>
            </a:extLst>
          </p:cNvPr>
          <p:cNvSpPr>
            <a:spLocks noGrp="1"/>
          </p:cNvSpPr>
          <p:nvPr>
            <p:ph type="sldNum" sz="quarter" idx="12"/>
          </p:nvPr>
        </p:nvSpPr>
        <p:spPr/>
        <p:txBody>
          <a:bodyPr/>
          <a:lstStyle/>
          <a:p>
            <a:fld id="{D1EA496F-501A-F741-A6B0-FDEFEB6DDDCF}" type="slidenum">
              <a:rPr lang="en-GB" smtClean="0"/>
              <a:t>‹#›</a:t>
            </a:fld>
            <a:endParaRPr lang="en-GB"/>
          </a:p>
        </p:txBody>
      </p:sp>
    </p:spTree>
    <p:extLst>
      <p:ext uri="{BB962C8B-B14F-4D97-AF65-F5344CB8AC3E}">
        <p14:creationId xmlns:p14="http://schemas.microsoft.com/office/powerpoint/2010/main" val="904608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35E2D6-CAB8-5B41-90B8-C86B53D13DD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476629B4-F7D3-5842-9040-1722702E3507}"/>
              </a:ext>
            </a:extLst>
          </p:cNvPr>
          <p:cNvSpPr>
            <a:spLocks noGrp="1"/>
          </p:cNvSpPr>
          <p:nvPr>
            <p:ph type="dt" sz="half" idx="10"/>
          </p:nvPr>
        </p:nvSpPr>
        <p:spPr/>
        <p:txBody>
          <a:bodyPr/>
          <a:lstStyle/>
          <a:p>
            <a:r>
              <a:rPr lang="en-GB"/>
              <a:t>29/05/2019</a:t>
            </a:r>
          </a:p>
        </p:txBody>
      </p:sp>
      <p:sp>
        <p:nvSpPr>
          <p:cNvPr id="4" name="Footer Placeholder 3">
            <a:extLst>
              <a:ext uri="{FF2B5EF4-FFF2-40B4-BE49-F238E27FC236}">
                <a16:creationId xmlns:a16="http://schemas.microsoft.com/office/drawing/2014/main" xmlns="" id="{20814F7B-D64E-8F4F-88E8-ABF2CDAB626B}"/>
              </a:ext>
            </a:extLst>
          </p:cNvPr>
          <p:cNvSpPr>
            <a:spLocks noGrp="1"/>
          </p:cNvSpPr>
          <p:nvPr>
            <p:ph type="ftr" sz="quarter" idx="11"/>
          </p:nvPr>
        </p:nvSpPr>
        <p:spPr/>
        <p:txBody>
          <a:bodyPr/>
          <a:lstStyle/>
          <a:p>
            <a:r>
              <a:rPr lang="en-GB"/>
              <a:t>UWL Doctoral Conference | Ashley Garlick</a:t>
            </a:r>
          </a:p>
        </p:txBody>
      </p:sp>
      <p:sp>
        <p:nvSpPr>
          <p:cNvPr id="5" name="Slide Number Placeholder 4">
            <a:extLst>
              <a:ext uri="{FF2B5EF4-FFF2-40B4-BE49-F238E27FC236}">
                <a16:creationId xmlns:a16="http://schemas.microsoft.com/office/drawing/2014/main" xmlns="" id="{000011A9-E7E7-1443-AE3D-1D8BABD3D1FB}"/>
              </a:ext>
            </a:extLst>
          </p:cNvPr>
          <p:cNvSpPr>
            <a:spLocks noGrp="1"/>
          </p:cNvSpPr>
          <p:nvPr>
            <p:ph type="sldNum" sz="quarter" idx="12"/>
          </p:nvPr>
        </p:nvSpPr>
        <p:spPr/>
        <p:txBody>
          <a:bodyPr/>
          <a:lstStyle/>
          <a:p>
            <a:fld id="{D1EA496F-501A-F741-A6B0-FDEFEB6DDDCF}" type="slidenum">
              <a:rPr lang="en-GB" smtClean="0"/>
              <a:t>‹#›</a:t>
            </a:fld>
            <a:endParaRPr lang="en-GB"/>
          </a:p>
        </p:txBody>
      </p:sp>
    </p:spTree>
    <p:extLst>
      <p:ext uri="{BB962C8B-B14F-4D97-AF65-F5344CB8AC3E}">
        <p14:creationId xmlns:p14="http://schemas.microsoft.com/office/powerpoint/2010/main" val="944864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AE945B1-B18F-624C-B7B4-27C15045670B}"/>
              </a:ext>
            </a:extLst>
          </p:cNvPr>
          <p:cNvSpPr>
            <a:spLocks noGrp="1"/>
          </p:cNvSpPr>
          <p:nvPr>
            <p:ph type="dt" sz="half" idx="10"/>
          </p:nvPr>
        </p:nvSpPr>
        <p:spPr/>
        <p:txBody>
          <a:bodyPr/>
          <a:lstStyle/>
          <a:p>
            <a:r>
              <a:rPr lang="en-GB"/>
              <a:t>29/05/2019</a:t>
            </a:r>
          </a:p>
        </p:txBody>
      </p:sp>
      <p:sp>
        <p:nvSpPr>
          <p:cNvPr id="3" name="Footer Placeholder 2">
            <a:extLst>
              <a:ext uri="{FF2B5EF4-FFF2-40B4-BE49-F238E27FC236}">
                <a16:creationId xmlns:a16="http://schemas.microsoft.com/office/drawing/2014/main" xmlns="" id="{919D3118-F097-1B46-8345-8CA3BEEA34C1}"/>
              </a:ext>
            </a:extLst>
          </p:cNvPr>
          <p:cNvSpPr>
            <a:spLocks noGrp="1"/>
          </p:cNvSpPr>
          <p:nvPr>
            <p:ph type="ftr" sz="quarter" idx="11"/>
          </p:nvPr>
        </p:nvSpPr>
        <p:spPr/>
        <p:txBody>
          <a:bodyPr/>
          <a:lstStyle/>
          <a:p>
            <a:r>
              <a:rPr lang="en-GB"/>
              <a:t>UWL Doctoral Conference | Ashley Garlick</a:t>
            </a:r>
          </a:p>
        </p:txBody>
      </p:sp>
      <p:sp>
        <p:nvSpPr>
          <p:cNvPr id="4" name="Slide Number Placeholder 3">
            <a:extLst>
              <a:ext uri="{FF2B5EF4-FFF2-40B4-BE49-F238E27FC236}">
                <a16:creationId xmlns:a16="http://schemas.microsoft.com/office/drawing/2014/main" xmlns="" id="{D4D5DDF6-A638-B444-9533-F3AF1EE32780}"/>
              </a:ext>
            </a:extLst>
          </p:cNvPr>
          <p:cNvSpPr>
            <a:spLocks noGrp="1"/>
          </p:cNvSpPr>
          <p:nvPr>
            <p:ph type="sldNum" sz="quarter" idx="12"/>
          </p:nvPr>
        </p:nvSpPr>
        <p:spPr/>
        <p:txBody>
          <a:bodyPr/>
          <a:lstStyle/>
          <a:p>
            <a:fld id="{D1EA496F-501A-F741-A6B0-FDEFEB6DDDCF}" type="slidenum">
              <a:rPr lang="en-GB" smtClean="0"/>
              <a:t>‹#›</a:t>
            </a:fld>
            <a:endParaRPr lang="en-GB"/>
          </a:p>
        </p:txBody>
      </p:sp>
    </p:spTree>
    <p:extLst>
      <p:ext uri="{BB962C8B-B14F-4D97-AF65-F5344CB8AC3E}">
        <p14:creationId xmlns:p14="http://schemas.microsoft.com/office/powerpoint/2010/main" val="555294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2E4969-AA63-F741-BDD6-D76BE56F1E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A96467E-705E-C547-A419-7DED054C6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DEE304E6-E7A5-0642-A26D-EDE40005F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444E9B3-2015-0142-A307-0625BFF26146}"/>
              </a:ext>
            </a:extLst>
          </p:cNvPr>
          <p:cNvSpPr>
            <a:spLocks noGrp="1"/>
          </p:cNvSpPr>
          <p:nvPr>
            <p:ph type="dt" sz="half" idx="10"/>
          </p:nvPr>
        </p:nvSpPr>
        <p:spPr/>
        <p:txBody>
          <a:bodyPr/>
          <a:lstStyle/>
          <a:p>
            <a:r>
              <a:rPr lang="en-GB"/>
              <a:t>29/05/2019</a:t>
            </a:r>
          </a:p>
        </p:txBody>
      </p:sp>
      <p:sp>
        <p:nvSpPr>
          <p:cNvPr id="6" name="Footer Placeholder 5">
            <a:extLst>
              <a:ext uri="{FF2B5EF4-FFF2-40B4-BE49-F238E27FC236}">
                <a16:creationId xmlns:a16="http://schemas.microsoft.com/office/drawing/2014/main" xmlns="" id="{D1535F6B-690F-9546-9AC9-0D30654BE6BD}"/>
              </a:ext>
            </a:extLst>
          </p:cNvPr>
          <p:cNvSpPr>
            <a:spLocks noGrp="1"/>
          </p:cNvSpPr>
          <p:nvPr>
            <p:ph type="ftr" sz="quarter" idx="11"/>
          </p:nvPr>
        </p:nvSpPr>
        <p:spPr/>
        <p:txBody>
          <a:bodyPr/>
          <a:lstStyle/>
          <a:p>
            <a:r>
              <a:rPr lang="en-GB"/>
              <a:t>UWL Doctoral Conference | Ashley Garlick</a:t>
            </a:r>
          </a:p>
        </p:txBody>
      </p:sp>
      <p:sp>
        <p:nvSpPr>
          <p:cNvPr id="7" name="Slide Number Placeholder 6">
            <a:extLst>
              <a:ext uri="{FF2B5EF4-FFF2-40B4-BE49-F238E27FC236}">
                <a16:creationId xmlns:a16="http://schemas.microsoft.com/office/drawing/2014/main" xmlns="" id="{40959F54-AC41-E74C-B009-E775A5FD05AD}"/>
              </a:ext>
            </a:extLst>
          </p:cNvPr>
          <p:cNvSpPr>
            <a:spLocks noGrp="1"/>
          </p:cNvSpPr>
          <p:nvPr>
            <p:ph type="sldNum" sz="quarter" idx="12"/>
          </p:nvPr>
        </p:nvSpPr>
        <p:spPr/>
        <p:txBody>
          <a:bodyPr/>
          <a:lstStyle/>
          <a:p>
            <a:fld id="{D1EA496F-501A-F741-A6B0-FDEFEB6DDDCF}" type="slidenum">
              <a:rPr lang="en-GB" smtClean="0"/>
              <a:t>‹#›</a:t>
            </a:fld>
            <a:endParaRPr lang="en-GB"/>
          </a:p>
        </p:txBody>
      </p:sp>
    </p:spTree>
    <p:extLst>
      <p:ext uri="{BB962C8B-B14F-4D97-AF65-F5344CB8AC3E}">
        <p14:creationId xmlns:p14="http://schemas.microsoft.com/office/powerpoint/2010/main" val="1371178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6D14B7-FCBE-0948-8389-132FE3BE4A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2CDED7F2-5052-A644-A32C-D256C307EB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4C654578-7F0A-7C42-B458-D309C10890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FC6D58F-B8E3-9F49-B287-DC601A76FA74}"/>
              </a:ext>
            </a:extLst>
          </p:cNvPr>
          <p:cNvSpPr>
            <a:spLocks noGrp="1"/>
          </p:cNvSpPr>
          <p:nvPr>
            <p:ph type="dt" sz="half" idx="10"/>
          </p:nvPr>
        </p:nvSpPr>
        <p:spPr/>
        <p:txBody>
          <a:bodyPr/>
          <a:lstStyle/>
          <a:p>
            <a:r>
              <a:rPr lang="en-GB"/>
              <a:t>29/05/2019</a:t>
            </a:r>
          </a:p>
        </p:txBody>
      </p:sp>
      <p:sp>
        <p:nvSpPr>
          <p:cNvPr id="6" name="Footer Placeholder 5">
            <a:extLst>
              <a:ext uri="{FF2B5EF4-FFF2-40B4-BE49-F238E27FC236}">
                <a16:creationId xmlns:a16="http://schemas.microsoft.com/office/drawing/2014/main" xmlns="" id="{A2FF0079-B368-DC43-85DE-0AAA0D38BFBB}"/>
              </a:ext>
            </a:extLst>
          </p:cNvPr>
          <p:cNvSpPr>
            <a:spLocks noGrp="1"/>
          </p:cNvSpPr>
          <p:nvPr>
            <p:ph type="ftr" sz="quarter" idx="11"/>
          </p:nvPr>
        </p:nvSpPr>
        <p:spPr/>
        <p:txBody>
          <a:bodyPr/>
          <a:lstStyle/>
          <a:p>
            <a:r>
              <a:rPr lang="en-GB"/>
              <a:t>UWL Doctoral Conference | Ashley Garlick</a:t>
            </a:r>
          </a:p>
        </p:txBody>
      </p:sp>
      <p:sp>
        <p:nvSpPr>
          <p:cNvPr id="7" name="Slide Number Placeholder 6">
            <a:extLst>
              <a:ext uri="{FF2B5EF4-FFF2-40B4-BE49-F238E27FC236}">
                <a16:creationId xmlns:a16="http://schemas.microsoft.com/office/drawing/2014/main" xmlns="" id="{416250FB-AEC5-A14E-A4D4-2F7A130BF1E3}"/>
              </a:ext>
            </a:extLst>
          </p:cNvPr>
          <p:cNvSpPr>
            <a:spLocks noGrp="1"/>
          </p:cNvSpPr>
          <p:nvPr>
            <p:ph type="sldNum" sz="quarter" idx="12"/>
          </p:nvPr>
        </p:nvSpPr>
        <p:spPr/>
        <p:txBody>
          <a:bodyPr/>
          <a:lstStyle/>
          <a:p>
            <a:fld id="{D1EA496F-501A-F741-A6B0-FDEFEB6DDDCF}" type="slidenum">
              <a:rPr lang="en-GB" smtClean="0"/>
              <a:t>‹#›</a:t>
            </a:fld>
            <a:endParaRPr lang="en-GB"/>
          </a:p>
        </p:txBody>
      </p:sp>
    </p:spTree>
    <p:extLst>
      <p:ext uri="{BB962C8B-B14F-4D97-AF65-F5344CB8AC3E}">
        <p14:creationId xmlns:p14="http://schemas.microsoft.com/office/powerpoint/2010/main" val="2779092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DEE9B4-273A-364D-B07D-37AD2CDC06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3F922D0-76BE-0541-8EDB-E1B52C3715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2E28B97-9BFF-C34D-8392-BED34D711C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29/05/2019</a:t>
            </a:r>
          </a:p>
        </p:txBody>
      </p:sp>
      <p:sp>
        <p:nvSpPr>
          <p:cNvPr id="5" name="Footer Placeholder 4">
            <a:extLst>
              <a:ext uri="{FF2B5EF4-FFF2-40B4-BE49-F238E27FC236}">
                <a16:creationId xmlns:a16="http://schemas.microsoft.com/office/drawing/2014/main" xmlns="" id="{F105AF13-0864-6B41-A4F4-F4C266A59A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UWL Doctoral Conference | Ashley Garlick</a:t>
            </a:r>
          </a:p>
        </p:txBody>
      </p:sp>
      <p:sp>
        <p:nvSpPr>
          <p:cNvPr id="6" name="Slide Number Placeholder 5">
            <a:extLst>
              <a:ext uri="{FF2B5EF4-FFF2-40B4-BE49-F238E27FC236}">
                <a16:creationId xmlns:a16="http://schemas.microsoft.com/office/drawing/2014/main" xmlns="" id="{A587BB11-8C10-5F45-BEEB-2CDAEABB04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A496F-501A-F741-A6B0-FDEFEB6DDDCF}" type="slidenum">
              <a:rPr lang="en-GB" smtClean="0"/>
              <a:t>‹#›</a:t>
            </a:fld>
            <a:endParaRPr lang="en-GB"/>
          </a:p>
        </p:txBody>
      </p:sp>
    </p:spTree>
    <p:extLst>
      <p:ext uri="{BB962C8B-B14F-4D97-AF65-F5344CB8AC3E}">
        <p14:creationId xmlns:p14="http://schemas.microsoft.com/office/powerpoint/2010/main" val="2441025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image" Target="../media/image7.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WuBvpEeo4qY"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at a table&#10;&#10;Description automatically generated">
            <a:extLst>
              <a:ext uri="{FF2B5EF4-FFF2-40B4-BE49-F238E27FC236}">
                <a16:creationId xmlns:a16="http://schemas.microsoft.com/office/drawing/2014/main" xmlns="" id="{6FBCF02A-E496-0F4D-B46C-2C319176DD5D}"/>
              </a:ext>
            </a:extLst>
          </p:cNvPr>
          <p:cNvPicPr>
            <a:picLocks noChangeAspect="1"/>
          </p:cNvPicPr>
          <p:nvPr/>
        </p:nvPicPr>
        <p:blipFill rotWithShape="1">
          <a:blip r:embed="rId3">
            <a:alphaModFix amt="50000"/>
          </a:blip>
          <a:srcRect t="15413"/>
          <a:stretch/>
        </p:blipFill>
        <p:spPr>
          <a:xfrm>
            <a:off x="20" y="1"/>
            <a:ext cx="12191980" cy="6857999"/>
          </a:xfrm>
          <a:prstGeom prst="rect">
            <a:avLst/>
          </a:prstGeom>
        </p:spPr>
      </p:pic>
      <p:sp>
        <p:nvSpPr>
          <p:cNvPr id="2" name="Title 1">
            <a:extLst>
              <a:ext uri="{FF2B5EF4-FFF2-40B4-BE49-F238E27FC236}">
                <a16:creationId xmlns:a16="http://schemas.microsoft.com/office/drawing/2014/main" xmlns="" id="{B33227D3-2EF5-294E-B415-0BB3D063FE14}"/>
              </a:ext>
            </a:extLst>
          </p:cNvPr>
          <p:cNvSpPr>
            <a:spLocks noGrp="1"/>
          </p:cNvSpPr>
          <p:nvPr>
            <p:ph type="ctrTitle"/>
          </p:nvPr>
        </p:nvSpPr>
        <p:spPr>
          <a:xfrm>
            <a:off x="1524000" y="1122362"/>
            <a:ext cx="9144000" cy="2900518"/>
          </a:xfrm>
        </p:spPr>
        <p:txBody>
          <a:bodyPr>
            <a:normAutofit/>
          </a:bodyPr>
          <a:lstStyle/>
          <a:p>
            <a:r>
              <a:rPr lang="en-GB">
                <a:solidFill>
                  <a:srgbClr val="FFFFFF"/>
                </a:solidFill>
              </a:rPr>
              <a:t>Participation in strategy work</a:t>
            </a:r>
          </a:p>
        </p:txBody>
      </p:sp>
      <p:sp>
        <p:nvSpPr>
          <p:cNvPr id="3" name="Subtitle 2">
            <a:extLst>
              <a:ext uri="{FF2B5EF4-FFF2-40B4-BE49-F238E27FC236}">
                <a16:creationId xmlns:a16="http://schemas.microsoft.com/office/drawing/2014/main" xmlns="" id="{3B1E46F8-B14F-C64B-8CE2-CF5AFB85E95B}"/>
              </a:ext>
            </a:extLst>
          </p:cNvPr>
          <p:cNvSpPr>
            <a:spLocks noGrp="1"/>
          </p:cNvSpPr>
          <p:nvPr>
            <p:ph type="subTitle" idx="1"/>
          </p:nvPr>
        </p:nvSpPr>
        <p:spPr>
          <a:xfrm>
            <a:off x="1524000" y="4159404"/>
            <a:ext cx="9144000" cy="1098395"/>
          </a:xfrm>
        </p:spPr>
        <p:txBody>
          <a:bodyPr>
            <a:normAutofit/>
          </a:bodyPr>
          <a:lstStyle/>
          <a:p>
            <a:r>
              <a:rPr lang="en-GB" sz="1700">
                <a:solidFill>
                  <a:srgbClr val="FFFFFF"/>
                </a:solidFill>
              </a:rPr>
              <a:t>UWL Doctoral Conference</a:t>
            </a:r>
          </a:p>
          <a:p>
            <a:r>
              <a:rPr lang="en-GB" sz="1700">
                <a:solidFill>
                  <a:srgbClr val="FFFFFF"/>
                </a:solidFill>
              </a:rPr>
              <a:t>Ashley Garlick | London Geller College of Hospitality and Tourism</a:t>
            </a:r>
          </a:p>
          <a:p>
            <a:r>
              <a:rPr lang="en-GB" sz="1700">
                <a:solidFill>
                  <a:srgbClr val="FFFFFF"/>
                </a:solidFill>
              </a:rPr>
              <a:t>29 May 2019</a:t>
            </a:r>
          </a:p>
        </p:txBody>
      </p:sp>
      <p:sp>
        <p:nvSpPr>
          <p:cNvPr id="4" name="Date Placeholder 3">
            <a:extLst>
              <a:ext uri="{FF2B5EF4-FFF2-40B4-BE49-F238E27FC236}">
                <a16:creationId xmlns:a16="http://schemas.microsoft.com/office/drawing/2014/main" xmlns="" id="{FF5FADA2-5CA4-0A4E-9D59-BEF17CC2886A}"/>
              </a:ext>
            </a:extLst>
          </p:cNvPr>
          <p:cNvSpPr>
            <a:spLocks noGrp="1"/>
          </p:cNvSpPr>
          <p:nvPr>
            <p:ph type="dt" sz="half" idx="10"/>
          </p:nvPr>
        </p:nvSpPr>
        <p:spPr/>
        <p:txBody>
          <a:bodyPr/>
          <a:lstStyle/>
          <a:p>
            <a:r>
              <a:rPr lang="en-GB"/>
              <a:t>29/05/2019</a:t>
            </a:r>
          </a:p>
        </p:txBody>
      </p:sp>
      <p:sp>
        <p:nvSpPr>
          <p:cNvPr id="6" name="Footer Placeholder 5">
            <a:extLst>
              <a:ext uri="{FF2B5EF4-FFF2-40B4-BE49-F238E27FC236}">
                <a16:creationId xmlns:a16="http://schemas.microsoft.com/office/drawing/2014/main" xmlns="" id="{F52A6461-8699-F44B-8247-E31022900DBE}"/>
              </a:ext>
            </a:extLst>
          </p:cNvPr>
          <p:cNvSpPr>
            <a:spLocks noGrp="1"/>
          </p:cNvSpPr>
          <p:nvPr>
            <p:ph type="ftr" sz="quarter" idx="11"/>
          </p:nvPr>
        </p:nvSpPr>
        <p:spPr/>
        <p:txBody>
          <a:bodyPr/>
          <a:lstStyle/>
          <a:p>
            <a:r>
              <a:rPr lang="en-GB"/>
              <a:t>UWL Doctoral Conference | Ashley Garlick</a:t>
            </a:r>
          </a:p>
        </p:txBody>
      </p:sp>
      <p:sp>
        <p:nvSpPr>
          <p:cNvPr id="7" name="Slide Number Placeholder 6">
            <a:extLst>
              <a:ext uri="{FF2B5EF4-FFF2-40B4-BE49-F238E27FC236}">
                <a16:creationId xmlns:a16="http://schemas.microsoft.com/office/drawing/2014/main" xmlns="" id="{AF75685C-F2CA-CA4E-B921-7622091EA8D1}"/>
              </a:ext>
            </a:extLst>
          </p:cNvPr>
          <p:cNvSpPr>
            <a:spLocks noGrp="1"/>
          </p:cNvSpPr>
          <p:nvPr>
            <p:ph type="sldNum" sz="quarter" idx="12"/>
          </p:nvPr>
        </p:nvSpPr>
        <p:spPr/>
        <p:txBody>
          <a:bodyPr/>
          <a:lstStyle/>
          <a:p>
            <a:fld id="{D1EA496F-501A-F741-A6B0-FDEFEB6DDDCF}" type="slidenum">
              <a:rPr lang="en-GB" smtClean="0"/>
              <a:t>1</a:t>
            </a:fld>
            <a:endParaRPr lang="en-GB"/>
          </a:p>
        </p:txBody>
      </p:sp>
    </p:spTree>
    <p:extLst>
      <p:ext uri="{BB962C8B-B14F-4D97-AF65-F5344CB8AC3E}">
        <p14:creationId xmlns:p14="http://schemas.microsoft.com/office/powerpoint/2010/main" val="4224845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DC21597-1A23-A646-B622-DE1841B23999}"/>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a:t>Thank you for your time</a:t>
            </a:r>
          </a:p>
        </p:txBody>
      </p:sp>
      <p:sp>
        <p:nvSpPr>
          <p:cNvPr id="5" name="Text Placeholder 4">
            <a:extLst>
              <a:ext uri="{FF2B5EF4-FFF2-40B4-BE49-F238E27FC236}">
                <a16:creationId xmlns:a16="http://schemas.microsoft.com/office/drawing/2014/main" xmlns="" id="{81FD071A-F2FA-8848-9779-CC4090544F0E}"/>
              </a:ext>
            </a:extLst>
          </p:cNvPr>
          <p:cNvSpPr>
            <a:spLocks noGrp="1"/>
          </p:cNvSpPr>
          <p:nvPr>
            <p:ph type="body" idx="1"/>
          </p:nvPr>
        </p:nvSpPr>
        <p:spPr>
          <a:xfrm>
            <a:off x="642996" y="5859140"/>
            <a:ext cx="10906008" cy="497210"/>
          </a:xfrm>
        </p:spPr>
        <p:txBody>
          <a:bodyPr vert="horz" lIns="91440" tIns="45720" rIns="91440" bIns="45720" rtlCol="0">
            <a:normAutofit/>
          </a:bodyPr>
          <a:lstStyle/>
          <a:p>
            <a:pPr algn="ctr"/>
            <a:r>
              <a:rPr lang="en-US">
                <a:solidFill>
                  <a:schemeClr val="tx1"/>
                </a:solidFill>
              </a:rPr>
              <a:t>What questions do you have?</a:t>
            </a:r>
          </a:p>
        </p:txBody>
      </p:sp>
      <p:pic>
        <p:nvPicPr>
          <p:cNvPr id="7" name="Picture 6" descr="A group of people sitting at a table&#10;&#10;Description automatically generated">
            <a:extLst>
              <a:ext uri="{FF2B5EF4-FFF2-40B4-BE49-F238E27FC236}">
                <a16:creationId xmlns:a16="http://schemas.microsoft.com/office/drawing/2014/main" xmlns="" id="{F01759BC-9F81-BC43-844A-96BDE3AFC416}"/>
              </a:ext>
            </a:extLst>
          </p:cNvPr>
          <p:cNvPicPr>
            <a:picLocks noChangeAspect="1"/>
          </p:cNvPicPr>
          <p:nvPr/>
        </p:nvPicPr>
        <p:blipFill>
          <a:blip r:embed="rId3"/>
          <a:stretch>
            <a:fillRect/>
          </a:stretch>
        </p:blipFill>
        <p:spPr>
          <a:xfrm>
            <a:off x="481946" y="1186191"/>
            <a:ext cx="3529109" cy="2355680"/>
          </a:xfrm>
          <a:prstGeom prst="rect">
            <a:avLst/>
          </a:prstGeom>
        </p:spPr>
      </p:pic>
      <p:pic>
        <p:nvPicPr>
          <p:cNvPr id="9" name="Graphic 8" descr="Help">
            <a:extLst>
              <a:ext uri="{FF2B5EF4-FFF2-40B4-BE49-F238E27FC236}">
                <a16:creationId xmlns:a16="http://schemas.microsoft.com/office/drawing/2014/main" xmlns="" id="{16490592-FC4E-4A20-8AD1-8B6240AD98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332788" y="600819"/>
            <a:ext cx="3526424" cy="3526424"/>
          </a:xfrm>
          <a:prstGeom prst="rect">
            <a:avLst/>
          </a:prstGeom>
        </p:spPr>
      </p:pic>
      <p:pic>
        <p:nvPicPr>
          <p:cNvPr id="3" name="Picture 2" descr="A group of people sitting at a table&#10;&#10;Description automatically generated">
            <a:extLst>
              <a:ext uri="{FF2B5EF4-FFF2-40B4-BE49-F238E27FC236}">
                <a16:creationId xmlns:a16="http://schemas.microsoft.com/office/drawing/2014/main" xmlns="" id="{AF27552F-125C-4F44-B0A0-A95EED289A74}"/>
              </a:ext>
            </a:extLst>
          </p:cNvPr>
          <p:cNvPicPr>
            <a:picLocks noChangeAspect="1"/>
          </p:cNvPicPr>
          <p:nvPr/>
        </p:nvPicPr>
        <p:blipFill>
          <a:blip r:embed="rId6"/>
          <a:stretch>
            <a:fillRect/>
          </a:stretch>
        </p:blipFill>
        <p:spPr>
          <a:xfrm>
            <a:off x="8153400" y="1182337"/>
            <a:ext cx="3553968" cy="2363388"/>
          </a:xfrm>
          <a:prstGeom prst="rect">
            <a:avLst/>
          </a:prstGeom>
        </p:spPr>
      </p:pic>
      <p:cxnSp>
        <p:nvCxnSpPr>
          <p:cNvPr id="16" name="Straight Connector 15">
            <a:extLst>
              <a:ext uri="{FF2B5EF4-FFF2-40B4-BE49-F238E27FC236}">
                <a16:creationId xmlns:a16="http://schemas.microsoft.com/office/drawing/2014/main" xmlns="" id="{8F880EF2-DF79-4D9D-8F11-E91D48C7974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524000" y="5778706"/>
            <a:ext cx="9144000" cy="0"/>
          </a:xfrm>
          <a:prstGeom prst="line">
            <a:avLst/>
          </a:prstGeom>
          <a:ln w="19050">
            <a:solidFill>
              <a:srgbClr val="F0BE6E"/>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xmlns="" id="{FC80B3FB-F80C-A24E-98C3-AD09F2638C45}"/>
              </a:ext>
            </a:extLst>
          </p:cNvPr>
          <p:cNvSpPr>
            <a:spLocks noGrp="1"/>
          </p:cNvSpPr>
          <p:nvPr>
            <p:ph type="dt" sz="half" idx="10"/>
          </p:nvPr>
        </p:nvSpPr>
        <p:spPr/>
        <p:txBody>
          <a:bodyPr/>
          <a:lstStyle/>
          <a:p>
            <a:r>
              <a:rPr lang="en-GB"/>
              <a:t>29/05/2019</a:t>
            </a:r>
          </a:p>
        </p:txBody>
      </p:sp>
      <p:sp>
        <p:nvSpPr>
          <p:cNvPr id="6" name="Footer Placeholder 5">
            <a:extLst>
              <a:ext uri="{FF2B5EF4-FFF2-40B4-BE49-F238E27FC236}">
                <a16:creationId xmlns:a16="http://schemas.microsoft.com/office/drawing/2014/main" xmlns="" id="{30A4B4BA-DB82-5646-9E95-F26FED552516}"/>
              </a:ext>
            </a:extLst>
          </p:cNvPr>
          <p:cNvSpPr>
            <a:spLocks noGrp="1"/>
          </p:cNvSpPr>
          <p:nvPr>
            <p:ph type="ftr" sz="quarter" idx="11"/>
          </p:nvPr>
        </p:nvSpPr>
        <p:spPr/>
        <p:txBody>
          <a:bodyPr/>
          <a:lstStyle/>
          <a:p>
            <a:r>
              <a:rPr lang="en-GB"/>
              <a:t>UWL Doctoral Conference | Ashley Garlick</a:t>
            </a:r>
          </a:p>
        </p:txBody>
      </p:sp>
      <p:sp>
        <p:nvSpPr>
          <p:cNvPr id="8" name="Slide Number Placeholder 7">
            <a:extLst>
              <a:ext uri="{FF2B5EF4-FFF2-40B4-BE49-F238E27FC236}">
                <a16:creationId xmlns:a16="http://schemas.microsoft.com/office/drawing/2014/main" xmlns="" id="{47D1B566-B6F3-544D-86B5-B9B6370FFEC0}"/>
              </a:ext>
            </a:extLst>
          </p:cNvPr>
          <p:cNvSpPr>
            <a:spLocks noGrp="1"/>
          </p:cNvSpPr>
          <p:nvPr>
            <p:ph type="sldNum" sz="quarter" idx="12"/>
          </p:nvPr>
        </p:nvSpPr>
        <p:spPr/>
        <p:txBody>
          <a:bodyPr/>
          <a:lstStyle/>
          <a:p>
            <a:fld id="{D1EA496F-501A-F741-A6B0-FDEFEB6DDDCF}" type="slidenum">
              <a:rPr lang="en-GB" smtClean="0"/>
              <a:t>10</a:t>
            </a:fld>
            <a:endParaRPr lang="en-GB"/>
          </a:p>
        </p:txBody>
      </p:sp>
    </p:spTree>
    <p:extLst>
      <p:ext uri="{BB962C8B-B14F-4D97-AF65-F5344CB8AC3E}">
        <p14:creationId xmlns:p14="http://schemas.microsoft.com/office/powerpoint/2010/main" val="2040627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F98ED85F-DCEE-4B50-802E-71A6E3E12B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59AC038-62A1-2742-A047-CDA4E5B81FD5}"/>
              </a:ext>
            </a:extLst>
          </p:cNvPr>
          <p:cNvSpPr>
            <a:spLocks noGrp="1"/>
          </p:cNvSpPr>
          <p:nvPr>
            <p:ph type="title"/>
          </p:nvPr>
        </p:nvSpPr>
        <p:spPr>
          <a:xfrm>
            <a:off x="838200" y="631825"/>
            <a:ext cx="10515600" cy="1325563"/>
          </a:xfrm>
        </p:spPr>
        <p:txBody>
          <a:bodyPr>
            <a:normAutofit/>
          </a:bodyPr>
          <a:lstStyle/>
          <a:p>
            <a:r>
              <a:rPr lang="en-GB" dirty="0"/>
              <a:t>References</a:t>
            </a:r>
          </a:p>
        </p:txBody>
      </p:sp>
      <p:sp>
        <p:nvSpPr>
          <p:cNvPr id="3" name="Content Placeholder 2">
            <a:extLst>
              <a:ext uri="{FF2B5EF4-FFF2-40B4-BE49-F238E27FC236}">
                <a16:creationId xmlns:a16="http://schemas.microsoft.com/office/drawing/2014/main" xmlns="" id="{FE4FCAE2-08E1-FA40-856E-683A46968BCB}"/>
              </a:ext>
            </a:extLst>
          </p:cNvPr>
          <p:cNvSpPr>
            <a:spLocks noGrp="1"/>
          </p:cNvSpPr>
          <p:nvPr>
            <p:ph idx="1"/>
          </p:nvPr>
        </p:nvSpPr>
        <p:spPr>
          <a:xfrm>
            <a:off x="838200" y="1775011"/>
            <a:ext cx="10515600" cy="4563036"/>
          </a:xfrm>
        </p:spPr>
        <p:txBody>
          <a:bodyPr>
            <a:normAutofit lnSpcReduction="10000"/>
          </a:bodyPr>
          <a:lstStyle/>
          <a:p>
            <a:pPr marL="0" indent="0">
              <a:buNone/>
            </a:pPr>
            <a:r>
              <a:rPr lang="en-US" sz="1200" dirty="0"/>
              <a:t>Balogun, J., </a:t>
            </a:r>
            <a:r>
              <a:rPr lang="en-US" sz="1200" dirty="0" err="1"/>
              <a:t>Bartunek</a:t>
            </a:r>
            <a:r>
              <a:rPr lang="en-US" sz="1200" dirty="0"/>
              <a:t>, J. M., and Do, B. (2015). Senior Managers’ Sensemaking and Responses to Strategic Change. </a:t>
            </a:r>
            <a:r>
              <a:rPr lang="en-US" sz="1200" i="1" dirty="0"/>
              <a:t>Organization Science</a:t>
            </a:r>
            <a:r>
              <a:rPr lang="en-US" sz="1200" dirty="0"/>
              <a:t>, 26(4), pp960–979.</a:t>
            </a:r>
          </a:p>
          <a:p>
            <a:pPr marL="0" indent="0">
              <a:buNone/>
            </a:pPr>
            <a:r>
              <a:rPr lang="en-US" sz="1200" dirty="0"/>
              <a:t>Berends, H., and </a:t>
            </a:r>
            <a:r>
              <a:rPr lang="en-US" sz="1200" dirty="0" err="1"/>
              <a:t>Deken</a:t>
            </a:r>
            <a:r>
              <a:rPr lang="en-US" sz="1200" dirty="0"/>
              <a:t>, F. (2019). Composing qualitative process research. </a:t>
            </a:r>
            <a:r>
              <a:rPr lang="en-US" sz="1200" i="1" dirty="0"/>
              <a:t>Strategic Organization</a:t>
            </a:r>
            <a:r>
              <a:rPr lang="en-US" sz="1200" dirty="0"/>
              <a:t>, pp1–13.</a:t>
            </a:r>
          </a:p>
          <a:p>
            <a:pPr marL="0" indent="0">
              <a:buNone/>
            </a:pPr>
            <a:r>
              <a:rPr lang="en-US" sz="1200" dirty="0" err="1"/>
              <a:t>Burgelman</a:t>
            </a:r>
            <a:r>
              <a:rPr lang="en-US" sz="1200" dirty="0"/>
              <a:t>, R. A., Floyd, S. W., </a:t>
            </a:r>
            <a:r>
              <a:rPr lang="en-US" sz="1200" dirty="0" err="1"/>
              <a:t>Laamanen</a:t>
            </a:r>
            <a:r>
              <a:rPr lang="en-US" sz="1200" dirty="0"/>
              <a:t>, T., </a:t>
            </a:r>
            <a:r>
              <a:rPr lang="en-US" sz="1200" dirty="0" err="1"/>
              <a:t>Mantere</a:t>
            </a:r>
            <a:r>
              <a:rPr lang="en-US" sz="1200" dirty="0"/>
              <a:t>, S., </a:t>
            </a:r>
            <a:r>
              <a:rPr lang="en-US" sz="1200" dirty="0" err="1"/>
              <a:t>Vaara</a:t>
            </a:r>
            <a:r>
              <a:rPr lang="en-US" sz="1200" dirty="0"/>
              <a:t>, E., et al. (2018). Strategy processes and practices: Dialogues and intersections. </a:t>
            </a:r>
            <a:r>
              <a:rPr lang="en-US" sz="1200" i="1" dirty="0"/>
              <a:t>Strategic Management Journal</a:t>
            </a:r>
            <a:r>
              <a:rPr lang="en-US" sz="1200" dirty="0"/>
              <a:t>, 39(3), pp531–558.</a:t>
            </a:r>
          </a:p>
          <a:p>
            <a:pPr marL="0" indent="0">
              <a:buNone/>
            </a:pPr>
            <a:r>
              <a:rPr lang="en-US" sz="1200" dirty="0"/>
              <a:t>Carney, M. (2004). Middle manager involvement in strategy development in not-for profit organizations: the director of nursing perspective - how organizational structure impacts on the role. </a:t>
            </a:r>
            <a:r>
              <a:rPr lang="en-US" sz="1200" i="1" dirty="0"/>
              <a:t>Journal of Nursing Management</a:t>
            </a:r>
            <a:r>
              <a:rPr lang="en-US" sz="1200" dirty="0"/>
              <a:t>, 12(1), pp13–21.</a:t>
            </a:r>
          </a:p>
          <a:p>
            <a:pPr marL="0" indent="0">
              <a:buNone/>
            </a:pPr>
            <a:r>
              <a:rPr lang="en-GB" sz="1200" dirty="0" err="1"/>
              <a:t>Dobusch</a:t>
            </a:r>
            <a:r>
              <a:rPr lang="en-GB" sz="1200" dirty="0"/>
              <a:t>, L., </a:t>
            </a:r>
            <a:r>
              <a:rPr lang="en-GB" sz="1200" dirty="0" err="1"/>
              <a:t>Dobusch</a:t>
            </a:r>
            <a:r>
              <a:rPr lang="en-GB" sz="1200" dirty="0"/>
              <a:t>, L. and Müller-Seitz, G., 2019. Closing for the benefit of openness? The case of Wikimedia’s open strategy process. </a:t>
            </a:r>
            <a:r>
              <a:rPr lang="en-GB" sz="1200" i="1" dirty="0"/>
              <a:t>Organization studies</a:t>
            </a:r>
            <a:r>
              <a:rPr lang="en-GB" sz="1200" dirty="0"/>
              <a:t>, </a:t>
            </a:r>
            <a:r>
              <a:rPr lang="en-GB" sz="1200" i="1" dirty="0"/>
              <a:t>40</a:t>
            </a:r>
            <a:r>
              <a:rPr lang="en-GB" sz="1200" dirty="0"/>
              <a:t>(3), pp.343-370.</a:t>
            </a:r>
          </a:p>
          <a:p>
            <a:pPr marL="0" indent="0">
              <a:buNone/>
            </a:pPr>
            <a:r>
              <a:rPr lang="en-GB" sz="1200" dirty="0"/>
              <a:t>Floyd, S. W., and Wooldridge, B. (2000). </a:t>
            </a:r>
            <a:r>
              <a:rPr lang="en-GB" sz="1200" i="1" dirty="0"/>
              <a:t>Building Strategy from the Middle.</a:t>
            </a:r>
            <a:r>
              <a:rPr lang="en-GB" sz="1200" dirty="0"/>
              <a:t> London: Sage Publications.</a:t>
            </a:r>
          </a:p>
          <a:p>
            <a:pPr marL="0" indent="0">
              <a:buNone/>
            </a:pPr>
            <a:r>
              <a:rPr lang="en-GB" sz="1200" dirty="0" err="1"/>
              <a:t>Golsorkhi</a:t>
            </a:r>
            <a:r>
              <a:rPr lang="en-GB" sz="1200" dirty="0"/>
              <a:t>, D., Rouleau, L., </a:t>
            </a:r>
            <a:r>
              <a:rPr lang="en-GB" sz="1200" dirty="0" err="1"/>
              <a:t>Seidl</a:t>
            </a:r>
            <a:r>
              <a:rPr lang="en-GB" sz="1200" dirty="0"/>
              <a:t>, D. and </a:t>
            </a:r>
            <a:r>
              <a:rPr lang="en-GB" sz="1200" dirty="0" err="1"/>
              <a:t>Vaara</a:t>
            </a:r>
            <a:r>
              <a:rPr lang="en-GB" sz="1200" dirty="0"/>
              <a:t>, E. eds., (2015). </a:t>
            </a:r>
            <a:r>
              <a:rPr lang="en-GB" sz="1200" i="1" dirty="0"/>
              <a:t>Cambridge handbook of strategy as practice</a:t>
            </a:r>
            <a:r>
              <a:rPr lang="en-GB" sz="1200" dirty="0"/>
              <a:t>. 2</a:t>
            </a:r>
            <a:r>
              <a:rPr lang="en-GB" sz="1200" baseline="30000" dirty="0"/>
              <a:t>nd</a:t>
            </a:r>
            <a:r>
              <a:rPr lang="en-GB" sz="1200" dirty="0"/>
              <a:t> edition. Cambridge University Press.</a:t>
            </a:r>
            <a:endParaRPr lang="en-US" sz="1200" dirty="0"/>
          </a:p>
          <a:p>
            <a:pPr marL="0" indent="0">
              <a:buNone/>
            </a:pPr>
            <a:r>
              <a:rPr lang="en-US" sz="1200" dirty="0" err="1"/>
              <a:t>Hautz</a:t>
            </a:r>
            <a:r>
              <a:rPr lang="en-US" sz="1200" dirty="0"/>
              <a:t>, J., </a:t>
            </a:r>
            <a:r>
              <a:rPr lang="en-US" sz="1200" dirty="0" err="1"/>
              <a:t>Seidl</a:t>
            </a:r>
            <a:r>
              <a:rPr lang="en-US" sz="1200" dirty="0"/>
              <a:t>, D., and Whittington, R. (2017). Open Strategy: Dimensions, Dilemmas, Dynamics. </a:t>
            </a:r>
            <a:r>
              <a:rPr lang="en-US" sz="1200" i="1" dirty="0"/>
              <a:t>Long Range Planning</a:t>
            </a:r>
            <a:r>
              <a:rPr lang="en-US" sz="1200" dirty="0"/>
              <a:t>, 50(3), pp298–309.</a:t>
            </a:r>
            <a:endParaRPr lang="en-GB" sz="1200" dirty="0"/>
          </a:p>
          <a:p>
            <a:pPr marL="0" indent="0">
              <a:buNone/>
            </a:pPr>
            <a:r>
              <a:rPr lang="en-US" sz="1200" dirty="0" err="1"/>
              <a:t>Hutter</a:t>
            </a:r>
            <a:r>
              <a:rPr lang="en-US" sz="1200" dirty="0"/>
              <a:t>, K., </a:t>
            </a:r>
            <a:r>
              <a:rPr lang="en-US" sz="1200" dirty="0" err="1"/>
              <a:t>Nketia</a:t>
            </a:r>
            <a:r>
              <a:rPr lang="en-US" sz="1200" dirty="0"/>
              <a:t>, B. A., and </a:t>
            </a:r>
            <a:r>
              <a:rPr lang="en-US" sz="1200" dirty="0" err="1"/>
              <a:t>Füller</a:t>
            </a:r>
            <a:r>
              <a:rPr lang="en-US" sz="1200" dirty="0"/>
              <a:t>, J. (2017). Falling Short with Participation — Different Effects of Ideation, Commenting, and Evaluating Behavior on Open Strategizing. </a:t>
            </a:r>
            <a:r>
              <a:rPr lang="en-US" sz="1200" i="1" dirty="0"/>
              <a:t>Long Range Planning</a:t>
            </a:r>
            <a:r>
              <a:rPr lang="en-US" sz="1200" dirty="0"/>
              <a:t>, 50(3), pp355–370.</a:t>
            </a:r>
          </a:p>
          <a:p>
            <a:pPr marL="0" indent="0">
              <a:buNone/>
            </a:pPr>
            <a:r>
              <a:rPr lang="en-GB" sz="1200" dirty="0" err="1"/>
              <a:t>Introna</a:t>
            </a:r>
            <a:r>
              <a:rPr lang="en-GB" sz="1200" dirty="0"/>
              <a:t>, L.D., (2019). On the making of sense in sensemaking: Decentred sensemaking in the meshwork of life. </a:t>
            </a:r>
            <a:r>
              <a:rPr lang="en-GB" sz="1200" i="1" dirty="0"/>
              <a:t>Organization Studies</a:t>
            </a:r>
            <a:r>
              <a:rPr lang="en-GB" sz="1200" dirty="0"/>
              <a:t>, 40(5), pp.745-764.</a:t>
            </a:r>
          </a:p>
          <a:p>
            <a:pPr marL="0" indent="0">
              <a:buNone/>
            </a:pPr>
            <a:r>
              <a:rPr lang="en-US" sz="1200" dirty="0" err="1"/>
              <a:t>Jalonen</a:t>
            </a:r>
            <a:r>
              <a:rPr lang="en-US" sz="1200" dirty="0"/>
              <a:t>, K., </a:t>
            </a:r>
            <a:r>
              <a:rPr lang="en-US" sz="1200" dirty="0" err="1"/>
              <a:t>Schildt</a:t>
            </a:r>
            <a:r>
              <a:rPr lang="en-US" sz="1200" dirty="0"/>
              <a:t>, H., and </a:t>
            </a:r>
            <a:r>
              <a:rPr lang="en-US" sz="1200" dirty="0" err="1"/>
              <a:t>Vaara</a:t>
            </a:r>
            <a:r>
              <a:rPr lang="en-US" sz="1200" dirty="0"/>
              <a:t>, E. (2018). Strategic concepts as Micro-Level tools in strategic sensemaking. </a:t>
            </a:r>
            <a:r>
              <a:rPr lang="en-US" sz="1200" i="1" dirty="0"/>
              <a:t>Strategic Management Journal</a:t>
            </a:r>
            <a:r>
              <a:rPr lang="en-US" sz="1200" dirty="0"/>
              <a:t>. https://</a:t>
            </a:r>
            <a:r>
              <a:rPr lang="en-US" sz="1200" dirty="0" err="1"/>
              <a:t>doi.org</a:t>
            </a:r>
            <a:r>
              <a:rPr lang="en-US" sz="1200" dirty="0"/>
              <a:t>/10.1002/smj.2924.</a:t>
            </a:r>
          </a:p>
          <a:p>
            <a:pPr marL="0" indent="0">
              <a:buNone/>
            </a:pPr>
            <a:r>
              <a:rPr lang="en-US" sz="1200" dirty="0" err="1"/>
              <a:t>Jarzabkowski</a:t>
            </a:r>
            <a:r>
              <a:rPr lang="en-US" sz="1200" dirty="0"/>
              <a:t>, P. (2019). </a:t>
            </a:r>
            <a:r>
              <a:rPr lang="en-US" sz="1200" i="1" dirty="0"/>
              <a:t>What is strategy-as-practice as an approach to strategy research?</a:t>
            </a:r>
            <a:r>
              <a:rPr lang="en-US" sz="1200" dirty="0"/>
              <a:t> Available at: </a:t>
            </a:r>
            <a:r>
              <a:rPr lang="en-US" sz="1200" dirty="0">
                <a:hlinkClick r:id="rId3"/>
              </a:rPr>
              <a:t>https://youtu.be/WuBvpEeo4qY</a:t>
            </a:r>
            <a:r>
              <a:rPr lang="en-US" sz="1200" dirty="0"/>
              <a:t> (Accessed: 25 May 2019).</a:t>
            </a:r>
          </a:p>
          <a:p>
            <a:pPr marL="0" indent="0">
              <a:buNone/>
            </a:pPr>
            <a:r>
              <a:rPr lang="en-GB" sz="1200" dirty="0" err="1"/>
              <a:t>Jarzabkowski</a:t>
            </a:r>
            <a:r>
              <a:rPr lang="en-GB" sz="1200" dirty="0"/>
              <a:t>, P. and Whittington, R., 2008. A strategy-as-practice approach to strategy research and education. </a:t>
            </a:r>
            <a:r>
              <a:rPr lang="en-GB" sz="1200" i="1" dirty="0"/>
              <a:t>Journal of Management Inquiry</a:t>
            </a:r>
            <a:r>
              <a:rPr lang="en-GB" sz="1200" dirty="0"/>
              <a:t>, </a:t>
            </a:r>
            <a:r>
              <a:rPr lang="en-GB" sz="1200" i="1" dirty="0"/>
              <a:t>17</a:t>
            </a:r>
            <a:r>
              <a:rPr lang="en-GB" sz="1200" dirty="0"/>
              <a:t>(4), pp.282-286.</a:t>
            </a:r>
          </a:p>
        </p:txBody>
      </p:sp>
      <p:sp>
        <p:nvSpPr>
          <p:cNvPr id="4" name="Date Placeholder 3">
            <a:extLst>
              <a:ext uri="{FF2B5EF4-FFF2-40B4-BE49-F238E27FC236}">
                <a16:creationId xmlns:a16="http://schemas.microsoft.com/office/drawing/2014/main" xmlns="" id="{03B85AF2-B7B9-2148-AD92-6A0F86D3DE3B}"/>
              </a:ext>
            </a:extLst>
          </p:cNvPr>
          <p:cNvSpPr>
            <a:spLocks noGrp="1"/>
          </p:cNvSpPr>
          <p:nvPr>
            <p:ph type="dt" sz="half" idx="10"/>
          </p:nvPr>
        </p:nvSpPr>
        <p:spPr/>
        <p:txBody>
          <a:bodyPr/>
          <a:lstStyle/>
          <a:p>
            <a:r>
              <a:rPr lang="en-GB"/>
              <a:t>29/05/2019</a:t>
            </a:r>
          </a:p>
        </p:txBody>
      </p:sp>
      <p:sp>
        <p:nvSpPr>
          <p:cNvPr id="5" name="Footer Placeholder 4">
            <a:extLst>
              <a:ext uri="{FF2B5EF4-FFF2-40B4-BE49-F238E27FC236}">
                <a16:creationId xmlns:a16="http://schemas.microsoft.com/office/drawing/2014/main" xmlns="" id="{8B8B9142-79E2-8F43-9B30-C85E4F4B4FA7}"/>
              </a:ext>
            </a:extLst>
          </p:cNvPr>
          <p:cNvSpPr>
            <a:spLocks noGrp="1"/>
          </p:cNvSpPr>
          <p:nvPr>
            <p:ph type="ftr" sz="quarter" idx="11"/>
          </p:nvPr>
        </p:nvSpPr>
        <p:spPr/>
        <p:txBody>
          <a:bodyPr/>
          <a:lstStyle/>
          <a:p>
            <a:r>
              <a:rPr lang="en-GB"/>
              <a:t>UWL Doctoral Conference | Ashley Garlick</a:t>
            </a:r>
          </a:p>
        </p:txBody>
      </p:sp>
      <p:sp>
        <p:nvSpPr>
          <p:cNvPr id="6" name="Slide Number Placeholder 5">
            <a:extLst>
              <a:ext uri="{FF2B5EF4-FFF2-40B4-BE49-F238E27FC236}">
                <a16:creationId xmlns:a16="http://schemas.microsoft.com/office/drawing/2014/main" xmlns="" id="{5BEB684D-5C01-9040-8991-E5D460A911FE}"/>
              </a:ext>
            </a:extLst>
          </p:cNvPr>
          <p:cNvSpPr>
            <a:spLocks noGrp="1"/>
          </p:cNvSpPr>
          <p:nvPr>
            <p:ph type="sldNum" sz="quarter" idx="12"/>
          </p:nvPr>
        </p:nvSpPr>
        <p:spPr/>
        <p:txBody>
          <a:bodyPr/>
          <a:lstStyle/>
          <a:p>
            <a:fld id="{D1EA496F-501A-F741-A6B0-FDEFEB6DDDCF}" type="slidenum">
              <a:rPr lang="en-GB" smtClean="0"/>
              <a:t>11</a:t>
            </a:fld>
            <a:endParaRPr lang="en-GB"/>
          </a:p>
        </p:txBody>
      </p:sp>
    </p:spTree>
    <p:extLst>
      <p:ext uri="{BB962C8B-B14F-4D97-AF65-F5344CB8AC3E}">
        <p14:creationId xmlns:p14="http://schemas.microsoft.com/office/powerpoint/2010/main" val="333692495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F98ED85F-DCEE-4B50-802E-71A6E3E12B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59AC038-62A1-2742-A047-CDA4E5B81FD5}"/>
              </a:ext>
            </a:extLst>
          </p:cNvPr>
          <p:cNvSpPr>
            <a:spLocks noGrp="1"/>
          </p:cNvSpPr>
          <p:nvPr>
            <p:ph type="title"/>
          </p:nvPr>
        </p:nvSpPr>
        <p:spPr>
          <a:xfrm>
            <a:off x="838200" y="631825"/>
            <a:ext cx="10515600" cy="1325563"/>
          </a:xfrm>
        </p:spPr>
        <p:txBody>
          <a:bodyPr>
            <a:normAutofit/>
          </a:bodyPr>
          <a:lstStyle/>
          <a:p>
            <a:r>
              <a:rPr lang="en-GB" dirty="0"/>
              <a:t>References</a:t>
            </a:r>
          </a:p>
        </p:txBody>
      </p:sp>
      <p:sp>
        <p:nvSpPr>
          <p:cNvPr id="3" name="Content Placeholder 2">
            <a:extLst>
              <a:ext uri="{FF2B5EF4-FFF2-40B4-BE49-F238E27FC236}">
                <a16:creationId xmlns:a16="http://schemas.microsoft.com/office/drawing/2014/main" xmlns="" id="{FE4FCAE2-08E1-FA40-856E-683A46968BCB}"/>
              </a:ext>
            </a:extLst>
          </p:cNvPr>
          <p:cNvSpPr>
            <a:spLocks noGrp="1"/>
          </p:cNvSpPr>
          <p:nvPr>
            <p:ph idx="1"/>
          </p:nvPr>
        </p:nvSpPr>
        <p:spPr>
          <a:xfrm>
            <a:off x="838200" y="1757082"/>
            <a:ext cx="10515600" cy="4172080"/>
          </a:xfrm>
        </p:spPr>
        <p:txBody>
          <a:bodyPr>
            <a:normAutofit/>
          </a:bodyPr>
          <a:lstStyle/>
          <a:p>
            <a:pPr marL="0" indent="0">
              <a:buNone/>
            </a:pPr>
            <a:r>
              <a:rPr lang="en-US" sz="1200" dirty="0"/>
              <a:t>Johnson, G., </a:t>
            </a:r>
            <a:r>
              <a:rPr lang="en-US" sz="1200" dirty="0" err="1"/>
              <a:t>Melin</a:t>
            </a:r>
            <a:r>
              <a:rPr lang="en-US" sz="1200" dirty="0"/>
              <a:t>, L., and Whittington, R. (2003). Micro Strategy and Strategizing: Towards an Activity-Based View. </a:t>
            </a:r>
            <a:r>
              <a:rPr lang="en-US" sz="1200" i="1" dirty="0"/>
              <a:t>Journal of Management Studies</a:t>
            </a:r>
            <a:r>
              <a:rPr lang="en-US" sz="1200" dirty="0"/>
              <a:t>, 40(1), pp3–22.</a:t>
            </a:r>
          </a:p>
          <a:p>
            <a:pPr marL="0" indent="0">
              <a:buNone/>
            </a:pPr>
            <a:r>
              <a:rPr lang="en-US" sz="1200" dirty="0"/>
              <a:t>Laine, P. M., and </a:t>
            </a:r>
            <a:r>
              <a:rPr lang="en-US" sz="1200" dirty="0" err="1"/>
              <a:t>Vaara</a:t>
            </a:r>
            <a:r>
              <a:rPr lang="en-US" sz="1200" dirty="0"/>
              <a:t>, E. (2015). Participation in strategy work. In D. </a:t>
            </a:r>
            <a:r>
              <a:rPr lang="en-US" sz="1200" dirty="0" err="1"/>
              <a:t>Golsorkhi</a:t>
            </a:r>
            <a:r>
              <a:rPr lang="en-US" sz="1200" dirty="0"/>
              <a:t>, L. Rouleau, D. </a:t>
            </a:r>
            <a:r>
              <a:rPr lang="en-US" sz="1200" dirty="0" err="1"/>
              <a:t>Seidl</a:t>
            </a:r>
            <a:r>
              <a:rPr lang="en-US" sz="1200" dirty="0"/>
              <a:t>, &amp; E. </a:t>
            </a:r>
            <a:r>
              <a:rPr lang="en-US" sz="1200" dirty="0" err="1"/>
              <a:t>Vaara</a:t>
            </a:r>
            <a:r>
              <a:rPr lang="en-US" sz="1200" dirty="0"/>
              <a:t> (Eds.), </a:t>
            </a:r>
            <a:r>
              <a:rPr lang="en-US" sz="1200" b="1" i="1" dirty="0"/>
              <a:t>Cambridge Handbook of Strategy as Practice </a:t>
            </a:r>
            <a:r>
              <a:rPr lang="en-US" sz="1200" dirty="0"/>
              <a:t>(2nd </a:t>
            </a:r>
            <a:r>
              <a:rPr lang="en-US" sz="1200" dirty="0" err="1"/>
              <a:t>editio</a:t>
            </a:r>
            <a:r>
              <a:rPr lang="en-US" sz="1200" dirty="0"/>
              <a:t>): 616–631. Cambridge, UK: Cambridge University Press.</a:t>
            </a:r>
          </a:p>
          <a:p>
            <a:pPr marL="0" indent="0">
              <a:buNone/>
            </a:pPr>
            <a:r>
              <a:rPr lang="en-US" sz="1200" dirty="0"/>
              <a:t>Mack, D. Z., and </a:t>
            </a:r>
            <a:r>
              <a:rPr lang="en-US" sz="1200" dirty="0" err="1"/>
              <a:t>Szulanski</a:t>
            </a:r>
            <a:r>
              <a:rPr lang="en-US" sz="1200" dirty="0"/>
              <a:t>, G. (2017). Opening Up: How Centralization Affects Participation and Inclusion in Strategy Making. </a:t>
            </a:r>
            <a:r>
              <a:rPr lang="en-US" sz="1200" i="1" dirty="0"/>
              <a:t>Long Range Planning</a:t>
            </a:r>
            <a:r>
              <a:rPr lang="en-US" sz="1200" dirty="0"/>
              <a:t>, 50(3), pp385–396.</a:t>
            </a:r>
          </a:p>
          <a:p>
            <a:pPr marL="0" indent="0">
              <a:buNone/>
            </a:pPr>
            <a:r>
              <a:rPr lang="en-US" sz="1200" dirty="0" err="1"/>
              <a:t>Mantere</a:t>
            </a:r>
            <a:r>
              <a:rPr lang="en-US" sz="1200" dirty="0"/>
              <a:t>, S. (2008). Role expectations and middle manager strategic agency. </a:t>
            </a:r>
            <a:r>
              <a:rPr lang="en-US" sz="1200" i="1" dirty="0"/>
              <a:t>Journal of Management Studies</a:t>
            </a:r>
            <a:r>
              <a:rPr lang="en-US" sz="1200" dirty="0"/>
              <a:t>, 45(2), pp294–316.</a:t>
            </a:r>
          </a:p>
          <a:p>
            <a:pPr marL="0" indent="0">
              <a:buNone/>
            </a:pPr>
            <a:r>
              <a:rPr lang="en-US" sz="1200" dirty="0"/>
              <a:t>Neeley, T. B., and Leonardi, P. M. (2018). Enacting knowledge strategy through social media: Passable trust and the paradox of nonwork interactions. </a:t>
            </a:r>
            <a:r>
              <a:rPr lang="en-US" sz="1200" i="1" dirty="0"/>
              <a:t>Strategic Management Journal</a:t>
            </a:r>
            <a:r>
              <a:rPr lang="en-US" sz="1200" dirty="0"/>
              <a:t>, 39(3), pp922–946.</a:t>
            </a:r>
            <a:endParaRPr lang="en-GB" sz="1200" dirty="0"/>
          </a:p>
          <a:p>
            <a:pPr marL="0" indent="0">
              <a:buNone/>
            </a:pPr>
            <a:r>
              <a:rPr lang="en-US" sz="1200" dirty="0" err="1"/>
              <a:t>Regnér</a:t>
            </a:r>
            <a:r>
              <a:rPr lang="en-US" sz="1200" dirty="0"/>
              <a:t>, P. (2003). Strategy creation in the periphery: Inductive versus deductive strategy making. </a:t>
            </a:r>
            <a:r>
              <a:rPr lang="en-US" sz="1200" i="1" dirty="0"/>
              <a:t>Journal of Management Studies</a:t>
            </a:r>
            <a:r>
              <a:rPr lang="en-US" sz="1200" dirty="0"/>
              <a:t>, 40(1), pp57–82.</a:t>
            </a:r>
            <a:endParaRPr lang="en-GB" sz="1200" dirty="0"/>
          </a:p>
          <a:p>
            <a:pPr marL="0" indent="0">
              <a:buNone/>
            </a:pPr>
            <a:r>
              <a:rPr lang="en-US" sz="1200" dirty="0"/>
              <a:t>Rouleau, L., Balogun, J., and Floyd, S. W. (2015). Strategy-as-practice research on middle managers’ strategy work. In D. </a:t>
            </a:r>
            <a:r>
              <a:rPr lang="en-US" sz="1200" dirty="0" err="1"/>
              <a:t>Golsorkhi</a:t>
            </a:r>
            <a:r>
              <a:rPr lang="en-US" sz="1200" dirty="0"/>
              <a:t>, L. Rouleau, D. </a:t>
            </a:r>
            <a:r>
              <a:rPr lang="en-US" sz="1200" dirty="0" err="1"/>
              <a:t>Seidl</a:t>
            </a:r>
            <a:r>
              <a:rPr lang="en-US" sz="1200" dirty="0"/>
              <a:t>, &amp; E. </a:t>
            </a:r>
            <a:r>
              <a:rPr lang="en-US" sz="1200" dirty="0" err="1"/>
              <a:t>Vaara</a:t>
            </a:r>
            <a:r>
              <a:rPr lang="en-US" sz="1200" dirty="0"/>
              <a:t> (Eds.), </a:t>
            </a:r>
            <a:r>
              <a:rPr lang="en-US" sz="1200" b="1" i="1" dirty="0"/>
              <a:t>Cambridge Handbook of Strategy as Practice</a:t>
            </a:r>
            <a:r>
              <a:rPr lang="en-US" sz="1200" dirty="0"/>
              <a:t> (2nd </a:t>
            </a:r>
            <a:r>
              <a:rPr lang="en-US" sz="1200" dirty="0" err="1"/>
              <a:t>editio</a:t>
            </a:r>
            <a:r>
              <a:rPr lang="en-US" sz="1200" dirty="0"/>
              <a:t>): 589–615. Cambridge, UK: Cambridge University Press.</a:t>
            </a:r>
          </a:p>
          <a:p>
            <a:pPr marL="0" indent="0">
              <a:buNone/>
            </a:pPr>
            <a:r>
              <a:rPr lang="en-US" sz="1200" dirty="0"/>
              <a:t>Sandberg, J., and </a:t>
            </a:r>
            <a:r>
              <a:rPr lang="en-US" sz="1200" dirty="0" err="1"/>
              <a:t>Tsoukas</a:t>
            </a:r>
            <a:r>
              <a:rPr lang="en-US" sz="1200" dirty="0"/>
              <a:t>, H. (2015). Making sense of the sensemaking perspective: Its constituents, limitations, and opportunities for further development. </a:t>
            </a:r>
            <a:r>
              <a:rPr lang="en-US" sz="1200" i="1" dirty="0"/>
              <a:t>Journal of Organizational Behavior</a:t>
            </a:r>
            <a:r>
              <a:rPr lang="en-US" sz="1200" dirty="0"/>
              <a:t>, 36(S1), ppS6–S32.</a:t>
            </a:r>
            <a:endParaRPr lang="en-GB" sz="1200" dirty="0"/>
          </a:p>
          <a:p>
            <a:pPr marL="0" indent="0">
              <a:buNone/>
            </a:pPr>
            <a:r>
              <a:rPr lang="en-US" sz="1200" dirty="0" err="1"/>
              <a:t>Seidl</a:t>
            </a:r>
            <a:r>
              <a:rPr lang="en-US" sz="1200" dirty="0"/>
              <a:t>, D., and </a:t>
            </a:r>
            <a:r>
              <a:rPr lang="en-US" sz="1200" dirty="0" err="1"/>
              <a:t>Werle</a:t>
            </a:r>
            <a:r>
              <a:rPr lang="en-US" sz="1200" dirty="0"/>
              <a:t>, F. (2018). Inter-organizational sensemaking in the face of strategic meta-problems: Requisite variety and dynamics of participation. </a:t>
            </a:r>
            <a:r>
              <a:rPr lang="en-US" sz="1200" i="1" dirty="0"/>
              <a:t>Strategic Management Journal</a:t>
            </a:r>
            <a:r>
              <a:rPr lang="en-US" sz="1200" dirty="0"/>
              <a:t>, 39(3), pp830–858.</a:t>
            </a:r>
          </a:p>
          <a:p>
            <a:pPr marL="0" indent="0">
              <a:buNone/>
            </a:pPr>
            <a:r>
              <a:rPr lang="en-GB" sz="1200" dirty="0" err="1"/>
              <a:t>Tavakoli</a:t>
            </a:r>
            <a:r>
              <a:rPr lang="en-GB" sz="1200" dirty="0"/>
              <a:t>, A., </a:t>
            </a:r>
            <a:r>
              <a:rPr lang="en-GB" sz="1200" dirty="0" err="1"/>
              <a:t>Schlagwein</a:t>
            </a:r>
            <a:r>
              <a:rPr lang="en-GB" sz="1200" dirty="0"/>
              <a:t>, D. and </a:t>
            </a:r>
            <a:r>
              <a:rPr lang="en-GB" sz="1200" dirty="0" err="1"/>
              <a:t>Schoder</a:t>
            </a:r>
            <a:r>
              <a:rPr lang="en-GB" sz="1200" dirty="0"/>
              <a:t>, D., 2017. Open strategy: Literature review, re-analysis of cases and conceptualisation as a practice. </a:t>
            </a:r>
            <a:r>
              <a:rPr lang="en-GB" sz="1200" i="1" dirty="0"/>
              <a:t>The Journal of Strategic Information Systems</a:t>
            </a:r>
            <a:r>
              <a:rPr lang="en-GB" sz="1200" dirty="0"/>
              <a:t>, </a:t>
            </a:r>
            <a:r>
              <a:rPr lang="en-GB" sz="1200" i="1" dirty="0"/>
              <a:t>26</a:t>
            </a:r>
            <a:r>
              <a:rPr lang="en-GB" sz="1200" dirty="0"/>
              <a:t>(3), pp.163-184.</a:t>
            </a:r>
            <a:endParaRPr lang="en-US" sz="1200" dirty="0"/>
          </a:p>
          <a:p>
            <a:pPr marL="0" indent="0">
              <a:buNone/>
            </a:pPr>
            <a:r>
              <a:rPr lang="en-GB" sz="1200" dirty="0"/>
              <a:t>Whittington, R., 2019. </a:t>
            </a:r>
            <a:r>
              <a:rPr lang="en-GB" sz="1200" i="1" dirty="0"/>
              <a:t>Opening Strategy: Professional Strategists and Practice Change, 1960 to Today</a:t>
            </a:r>
            <a:r>
              <a:rPr lang="en-GB" sz="1200" dirty="0"/>
              <a:t>. Oxford University Press.</a:t>
            </a:r>
          </a:p>
          <a:p>
            <a:pPr marL="0" indent="0">
              <a:buNone/>
            </a:pPr>
            <a:endParaRPr lang="en-GB" sz="1200" dirty="0"/>
          </a:p>
        </p:txBody>
      </p:sp>
      <p:sp>
        <p:nvSpPr>
          <p:cNvPr id="4" name="Date Placeholder 3">
            <a:extLst>
              <a:ext uri="{FF2B5EF4-FFF2-40B4-BE49-F238E27FC236}">
                <a16:creationId xmlns:a16="http://schemas.microsoft.com/office/drawing/2014/main" xmlns="" id="{D13630BA-D2B4-4C44-A428-FD543193292C}"/>
              </a:ext>
            </a:extLst>
          </p:cNvPr>
          <p:cNvSpPr>
            <a:spLocks noGrp="1"/>
          </p:cNvSpPr>
          <p:nvPr>
            <p:ph type="dt" sz="half" idx="10"/>
          </p:nvPr>
        </p:nvSpPr>
        <p:spPr/>
        <p:txBody>
          <a:bodyPr/>
          <a:lstStyle/>
          <a:p>
            <a:r>
              <a:rPr lang="en-GB"/>
              <a:t>29/05/2019</a:t>
            </a:r>
          </a:p>
        </p:txBody>
      </p:sp>
      <p:sp>
        <p:nvSpPr>
          <p:cNvPr id="5" name="Footer Placeholder 4">
            <a:extLst>
              <a:ext uri="{FF2B5EF4-FFF2-40B4-BE49-F238E27FC236}">
                <a16:creationId xmlns:a16="http://schemas.microsoft.com/office/drawing/2014/main" xmlns="" id="{BEEF6C69-E8A7-1248-8A75-545EB64B4D10}"/>
              </a:ext>
            </a:extLst>
          </p:cNvPr>
          <p:cNvSpPr>
            <a:spLocks noGrp="1"/>
          </p:cNvSpPr>
          <p:nvPr>
            <p:ph type="ftr" sz="quarter" idx="11"/>
          </p:nvPr>
        </p:nvSpPr>
        <p:spPr/>
        <p:txBody>
          <a:bodyPr/>
          <a:lstStyle/>
          <a:p>
            <a:r>
              <a:rPr lang="en-GB"/>
              <a:t>UWL Doctoral Conference | Ashley Garlick</a:t>
            </a:r>
          </a:p>
        </p:txBody>
      </p:sp>
      <p:sp>
        <p:nvSpPr>
          <p:cNvPr id="6" name="Slide Number Placeholder 5">
            <a:extLst>
              <a:ext uri="{FF2B5EF4-FFF2-40B4-BE49-F238E27FC236}">
                <a16:creationId xmlns:a16="http://schemas.microsoft.com/office/drawing/2014/main" xmlns="" id="{D5E3042F-5994-3B44-B2ED-20F99E8B2246}"/>
              </a:ext>
            </a:extLst>
          </p:cNvPr>
          <p:cNvSpPr>
            <a:spLocks noGrp="1"/>
          </p:cNvSpPr>
          <p:nvPr>
            <p:ph type="sldNum" sz="quarter" idx="12"/>
          </p:nvPr>
        </p:nvSpPr>
        <p:spPr/>
        <p:txBody>
          <a:bodyPr/>
          <a:lstStyle/>
          <a:p>
            <a:fld id="{D1EA496F-501A-F741-A6B0-FDEFEB6DDDCF}" type="slidenum">
              <a:rPr lang="en-GB" smtClean="0"/>
              <a:t>12</a:t>
            </a:fld>
            <a:endParaRPr lang="en-GB"/>
          </a:p>
        </p:txBody>
      </p:sp>
    </p:spTree>
    <p:extLst>
      <p:ext uri="{BB962C8B-B14F-4D97-AF65-F5344CB8AC3E}">
        <p14:creationId xmlns:p14="http://schemas.microsoft.com/office/powerpoint/2010/main" val="214765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5C1495A2-4B06-4F48-BDE1-1C91CFFA1C7B}"/>
              </a:ext>
            </a:extLst>
          </p:cNvPr>
          <p:cNvSpPr>
            <a:spLocks noGrp="1"/>
          </p:cNvSpPr>
          <p:nvPr>
            <p:ph type="title"/>
          </p:nvPr>
        </p:nvSpPr>
        <p:spPr>
          <a:xfrm>
            <a:off x="863029" y="1012004"/>
            <a:ext cx="3416158" cy="4795408"/>
          </a:xfrm>
        </p:spPr>
        <p:txBody>
          <a:bodyPr>
            <a:normAutofit/>
          </a:bodyPr>
          <a:lstStyle/>
          <a:p>
            <a:r>
              <a:rPr lang="en-GB">
                <a:solidFill>
                  <a:srgbClr val="FFFFFF"/>
                </a:solidFill>
              </a:rPr>
              <a:t>The study</a:t>
            </a:r>
          </a:p>
        </p:txBody>
      </p:sp>
      <p:graphicFrame>
        <p:nvGraphicFramePr>
          <p:cNvPr id="5" name="Content Placeholder 2">
            <a:extLst>
              <a:ext uri="{FF2B5EF4-FFF2-40B4-BE49-F238E27FC236}">
                <a16:creationId xmlns:a16="http://schemas.microsoft.com/office/drawing/2014/main" xmlns="" id="{40E3BA10-9CBF-4096-A31B-4D66C48D0A42}"/>
              </a:ext>
            </a:extLst>
          </p:cNvPr>
          <p:cNvGraphicFramePr>
            <a:graphicFrameLocks noGrp="1"/>
          </p:cNvGraphicFramePr>
          <p:nvPr>
            <p:ph idx="1"/>
            <p:extLst>
              <p:ext uri="{D42A27DB-BD31-4B8C-83A1-F6EECF244321}">
                <p14:modId xmlns:p14="http://schemas.microsoft.com/office/powerpoint/2010/main" val="90011767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xmlns="" id="{C3954D4E-00E7-6747-A6D1-BFD819EEDCC4}"/>
              </a:ext>
            </a:extLst>
          </p:cNvPr>
          <p:cNvSpPr>
            <a:spLocks noGrp="1"/>
          </p:cNvSpPr>
          <p:nvPr>
            <p:ph type="dt" sz="half" idx="10"/>
          </p:nvPr>
        </p:nvSpPr>
        <p:spPr/>
        <p:txBody>
          <a:bodyPr/>
          <a:lstStyle/>
          <a:p>
            <a:r>
              <a:rPr lang="en-GB"/>
              <a:t>29/05/2019</a:t>
            </a:r>
          </a:p>
        </p:txBody>
      </p:sp>
      <p:sp>
        <p:nvSpPr>
          <p:cNvPr id="4" name="Footer Placeholder 3">
            <a:extLst>
              <a:ext uri="{FF2B5EF4-FFF2-40B4-BE49-F238E27FC236}">
                <a16:creationId xmlns:a16="http://schemas.microsoft.com/office/drawing/2014/main" xmlns="" id="{76DD4104-C578-DE42-8CF8-D68F4E60A160}"/>
              </a:ext>
            </a:extLst>
          </p:cNvPr>
          <p:cNvSpPr>
            <a:spLocks noGrp="1"/>
          </p:cNvSpPr>
          <p:nvPr>
            <p:ph type="ftr" sz="quarter" idx="11"/>
          </p:nvPr>
        </p:nvSpPr>
        <p:spPr/>
        <p:txBody>
          <a:bodyPr/>
          <a:lstStyle/>
          <a:p>
            <a:r>
              <a:rPr lang="en-GB"/>
              <a:t>UWL Doctoral Conference | Ashley Garlick</a:t>
            </a:r>
          </a:p>
        </p:txBody>
      </p:sp>
      <p:sp>
        <p:nvSpPr>
          <p:cNvPr id="6" name="Slide Number Placeholder 5">
            <a:extLst>
              <a:ext uri="{FF2B5EF4-FFF2-40B4-BE49-F238E27FC236}">
                <a16:creationId xmlns:a16="http://schemas.microsoft.com/office/drawing/2014/main" xmlns="" id="{BE2BE1BC-B8FF-2E45-9F24-55438B26FDAA}"/>
              </a:ext>
            </a:extLst>
          </p:cNvPr>
          <p:cNvSpPr>
            <a:spLocks noGrp="1"/>
          </p:cNvSpPr>
          <p:nvPr>
            <p:ph type="sldNum" sz="quarter" idx="12"/>
          </p:nvPr>
        </p:nvSpPr>
        <p:spPr/>
        <p:txBody>
          <a:bodyPr/>
          <a:lstStyle/>
          <a:p>
            <a:fld id="{D1EA496F-501A-F741-A6B0-FDEFEB6DDDCF}" type="slidenum">
              <a:rPr lang="en-GB" smtClean="0"/>
              <a:t>2</a:t>
            </a:fld>
            <a:endParaRPr lang="en-GB"/>
          </a:p>
        </p:txBody>
      </p:sp>
    </p:spTree>
    <p:extLst>
      <p:ext uri="{BB962C8B-B14F-4D97-AF65-F5344CB8AC3E}">
        <p14:creationId xmlns:p14="http://schemas.microsoft.com/office/powerpoint/2010/main" val="1877559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at a table&#10;&#10;Description automatically generated">
            <a:extLst>
              <a:ext uri="{FF2B5EF4-FFF2-40B4-BE49-F238E27FC236}">
                <a16:creationId xmlns:a16="http://schemas.microsoft.com/office/drawing/2014/main" xmlns="" id="{D15A659B-D84D-E04C-9810-3CEC02B83EB7}"/>
              </a:ext>
            </a:extLst>
          </p:cNvPr>
          <p:cNvPicPr>
            <a:picLocks noChangeAspect="1"/>
          </p:cNvPicPr>
          <p:nvPr/>
        </p:nvPicPr>
        <p:blipFill rotWithShape="1">
          <a:blip r:embed="rId3">
            <a:alphaModFix amt="35000"/>
          </a:blip>
          <a:srcRect b="15414"/>
          <a:stretch/>
        </p:blipFill>
        <p:spPr>
          <a:xfrm>
            <a:off x="20" y="1"/>
            <a:ext cx="12191980" cy="6857999"/>
          </a:xfrm>
          <a:prstGeom prst="rect">
            <a:avLst/>
          </a:prstGeom>
        </p:spPr>
      </p:pic>
      <p:sp>
        <p:nvSpPr>
          <p:cNvPr id="2" name="Title 1">
            <a:extLst>
              <a:ext uri="{FF2B5EF4-FFF2-40B4-BE49-F238E27FC236}">
                <a16:creationId xmlns:a16="http://schemas.microsoft.com/office/drawing/2014/main" xmlns="" id="{3CBBC87F-1801-A743-83E8-B4C343D4154B}"/>
              </a:ext>
            </a:extLst>
          </p:cNvPr>
          <p:cNvSpPr>
            <a:spLocks noGrp="1"/>
          </p:cNvSpPr>
          <p:nvPr>
            <p:ph type="title"/>
          </p:nvPr>
        </p:nvSpPr>
        <p:spPr>
          <a:xfrm>
            <a:off x="838201" y="1065862"/>
            <a:ext cx="3313164" cy="4726276"/>
          </a:xfrm>
        </p:spPr>
        <p:txBody>
          <a:bodyPr>
            <a:normAutofit/>
          </a:bodyPr>
          <a:lstStyle/>
          <a:p>
            <a:pPr algn="r"/>
            <a:r>
              <a:rPr lang="en-GB" sz="4000">
                <a:solidFill>
                  <a:srgbClr val="FFFFFF"/>
                </a:solidFill>
              </a:rPr>
              <a:t>Why Strategy As Practice?</a:t>
            </a:r>
          </a:p>
        </p:txBody>
      </p:sp>
      <p:cxnSp>
        <p:nvCxnSpPr>
          <p:cNvPr id="12" name="Straight Connector 11">
            <a:extLst>
              <a:ext uri="{FF2B5EF4-FFF2-40B4-BE49-F238E27FC236}">
                <a16:creationId xmlns:a16="http://schemas.microsoft.com/office/drawing/2014/main" xmlns=""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0AAD2932-3DD9-E54F-A132-C81785B6C2E0}"/>
              </a:ext>
            </a:extLst>
          </p:cNvPr>
          <p:cNvSpPr>
            <a:spLocks noGrp="1"/>
          </p:cNvSpPr>
          <p:nvPr>
            <p:ph idx="1"/>
          </p:nvPr>
        </p:nvSpPr>
        <p:spPr>
          <a:xfrm>
            <a:off x="5155379" y="753035"/>
            <a:ext cx="6731819" cy="5580529"/>
          </a:xfrm>
        </p:spPr>
        <p:txBody>
          <a:bodyPr anchor="ctr">
            <a:normAutofit/>
          </a:bodyPr>
          <a:lstStyle/>
          <a:p>
            <a:r>
              <a:rPr lang="en-GB" sz="2000" dirty="0">
                <a:solidFill>
                  <a:srgbClr val="FFFFFF"/>
                </a:solidFill>
              </a:rPr>
              <a:t>Strategic Management emerged out of the 1960s as a way of looking at what firms should do in order to succeed (</a:t>
            </a:r>
            <a:r>
              <a:rPr lang="en-GB" sz="2000" dirty="0" err="1">
                <a:solidFill>
                  <a:srgbClr val="FFFFFF"/>
                </a:solidFill>
              </a:rPr>
              <a:t>Jarzabkowski</a:t>
            </a:r>
            <a:r>
              <a:rPr lang="en-GB" sz="2000" dirty="0">
                <a:solidFill>
                  <a:srgbClr val="FFFFFF"/>
                </a:solidFill>
              </a:rPr>
              <a:t> and Whittington, 2008)</a:t>
            </a:r>
          </a:p>
          <a:p>
            <a:r>
              <a:rPr lang="en-GB" sz="2000" dirty="0">
                <a:solidFill>
                  <a:srgbClr val="FFFFFF"/>
                </a:solidFill>
              </a:rPr>
              <a:t>Aligned to the strategy process movement, SAP emerged initially as “micro-strategizing” (Johnson et al., 2003)</a:t>
            </a:r>
          </a:p>
          <a:p>
            <a:r>
              <a:rPr lang="en-GB" sz="2000" dirty="0">
                <a:solidFill>
                  <a:srgbClr val="FFFFFF"/>
                </a:solidFill>
              </a:rPr>
              <a:t>SAP is grounded in sociological theory, in the same way that the traditional approach to strategy is grounded in economics</a:t>
            </a:r>
          </a:p>
          <a:p>
            <a:r>
              <a:rPr lang="en-GB" sz="2000" dirty="0">
                <a:solidFill>
                  <a:srgbClr val="FFFFFF"/>
                </a:solidFill>
              </a:rPr>
              <a:t>SAP moved the focus from ‘the firm’ to instead what people actually do – </a:t>
            </a:r>
            <a:r>
              <a:rPr lang="en-GB" sz="2000" i="1" dirty="0">
                <a:solidFill>
                  <a:srgbClr val="FFFFFF"/>
                </a:solidFill>
              </a:rPr>
              <a:t>strategy is something you do, not something you have</a:t>
            </a:r>
          </a:p>
          <a:p>
            <a:r>
              <a:rPr lang="en-GB" sz="2000" dirty="0">
                <a:solidFill>
                  <a:srgbClr val="FFFFFF"/>
                </a:solidFill>
              </a:rPr>
              <a:t>Framed around Practitioners, Practice and Praxis as “sensitising devices” (</a:t>
            </a:r>
            <a:r>
              <a:rPr lang="en-GB" sz="2000" dirty="0" err="1">
                <a:solidFill>
                  <a:srgbClr val="FFFFFF"/>
                </a:solidFill>
              </a:rPr>
              <a:t>Jarzabkowski</a:t>
            </a:r>
            <a:r>
              <a:rPr lang="en-GB" sz="2000" dirty="0">
                <a:solidFill>
                  <a:srgbClr val="FFFFFF"/>
                </a:solidFill>
              </a:rPr>
              <a:t>, 2019).</a:t>
            </a:r>
          </a:p>
          <a:p>
            <a:r>
              <a:rPr lang="en-GB" sz="2000" dirty="0">
                <a:solidFill>
                  <a:srgbClr val="FFFFFF"/>
                </a:solidFill>
              </a:rPr>
              <a:t>Allows for the consideration of discursive and sociomaterial aspects of strategizing</a:t>
            </a:r>
          </a:p>
        </p:txBody>
      </p:sp>
      <p:sp>
        <p:nvSpPr>
          <p:cNvPr id="4" name="Date Placeholder 3">
            <a:extLst>
              <a:ext uri="{FF2B5EF4-FFF2-40B4-BE49-F238E27FC236}">
                <a16:creationId xmlns:a16="http://schemas.microsoft.com/office/drawing/2014/main" xmlns="" id="{A6408488-4EF3-D847-8258-BBC1BFF549E6}"/>
              </a:ext>
            </a:extLst>
          </p:cNvPr>
          <p:cNvSpPr>
            <a:spLocks noGrp="1"/>
          </p:cNvSpPr>
          <p:nvPr>
            <p:ph type="dt" sz="half" idx="10"/>
          </p:nvPr>
        </p:nvSpPr>
        <p:spPr/>
        <p:txBody>
          <a:bodyPr/>
          <a:lstStyle/>
          <a:p>
            <a:r>
              <a:rPr lang="en-GB"/>
              <a:t>29/05/2019</a:t>
            </a:r>
          </a:p>
        </p:txBody>
      </p:sp>
      <p:sp>
        <p:nvSpPr>
          <p:cNvPr id="6" name="Footer Placeholder 5">
            <a:extLst>
              <a:ext uri="{FF2B5EF4-FFF2-40B4-BE49-F238E27FC236}">
                <a16:creationId xmlns:a16="http://schemas.microsoft.com/office/drawing/2014/main" xmlns="" id="{96888ADE-9CBA-5547-958B-56574F5CFFE7}"/>
              </a:ext>
            </a:extLst>
          </p:cNvPr>
          <p:cNvSpPr>
            <a:spLocks noGrp="1"/>
          </p:cNvSpPr>
          <p:nvPr>
            <p:ph type="ftr" sz="quarter" idx="11"/>
          </p:nvPr>
        </p:nvSpPr>
        <p:spPr/>
        <p:txBody>
          <a:bodyPr/>
          <a:lstStyle/>
          <a:p>
            <a:r>
              <a:rPr lang="en-GB"/>
              <a:t>UWL Doctoral Conference | Ashley Garlick</a:t>
            </a:r>
          </a:p>
        </p:txBody>
      </p:sp>
      <p:sp>
        <p:nvSpPr>
          <p:cNvPr id="7" name="Slide Number Placeholder 6">
            <a:extLst>
              <a:ext uri="{FF2B5EF4-FFF2-40B4-BE49-F238E27FC236}">
                <a16:creationId xmlns:a16="http://schemas.microsoft.com/office/drawing/2014/main" xmlns="" id="{7749AB93-80A8-FA4F-871D-61FF89302659}"/>
              </a:ext>
            </a:extLst>
          </p:cNvPr>
          <p:cNvSpPr>
            <a:spLocks noGrp="1"/>
          </p:cNvSpPr>
          <p:nvPr>
            <p:ph type="sldNum" sz="quarter" idx="12"/>
          </p:nvPr>
        </p:nvSpPr>
        <p:spPr/>
        <p:txBody>
          <a:bodyPr/>
          <a:lstStyle/>
          <a:p>
            <a:fld id="{D1EA496F-501A-F741-A6B0-FDEFEB6DDDCF}" type="slidenum">
              <a:rPr lang="en-GB" smtClean="0"/>
              <a:t>3</a:t>
            </a:fld>
            <a:endParaRPr lang="en-GB"/>
          </a:p>
        </p:txBody>
      </p:sp>
    </p:spTree>
    <p:extLst>
      <p:ext uri="{BB962C8B-B14F-4D97-AF65-F5344CB8AC3E}">
        <p14:creationId xmlns:p14="http://schemas.microsoft.com/office/powerpoint/2010/main" val="1417275427"/>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C11B91-C0E1-294A-A489-7C1D52D858DC}"/>
              </a:ext>
            </a:extLst>
          </p:cNvPr>
          <p:cNvSpPr>
            <a:spLocks noGrp="1"/>
          </p:cNvSpPr>
          <p:nvPr>
            <p:ph type="title"/>
          </p:nvPr>
        </p:nvSpPr>
        <p:spPr>
          <a:xfrm>
            <a:off x="4965430" y="629268"/>
            <a:ext cx="6586491" cy="1286160"/>
          </a:xfrm>
        </p:spPr>
        <p:txBody>
          <a:bodyPr anchor="b">
            <a:normAutofit/>
          </a:bodyPr>
          <a:lstStyle/>
          <a:p>
            <a:r>
              <a:rPr lang="en-GB" sz="4100"/>
              <a:t>What is currently known about participation?</a:t>
            </a:r>
          </a:p>
        </p:txBody>
      </p:sp>
      <p:pic>
        <p:nvPicPr>
          <p:cNvPr id="6" name="Picture 5" descr="A group of people sitting at a table&#10;&#10;Description automatically generated">
            <a:extLst>
              <a:ext uri="{FF2B5EF4-FFF2-40B4-BE49-F238E27FC236}">
                <a16:creationId xmlns:a16="http://schemas.microsoft.com/office/drawing/2014/main" xmlns="" id="{8699065C-F3B2-CC45-9ACE-D3033CAFB63F}"/>
              </a:ext>
            </a:extLst>
          </p:cNvPr>
          <p:cNvPicPr>
            <a:picLocks noChangeAspect="1"/>
          </p:cNvPicPr>
          <p:nvPr/>
        </p:nvPicPr>
        <p:blipFill rotWithShape="1">
          <a:blip r:embed="rId3"/>
          <a:srcRect l="30382" r="24669"/>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D3AB7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369FE9B8-8BBE-F040-8756-A2C3C9BA8B7B}"/>
              </a:ext>
            </a:extLst>
          </p:cNvPr>
          <p:cNvSpPr>
            <a:spLocks noGrp="1"/>
          </p:cNvSpPr>
          <p:nvPr>
            <p:ph idx="1"/>
          </p:nvPr>
        </p:nvSpPr>
        <p:spPr>
          <a:xfrm>
            <a:off x="4965431" y="2438400"/>
            <a:ext cx="6586490" cy="4029633"/>
          </a:xfrm>
        </p:spPr>
        <p:txBody>
          <a:bodyPr>
            <a:normAutofit/>
          </a:bodyPr>
          <a:lstStyle/>
          <a:p>
            <a:r>
              <a:rPr lang="en-GB" sz="1600" dirty="0"/>
              <a:t>Greater openness leads to greater accountability (Whittington, 2019). The opening of strategy can be defined in terms of transparency and inclusion (</a:t>
            </a:r>
            <a:r>
              <a:rPr lang="en-GB" sz="1600" dirty="0" err="1"/>
              <a:t>Hautz</a:t>
            </a:r>
            <a:r>
              <a:rPr lang="en-GB" sz="1600" dirty="0"/>
              <a:t> et al, 2017). Openness in strategy making is an increasing trend e.g. Wikimedia (</a:t>
            </a:r>
            <a:r>
              <a:rPr lang="en-GB" sz="1600" dirty="0" err="1"/>
              <a:t>Dobusch</a:t>
            </a:r>
            <a:r>
              <a:rPr lang="en-GB" sz="1600" dirty="0"/>
              <a:t> et al., 2019), Red Hat and IBM (</a:t>
            </a:r>
            <a:r>
              <a:rPr lang="en-GB" sz="1600" dirty="0" err="1"/>
              <a:t>Tavakoli</a:t>
            </a:r>
            <a:r>
              <a:rPr lang="en-GB" sz="1600" dirty="0"/>
              <a:t> et al., 2017).</a:t>
            </a:r>
          </a:p>
          <a:p>
            <a:r>
              <a:rPr lang="en-GB" sz="1600" dirty="0"/>
              <a:t>Participation is the elicitation of input, contributions, feedback, or buy-in to strategic decisions during the formulation of strategy (Mack and </a:t>
            </a:r>
            <a:r>
              <a:rPr lang="en-GB" sz="1600" dirty="0" err="1"/>
              <a:t>Szulanski</a:t>
            </a:r>
            <a:r>
              <a:rPr lang="en-GB" sz="1600" dirty="0"/>
              <a:t>, 2017). There is currently a very limited understanding of how participation informs and shapes strategy work in organizations (</a:t>
            </a:r>
            <a:r>
              <a:rPr lang="en-GB" sz="1600" dirty="0" err="1"/>
              <a:t>Hutter</a:t>
            </a:r>
            <a:r>
              <a:rPr lang="en-GB" sz="1600" dirty="0"/>
              <a:t>, </a:t>
            </a:r>
            <a:r>
              <a:rPr lang="en-GB" sz="1600" dirty="0" err="1"/>
              <a:t>Nketia</a:t>
            </a:r>
            <a:r>
              <a:rPr lang="en-GB" sz="1600" dirty="0"/>
              <a:t>, and </a:t>
            </a:r>
            <a:r>
              <a:rPr lang="en-GB" sz="1600" dirty="0" err="1"/>
              <a:t>Füller</a:t>
            </a:r>
            <a:r>
              <a:rPr lang="en-GB" sz="1600" dirty="0"/>
              <a:t>, 2017). </a:t>
            </a:r>
          </a:p>
          <a:p>
            <a:r>
              <a:rPr lang="en-GB" sz="1600" dirty="0"/>
              <a:t>Organizational structure (Carney, 2004), practitioner role (</a:t>
            </a:r>
            <a:r>
              <a:rPr lang="en-GB" sz="1600" dirty="0" err="1"/>
              <a:t>Mantere</a:t>
            </a:r>
            <a:r>
              <a:rPr lang="en-GB" sz="1600" dirty="0"/>
              <a:t>, 2008), level (Rouleau, Balogun and Floyd, 2015) and distance from the centre (</a:t>
            </a:r>
            <a:r>
              <a:rPr lang="en-GB" sz="1600" dirty="0" err="1"/>
              <a:t>Regner</a:t>
            </a:r>
            <a:r>
              <a:rPr lang="en-GB" sz="1600" dirty="0"/>
              <a:t>, 2003); communication technologies (Neeley and Leonardi, 2018) </a:t>
            </a:r>
          </a:p>
          <a:p>
            <a:r>
              <a:rPr lang="en-GB" sz="1600" dirty="0"/>
              <a:t>Sensemaking provides a mid-level theory made up of meaning making and legitimation (</a:t>
            </a:r>
            <a:r>
              <a:rPr lang="en-GB" sz="1600" dirty="0" err="1"/>
              <a:t>Jalonen</a:t>
            </a:r>
            <a:r>
              <a:rPr lang="en-GB" sz="1600" dirty="0"/>
              <a:t> et al., 2018). Individual meaning needs to lead to collective understanding through discursive and sociomaterial practices (</a:t>
            </a:r>
            <a:r>
              <a:rPr lang="en-GB" sz="1600" dirty="0" err="1"/>
              <a:t>Seidl</a:t>
            </a:r>
            <a:r>
              <a:rPr lang="en-GB" sz="1600" dirty="0"/>
              <a:t> and </a:t>
            </a:r>
            <a:r>
              <a:rPr lang="en-GB" sz="1600" dirty="0" err="1"/>
              <a:t>Werle</a:t>
            </a:r>
            <a:r>
              <a:rPr lang="en-GB" sz="1600" dirty="0"/>
              <a:t>, 2018).</a:t>
            </a:r>
          </a:p>
        </p:txBody>
      </p:sp>
      <p:sp>
        <p:nvSpPr>
          <p:cNvPr id="4" name="Date Placeholder 3">
            <a:extLst>
              <a:ext uri="{FF2B5EF4-FFF2-40B4-BE49-F238E27FC236}">
                <a16:creationId xmlns:a16="http://schemas.microsoft.com/office/drawing/2014/main" xmlns="" id="{DD3C46E2-49CD-FA4A-AE98-30AE3300ABC6}"/>
              </a:ext>
            </a:extLst>
          </p:cNvPr>
          <p:cNvSpPr>
            <a:spLocks noGrp="1"/>
          </p:cNvSpPr>
          <p:nvPr>
            <p:ph type="dt" sz="half" idx="10"/>
          </p:nvPr>
        </p:nvSpPr>
        <p:spPr/>
        <p:txBody>
          <a:bodyPr/>
          <a:lstStyle/>
          <a:p>
            <a:r>
              <a:rPr lang="en-GB"/>
              <a:t>29/05/2019</a:t>
            </a:r>
          </a:p>
        </p:txBody>
      </p:sp>
      <p:sp>
        <p:nvSpPr>
          <p:cNvPr id="5" name="Footer Placeholder 4">
            <a:extLst>
              <a:ext uri="{FF2B5EF4-FFF2-40B4-BE49-F238E27FC236}">
                <a16:creationId xmlns:a16="http://schemas.microsoft.com/office/drawing/2014/main" xmlns="" id="{FABD2ECF-4C0E-B24C-A88E-9FBB9E05D0F1}"/>
              </a:ext>
            </a:extLst>
          </p:cNvPr>
          <p:cNvSpPr>
            <a:spLocks noGrp="1"/>
          </p:cNvSpPr>
          <p:nvPr>
            <p:ph type="ftr" sz="quarter" idx="11"/>
          </p:nvPr>
        </p:nvSpPr>
        <p:spPr/>
        <p:txBody>
          <a:bodyPr/>
          <a:lstStyle/>
          <a:p>
            <a:r>
              <a:rPr lang="en-GB"/>
              <a:t>UWL Doctoral Conference | Ashley Garlick</a:t>
            </a:r>
          </a:p>
        </p:txBody>
      </p:sp>
      <p:sp>
        <p:nvSpPr>
          <p:cNvPr id="7" name="Slide Number Placeholder 6">
            <a:extLst>
              <a:ext uri="{FF2B5EF4-FFF2-40B4-BE49-F238E27FC236}">
                <a16:creationId xmlns:a16="http://schemas.microsoft.com/office/drawing/2014/main" xmlns="" id="{2129360D-2238-0444-855E-50C4ABB8B777}"/>
              </a:ext>
            </a:extLst>
          </p:cNvPr>
          <p:cNvSpPr>
            <a:spLocks noGrp="1"/>
          </p:cNvSpPr>
          <p:nvPr>
            <p:ph type="sldNum" sz="quarter" idx="12"/>
          </p:nvPr>
        </p:nvSpPr>
        <p:spPr/>
        <p:txBody>
          <a:bodyPr/>
          <a:lstStyle/>
          <a:p>
            <a:fld id="{D1EA496F-501A-F741-A6B0-FDEFEB6DDDCF}" type="slidenum">
              <a:rPr lang="en-GB" smtClean="0"/>
              <a:t>4</a:t>
            </a:fld>
            <a:endParaRPr lang="en-GB"/>
          </a:p>
        </p:txBody>
      </p:sp>
    </p:spTree>
    <p:extLst>
      <p:ext uri="{BB962C8B-B14F-4D97-AF65-F5344CB8AC3E}">
        <p14:creationId xmlns:p14="http://schemas.microsoft.com/office/powerpoint/2010/main" val="338499556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group of people sitting at a table&#10;&#10;Description automatically generated">
            <a:extLst>
              <a:ext uri="{FF2B5EF4-FFF2-40B4-BE49-F238E27FC236}">
                <a16:creationId xmlns:a16="http://schemas.microsoft.com/office/drawing/2014/main" xmlns="" id="{F99FAEBE-25A8-014D-A5E0-FEC684F99841}"/>
              </a:ext>
            </a:extLst>
          </p:cNvPr>
          <p:cNvPicPr>
            <a:picLocks noChangeAspect="1"/>
          </p:cNvPicPr>
          <p:nvPr/>
        </p:nvPicPr>
        <p:blipFill rotWithShape="1">
          <a:blip r:embed="rId3"/>
          <a:srcRect t="19368" r="9091" b="4023"/>
          <a:stretch/>
        </p:blipFill>
        <p:spPr>
          <a:xfrm>
            <a:off x="20" y="10"/>
            <a:ext cx="12191980" cy="6857990"/>
          </a:xfrm>
          <a:prstGeom prst="rect">
            <a:avLst/>
          </a:prstGeom>
        </p:spPr>
      </p:pic>
      <p:sp>
        <p:nvSpPr>
          <p:cNvPr id="45" name="Rectangle 42">
            <a:extLst>
              <a:ext uri="{FF2B5EF4-FFF2-40B4-BE49-F238E27FC236}">
                <a16:creationId xmlns:a16="http://schemas.microsoft.com/office/drawing/2014/main" xmlns="" id="{86C7B4A1-154A-4DF0-AC46-F88D75A2E0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7F3B029-E7CC-CE4A-9A15-B1B6B92C62F4}"/>
              </a:ext>
            </a:extLst>
          </p:cNvPr>
          <p:cNvSpPr>
            <a:spLocks noGrp="1"/>
          </p:cNvSpPr>
          <p:nvPr>
            <p:ph type="title"/>
          </p:nvPr>
        </p:nvSpPr>
        <p:spPr>
          <a:xfrm>
            <a:off x="594804" y="640263"/>
            <a:ext cx="6619811" cy="1344975"/>
          </a:xfrm>
        </p:spPr>
        <p:txBody>
          <a:bodyPr>
            <a:normAutofit/>
          </a:bodyPr>
          <a:lstStyle/>
          <a:p>
            <a:r>
              <a:rPr lang="en-GB" sz="4000" dirty="0"/>
              <a:t>The gap</a:t>
            </a:r>
          </a:p>
        </p:txBody>
      </p:sp>
      <p:sp>
        <p:nvSpPr>
          <p:cNvPr id="3" name="Content Placeholder 2">
            <a:extLst>
              <a:ext uri="{FF2B5EF4-FFF2-40B4-BE49-F238E27FC236}">
                <a16:creationId xmlns:a16="http://schemas.microsoft.com/office/drawing/2014/main" xmlns="" id="{37325EE5-7CA6-4346-A346-B07F959E539F}"/>
              </a:ext>
            </a:extLst>
          </p:cNvPr>
          <p:cNvSpPr>
            <a:spLocks noGrp="1"/>
          </p:cNvSpPr>
          <p:nvPr>
            <p:ph idx="1"/>
          </p:nvPr>
        </p:nvSpPr>
        <p:spPr>
          <a:xfrm>
            <a:off x="594109" y="2121763"/>
            <a:ext cx="6619811" cy="3773010"/>
          </a:xfrm>
        </p:spPr>
        <p:txBody>
          <a:bodyPr>
            <a:normAutofit/>
          </a:bodyPr>
          <a:lstStyle/>
          <a:p>
            <a:r>
              <a:rPr lang="en-GB" sz="1200" dirty="0"/>
              <a:t>Most participation studies only consider particular practice or episode types (</a:t>
            </a:r>
            <a:r>
              <a:rPr lang="en-GB" sz="1200" dirty="0" err="1"/>
              <a:t>Introna</a:t>
            </a:r>
            <a:r>
              <a:rPr lang="en-GB" sz="1200" dirty="0"/>
              <a:t>, 2019). A recent call has been for more research that bridges process and practice in strategy (</a:t>
            </a:r>
            <a:r>
              <a:rPr lang="en-GB" sz="1200" dirty="0" err="1"/>
              <a:t>Burgelman</a:t>
            </a:r>
            <a:r>
              <a:rPr lang="en-GB" sz="1200" dirty="0"/>
              <a:t> et al., 2018). There is a lack of knowledge over how sensemaking develops across multiple episodes over time as an on-going process (Sandberg and </a:t>
            </a:r>
            <a:r>
              <a:rPr lang="en-GB" sz="1200" dirty="0" err="1"/>
              <a:t>Tsoukas</a:t>
            </a:r>
            <a:r>
              <a:rPr lang="en-GB" sz="1200" dirty="0"/>
              <a:t>, 2015).</a:t>
            </a:r>
          </a:p>
          <a:p>
            <a:r>
              <a:rPr lang="en-GB" sz="1200" dirty="0"/>
              <a:t>This study adopts a context that allows us to understand the phenomenon of participation in an extreme way (</a:t>
            </a:r>
            <a:r>
              <a:rPr lang="en-GB" sz="1200" dirty="0" err="1"/>
              <a:t>Jarzabkowski</a:t>
            </a:r>
            <a:r>
              <a:rPr lang="en-GB" sz="1200" dirty="0"/>
              <a:t>, 2019). This context sheds theoretical light that would not otherwise have been seen. </a:t>
            </a:r>
          </a:p>
          <a:p>
            <a:r>
              <a:rPr lang="en-GB" sz="1200" dirty="0"/>
              <a:t>It considers how participation occurs as part of an entire strategizing exercise, over a three-year period. This will contribute a new theoretical framework of participation strategy making useful to both academics and practitioners – something described as a rare combination (</a:t>
            </a:r>
            <a:r>
              <a:rPr lang="en-GB" sz="1200" dirty="0" err="1"/>
              <a:t>Golsorkhi</a:t>
            </a:r>
            <a:r>
              <a:rPr lang="en-GB" sz="1200" dirty="0"/>
              <a:t>, Rouleau, </a:t>
            </a:r>
            <a:r>
              <a:rPr lang="en-GB" sz="1200" dirty="0" err="1"/>
              <a:t>Seidl</a:t>
            </a:r>
            <a:r>
              <a:rPr lang="en-GB" sz="1200" dirty="0"/>
              <a:t> and </a:t>
            </a:r>
            <a:r>
              <a:rPr lang="en-GB" sz="1200" dirty="0" err="1"/>
              <a:t>Vaara</a:t>
            </a:r>
            <a:r>
              <a:rPr lang="en-US" sz="1200" dirty="0"/>
              <a:t>, 2015)</a:t>
            </a:r>
            <a:r>
              <a:rPr lang="en-GB" sz="1200" dirty="0"/>
              <a:t>. </a:t>
            </a:r>
          </a:p>
          <a:p>
            <a:pPr lvl="1"/>
            <a:r>
              <a:rPr lang="en-GB" sz="1200" dirty="0"/>
              <a:t>The existing literature is incomplete because SAP research has to date focused too much on describing practices, and ignored how practice is created (</a:t>
            </a:r>
            <a:r>
              <a:rPr lang="en-GB" sz="1200" dirty="0" err="1"/>
              <a:t>Rasche</a:t>
            </a:r>
            <a:r>
              <a:rPr lang="en-GB" sz="1200" dirty="0"/>
              <a:t> and Chia, 2009). The strategy formulation literature’s preoccupation with content means that there is a gap in the literature that considers how the content fits within an overall strategizing process. </a:t>
            </a:r>
          </a:p>
          <a:p>
            <a:pPr lvl="1"/>
            <a:r>
              <a:rPr lang="en-GB" sz="1200" dirty="0"/>
              <a:t>The literature is inadequate because there has historically been a focus on how tools and artefacts are used in strategizing, but a lack of understanding about the internal logic applied by actors. There needs to be an understanding of how material objects interact with human activity in a way that informs understanding, but also aids collective sensemaking. </a:t>
            </a:r>
          </a:p>
        </p:txBody>
      </p:sp>
      <p:sp>
        <p:nvSpPr>
          <p:cNvPr id="4" name="Date Placeholder 3">
            <a:extLst>
              <a:ext uri="{FF2B5EF4-FFF2-40B4-BE49-F238E27FC236}">
                <a16:creationId xmlns:a16="http://schemas.microsoft.com/office/drawing/2014/main" xmlns="" id="{03FC9254-63F4-B840-BD8B-CC05F0E1999E}"/>
              </a:ext>
            </a:extLst>
          </p:cNvPr>
          <p:cNvSpPr>
            <a:spLocks noGrp="1"/>
          </p:cNvSpPr>
          <p:nvPr>
            <p:ph type="dt" sz="half" idx="10"/>
          </p:nvPr>
        </p:nvSpPr>
        <p:spPr/>
        <p:txBody>
          <a:bodyPr/>
          <a:lstStyle/>
          <a:p>
            <a:r>
              <a:rPr lang="en-GB"/>
              <a:t>29/05/2019</a:t>
            </a:r>
          </a:p>
        </p:txBody>
      </p:sp>
      <p:sp>
        <p:nvSpPr>
          <p:cNvPr id="5" name="Footer Placeholder 4">
            <a:extLst>
              <a:ext uri="{FF2B5EF4-FFF2-40B4-BE49-F238E27FC236}">
                <a16:creationId xmlns:a16="http://schemas.microsoft.com/office/drawing/2014/main" xmlns="" id="{DD86E19F-A142-7D40-A699-9D523D4FA836}"/>
              </a:ext>
            </a:extLst>
          </p:cNvPr>
          <p:cNvSpPr>
            <a:spLocks noGrp="1"/>
          </p:cNvSpPr>
          <p:nvPr>
            <p:ph type="ftr" sz="quarter" idx="11"/>
          </p:nvPr>
        </p:nvSpPr>
        <p:spPr/>
        <p:txBody>
          <a:bodyPr/>
          <a:lstStyle/>
          <a:p>
            <a:r>
              <a:rPr lang="en-GB"/>
              <a:t>UWL Doctoral Conference | Ashley Garlick</a:t>
            </a:r>
          </a:p>
        </p:txBody>
      </p:sp>
      <p:sp>
        <p:nvSpPr>
          <p:cNvPr id="6" name="Slide Number Placeholder 5">
            <a:extLst>
              <a:ext uri="{FF2B5EF4-FFF2-40B4-BE49-F238E27FC236}">
                <a16:creationId xmlns:a16="http://schemas.microsoft.com/office/drawing/2014/main" xmlns="" id="{42FA90E3-C493-CF45-9A95-13FBE3405470}"/>
              </a:ext>
            </a:extLst>
          </p:cNvPr>
          <p:cNvSpPr>
            <a:spLocks noGrp="1"/>
          </p:cNvSpPr>
          <p:nvPr>
            <p:ph type="sldNum" sz="quarter" idx="12"/>
          </p:nvPr>
        </p:nvSpPr>
        <p:spPr/>
        <p:txBody>
          <a:bodyPr/>
          <a:lstStyle/>
          <a:p>
            <a:fld id="{D1EA496F-501A-F741-A6B0-FDEFEB6DDDCF}" type="slidenum">
              <a:rPr lang="en-GB" smtClean="0"/>
              <a:t>5</a:t>
            </a:fld>
            <a:endParaRPr lang="en-GB"/>
          </a:p>
        </p:txBody>
      </p:sp>
    </p:spTree>
    <p:extLst>
      <p:ext uri="{BB962C8B-B14F-4D97-AF65-F5344CB8AC3E}">
        <p14:creationId xmlns:p14="http://schemas.microsoft.com/office/powerpoint/2010/main" val="189345020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0A7DF1-4A53-FC49-9CD8-A887E1C6B81B}"/>
              </a:ext>
            </a:extLst>
          </p:cNvPr>
          <p:cNvSpPr>
            <a:spLocks noGrp="1"/>
          </p:cNvSpPr>
          <p:nvPr>
            <p:ph type="title"/>
          </p:nvPr>
        </p:nvSpPr>
        <p:spPr>
          <a:xfrm>
            <a:off x="5116878" y="629266"/>
            <a:ext cx="6422849" cy="1676603"/>
          </a:xfrm>
        </p:spPr>
        <p:txBody>
          <a:bodyPr>
            <a:normAutofit/>
          </a:bodyPr>
          <a:lstStyle/>
          <a:p>
            <a:r>
              <a:rPr lang="en-GB" dirty="0"/>
              <a:t>The method</a:t>
            </a:r>
          </a:p>
        </p:txBody>
      </p:sp>
      <p:sp>
        <p:nvSpPr>
          <p:cNvPr id="19" name="Rectangle 18">
            <a:extLst>
              <a:ext uri="{FF2B5EF4-FFF2-40B4-BE49-F238E27FC236}">
                <a16:creationId xmlns:a16="http://schemas.microsoft.com/office/drawing/2014/main" xmlns="" id="{A98BC887-4916-4227-9F48-3B078D238F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36008" cy="6858000"/>
          </a:xfrm>
          <a:prstGeom prst="rect">
            <a:avLst/>
          </a:prstGeom>
          <a:solidFill>
            <a:srgbClr val="553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xmlns="" id="{1AD6DCFA-0E71-4650-A5E4-3C20E73EB6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at a table&#10;&#10;Description automatically generated">
            <a:extLst>
              <a:ext uri="{FF2B5EF4-FFF2-40B4-BE49-F238E27FC236}">
                <a16:creationId xmlns:a16="http://schemas.microsoft.com/office/drawing/2014/main" xmlns="" id="{255A0B9C-870C-A842-9DEE-E6F905A9A72C}"/>
              </a:ext>
            </a:extLst>
          </p:cNvPr>
          <p:cNvPicPr>
            <a:picLocks noChangeAspect="1"/>
          </p:cNvPicPr>
          <p:nvPr/>
        </p:nvPicPr>
        <p:blipFill rotWithShape="1">
          <a:blip r:embed="rId3"/>
          <a:srcRect l="12122" r="6420" b="5"/>
          <a:stretch/>
        </p:blipFill>
        <p:spPr>
          <a:xfrm>
            <a:off x="804672" y="803049"/>
            <a:ext cx="3026664" cy="2470743"/>
          </a:xfrm>
          <a:prstGeom prst="rect">
            <a:avLst/>
          </a:prstGeom>
          <a:effectLst/>
        </p:spPr>
      </p:pic>
      <p:pic>
        <p:nvPicPr>
          <p:cNvPr id="7" name="Picture 6" descr="A group of people sitting at a table&#10;&#10;Description automatically generated">
            <a:extLst>
              <a:ext uri="{FF2B5EF4-FFF2-40B4-BE49-F238E27FC236}">
                <a16:creationId xmlns:a16="http://schemas.microsoft.com/office/drawing/2014/main" xmlns="" id="{624CB1FC-6529-3841-8A3F-40DECF8942C2}"/>
              </a:ext>
            </a:extLst>
          </p:cNvPr>
          <p:cNvPicPr>
            <a:picLocks noChangeAspect="1"/>
          </p:cNvPicPr>
          <p:nvPr/>
        </p:nvPicPr>
        <p:blipFill rotWithShape="1">
          <a:blip r:embed="rId4"/>
          <a:srcRect l="13594" r="3556" b="5"/>
          <a:stretch/>
        </p:blipFill>
        <p:spPr>
          <a:xfrm>
            <a:off x="804672" y="3461344"/>
            <a:ext cx="3026663" cy="2438400"/>
          </a:xfrm>
          <a:prstGeom prst="rect">
            <a:avLst/>
          </a:prstGeom>
        </p:spPr>
      </p:pic>
      <p:sp>
        <p:nvSpPr>
          <p:cNvPr id="3" name="Content Placeholder 2">
            <a:extLst>
              <a:ext uri="{FF2B5EF4-FFF2-40B4-BE49-F238E27FC236}">
                <a16:creationId xmlns:a16="http://schemas.microsoft.com/office/drawing/2014/main" xmlns="" id="{4499DA34-AF76-E447-B5E9-64A9BBF21017}"/>
              </a:ext>
            </a:extLst>
          </p:cNvPr>
          <p:cNvSpPr>
            <a:spLocks noGrp="1"/>
          </p:cNvSpPr>
          <p:nvPr>
            <p:ph idx="1"/>
          </p:nvPr>
        </p:nvSpPr>
        <p:spPr>
          <a:xfrm>
            <a:off x="5116880" y="2305870"/>
            <a:ext cx="6719114" cy="3917950"/>
          </a:xfrm>
        </p:spPr>
        <p:txBody>
          <a:bodyPr>
            <a:normAutofit/>
          </a:bodyPr>
          <a:lstStyle/>
          <a:p>
            <a:r>
              <a:rPr lang="en-GB" sz="1400" dirty="0"/>
              <a:t>Single case study</a:t>
            </a:r>
          </a:p>
          <a:p>
            <a:pPr lvl="1"/>
            <a:r>
              <a:rPr lang="en-GB" sz="1400" dirty="0"/>
              <a:t>Eight semi-structured, in-depth interviews conducted May/June 2018 (5 hours 36 minutes of transcripts)</a:t>
            </a:r>
          </a:p>
          <a:p>
            <a:pPr lvl="2"/>
            <a:r>
              <a:rPr lang="en-GB" sz="1400" dirty="0"/>
              <a:t>Chief Executive Officer / Director of Strategy / Chief Volunteer / Chair of the Board / 4 x Regional Directors</a:t>
            </a:r>
          </a:p>
          <a:p>
            <a:pPr lvl="1"/>
            <a:r>
              <a:rPr lang="en-GB" sz="1400" dirty="0"/>
              <a:t>26 hours of overt participant observation, across ten strategy workshops in eight geographical locations between 5 April 2018 and 5 May 2018</a:t>
            </a:r>
          </a:p>
          <a:p>
            <a:pPr lvl="2"/>
            <a:r>
              <a:rPr lang="en-GB" sz="1400" dirty="0"/>
              <a:t>Field notes transcribed, as well as material outputs captured in NVivo. </a:t>
            </a:r>
          </a:p>
          <a:p>
            <a:pPr lvl="1"/>
            <a:r>
              <a:rPr lang="en-GB" sz="1400" dirty="0"/>
              <a:t>32 documents, 4 videos and 245 emails captured and analysed</a:t>
            </a:r>
          </a:p>
          <a:p>
            <a:pPr lvl="2"/>
            <a:r>
              <a:rPr lang="en-GB" sz="1400" dirty="0"/>
              <a:t>Included organizational memos, communications, FAQ sheets, published speech transcripts</a:t>
            </a:r>
          </a:p>
          <a:p>
            <a:r>
              <a:rPr lang="en-GB" sz="1400" dirty="0"/>
              <a:t>Underpinned by Social Constructivism</a:t>
            </a:r>
          </a:p>
          <a:p>
            <a:r>
              <a:rPr lang="en-GB" sz="1400" dirty="0"/>
              <a:t>Analysed using “inductive composition” (Berends and </a:t>
            </a:r>
            <a:r>
              <a:rPr lang="en-GB" sz="1400" dirty="0" err="1"/>
              <a:t>Deken</a:t>
            </a:r>
            <a:r>
              <a:rPr lang="en-GB" sz="1400" dirty="0"/>
              <a:t>, 2019) and “thick description” (Balogun, </a:t>
            </a:r>
            <a:r>
              <a:rPr lang="en-GB" sz="1400" dirty="0" err="1"/>
              <a:t>Bartunek</a:t>
            </a:r>
            <a:r>
              <a:rPr lang="en-GB" sz="1400" dirty="0"/>
              <a:t>, and Do, 2015)</a:t>
            </a:r>
          </a:p>
        </p:txBody>
      </p:sp>
      <p:sp>
        <p:nvSpPr>
          <p:cNvPr id="4" name="Date Placeholder 3">
            <a:extLst>
              <a:ext uri="{FF2B5EF4-FFF2-40B4-BE49-F238E27FC236}">
                <a16:creationId xmlns:a16="http://schemas.microsoft.com/office/drawing/2014/main" xmlns="" id="{B2CBA615-A356-954C-B74D-E2709E7ABA83}"/>
              </a:ext>
            </a:extLst>
          </p:cNvPr>
          <p:cNvSpPr>
            <a:spLocks noGrp="1"/>
          </p:cNvSpPr>
          <p:nvPr>
            <p:ph type="dt" sz="half" idx="10"/>
          </p:nvPr>
        </p:nvSpPr>
        <p:spPr/>
        <p:txBody>
          <a:bodyPr/>
          <a:lstStyle/>
          <a:p>
            <a:r>
              <a:rPr lang="en-GB"/>
              <a:t>29/05/2019</a:t>
            </a:r>
          </a:p>
        </p:txBody>
      </p:sp>
      <p:sp>
        <p:nvSpPr>
          <p:cNvPr id="6" name="Footer Placeholder 5">
            <a:extLst>
              <a:ext uri="{FF2B5EF4-FFF2-40B4-BE49-F238E27FC236}">
                <a16:creationId xmlns:a16="http://schemas.microsoft.com/office/drawing/2014/main" xmlns="" id="{CC759BDF-2142-7C42-8E0F-E3B919935253}"/>
              </a:ext>
            </a:extLst>
          </p:cNvPr>
          <p:cNvSpPr>
            <a:spLocks noGrp="1"/>
          </p:cNvSpPr>
          <p:nvPr>
            <p:ph type="ftr" sz="quarter" idx="11"/>
          </p:nvPr>
        </p:nvSpPr>
        <p:spPr/>
        <p:txBody>
          <a:bodyPr/>
          <a:lstStyle/>
          <a:p>
            <a:r>
              <a:rPr lang="en-GB"/>
              <a:t>UWL Doctoral Conference | Ashley Garlick</a:t>
            </a:r>
          </a:p>
        </p:txBody>
      </p:sp>
      <p:sp>
        <p:nvSpPr>
          <p:cNvPr id="8" name="Slide Number Placeholder 7">
            <a:extLst>
              <a:ext uri="{FF2B5EF4-FFF2-40B4-BE49-F238E27FC236}">
                <a16:creationId xmlns:a16="http://schemas.microsoft.com/office/drawing/2014/main" xmlns="" id="{6CF774F3-1DC0-7847-95AD-0E78A6E4B537}"/>
              </a:ext>
            </a:extLst>
          </p:cNvPr>
          <p:cNvSpPr>
            <a:spLocks noGrp="1"/>
          </p:cNvSpPr>
          <p:nvPr>
            <p:ph type="sldNum" sz="quarter" idx="12"/>
          </p:nvPr>
        </p:nvSpPr>
        <p:spPr/>
        <p:txBody>
          <a:bodyPr/>
          <a:lstStyle/>
          <a:p>
            <a:fld id="{D1EA496F-501A-F741-A6B0-FDEFEB6DDDCF}" type="slidenum">
              <a:rPr lang="en-GB" smtClean="0"/>
              <a:t>6</a:t>
            </a:fld>
            <a:endParaRPr lang="en-GB"/>
          </a:p>
        </p:txBody>
      </p:sp>
    </p:spTree>
    <p:extLst>
      <p:ext uri="{BB962C8B-B14F-4D97-AF65-F5344CB8AC3E}">
        <p14:creationId xmlns:p14="http://schemas.microsoft.com/office/powerpoint/2010/main" val="2907147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89DD6A-DE0E-EC4D-83F3-BB0604974871}"/>
              </a:ext>
            </a:extLst>
          </p:cNvPr>
          <p:cNvSpPr>
            <a:spLocks noGrp="1"/>
          </p:cNvSpPr>
          <p:nvPr>
            <p:ph type="title"/>
          </p:nvPr>
        </p:nvSpPr>
        <p:spPr>
          <a:xfrm>
            <a:off x="4965430" y="629268"/>
            <a:ext cx="6586491" cy="1286160"/>
          </a:xfrm>
        </p:spPr>
        <p:txBody>
          <a:bodyPr anchor="b">
            <a:normAutofit/>
          </a:bodyPr>
          <a:lstStyle/>
          <a:p>
            <a:r>
              <a:rPr lang="en-GB" dirty="0"/>
              <a:t>Initial findings</a:t>
            </a:r>
          </a:p>
        </p:txBody>
      </p:sp>
      <p:pic>
        <p:nvPicPr>
          <p:cNvPr id="4" name="Picture 3">
            <a:extLst>
              <a:ext uri="{FF2B5EF4-FFF2-40B4-BE49-F238E27FC236}">
                <a16:creationId xmlns:a16="http://schemas.microsoft.com/office/drawing/2014/main" xmlns="" id="{831D2BF2-7473-654D-BED2-A639A963EEEA}"/>
              </a:ext>
            </a:extLst>
          </p:cNvPr>
          <p:cNvPicPr/>
          <p:nvPr/>
        </p:nvPicPr>
        <p:blipFill rotWithShape="1">
          <a:blip r:embed="rId3" cstate="print">
            <a:extLst>
              <a:ext uri="{28A0092B-C50C-407E-A947-70E740481C1C}">
                <a14:useLocalDpi xmlns:a14="http://schemas.microsoft.com/office/drawing/2010/main" val="0"/>
              </a:ext>
            </a:extLst>
          </a:blip>
          <a:srcRect t="3098"/>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8EB9F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96AC6E36-8465-994D-8EFD-559308F79EC5}"/>
              </a:ext>
            </a:extLst>
          </p:cNvPr>
          <p:cNvSpPr>
            <a:spLocks noGrp="1"/>
          </p:cNvSpPr>
          <p:nvPr>
            <p:ph idx="1"/>
          </p:nvPr>
        </p:nvSpPr>
        <p:spPr>
          <a:xfrm>
            <a:off x="4965431" y="2438400"/>
            <a:ext cx="6586489" cy="3785419"/>
          </a:xfrm>
        </p:spPr>
        <p:txBody>
          <a:bodyPr>
            <a:normAutofit/>
          </a:bodyPr>
          <a:lstStyle/>
          <a:p>
            <a:r>
              <a:rPr lang="en-GB" sz="1400" dirty="0"/>
              <a:t>Trigger of (re)structure</a:t>
            </a:r>
          </a:p>
          <a:p>
            <a:pPr lvl="1"/>
            <a:r>
              <a:rPr lang="en-GB" sz="1400" dirty="0"/>
              <a:t>Introduction of new personnel, or personnel changing roles would trigger listening exercise</a:t>
            </a:r>
          </a:p>
          <a:p>
            <a:pPr lvl="1"/>
            <a:r>
              <a:rPr lang="en-GB" sz="1400" dirty="0"/>
              <a:t>The role itself was not an automatic trigger for involvement, but instead perceived legitimacy and trust seen as significant (invisible network)</a:t>
            </a:r>
          </a:p>
          <a:p>
            <a:endParaRPr lang="en-GB" sz="1400" dirty="0"/>
          </a:p>
          <a:p>
            <a:r>
              <a:rPr lang="en-GB" sz="1400" dirty="0"/>
              <a:t>Impact of iteration</a:t>
            </a:r>
          </a:p>
          <a:p>
            <a:pPr lvl="1"/>
            <a:r>
              <a:rPr lang="en-GB" sz="1400" dirty="0"/>
              <a:t>Iterative process of sensemaking aligns with an increasingly wider participation – begins at an individual level, ends with a public statement of strategy, with widening levels in between</a:t>
            </a:r>
          </a:p>
          <a:p>
            <a:pPr lvl="1"/>
            <a:r>
              <a:rPr lang="en-GB" sz="1400" dirty="0"/>
              <a:t>Episodes provide protected space for participants to explore understanding together, and through sensemaking, leads to collective understanding.</a:t>
            </a:r>
          </a:p>
          <a:p>
            <a:pPr lvl="1"/>
            <a:r>
              <a:rPr lang="en-GB" sz="1400" dirty="0"/>
              <a:t>Discursive and </a:t>
            </a:r>
            <a:r>
              <a:rPr lang="en-GB" sz="1400" dirty="0" err="1"/>
              <a:t>sociomatieral</a:t>
            </a:r>
            <a:r>
              <a:rPr lang="en-GB" sz="1400" dirty="0"/>
              <a:t> practices are used to confirm and re-affirm strategic decisions through affirmation/disaffirmation </a:t>
            </a:r>
          </a:p>
        </p:txBody>
      </p:sp>
      <p:sp>
        <p:nvSpPr>
          <p:cNvPr id="5" name="Date Placeholder 4">
            <a:extLst>
              <a:ext uri="{FF2B5EF4-FFF2-40B4-BE49-F238E27FC236}">
                <a16:creationId xmlns:a16="http://schemas.microsoft.com/office/drawing/2014/main" xmlns="" id="{739700AE-39BA-0E4E-8EF8-2941AA026016}"/>
              </a:ext>
            </a:extLst>
          </p:cNvPr>
          <p:cNvSpPr>
            <a:spLocks noGrp="1"/>
          </p:cNvSpPr>
          <p:nvPr>
            <p:ph type="dt" sz="half" idx="10"/>
          </p:nvPr>
        </p:nvSpPr>
        <p:spPr/>
        <p:txBody>
          <a:bodyPr/>
          <a:lstStyle/>
          <a:p>
            <a:r>
              <a:rPr lang="en-GB"/>
              <a:t>29/05/2019</a:t>
            </a:r>
          </a:p>
        </p:txBody>
      </p:sp>
      <p:sp>
        <p:nvSpPr>
          <p:cNvPr id="6" name="Footer Placeholder 5">
            <a:extLst>
              <a:ext uri="{FF2B5EF4-FFF2-40B4-BE49-F238E27FC236}">
                <a16:creationId xmlns:a16="http://schemas.microsoft.com/office/drawing/2014/main" xmlns="" id="{C36D7C6B-CCAA-904F-A7CF-B1718A33E01A}"/>
              </a:ext>
            </a:extLst>
          </p:cNvPr>
          <p:cNvSpPr>
            <a:spLocks noGrp="1"/>
          </p:cNvSpPr>
          <p:nvPr>
            <p:ph type="ftr" sz="quarter" idx="11"/>
          </p:nvPr>
        </p:nvSpPr>
        <p:spPr/>
        <p:txBody>
          <a:bodyPr/>
          <a:lstStyle/>
          <a:p>
            <a:r>
              <a:rPr lang="en-GB"/>
              <a:t>UWL Doctoral Conference | Ashley Garlick</a:t>
            </a:r>
          </a:p>
        </p:txBody>
      </p:sp>
      <p:sp>
        <p:nvSpPr>
          <p:cNvPr id="7" name="Slide Number Placeholder 6">
            <a:extLst>
              <a:ext uri="{FF2B5EF4-FFF2-40B4-BE49-F238E27FC236}">
                <a16:creationId xmlns:a16="http://schemas.microsoft.com/office/drawing/2014/main" xmlns="" id="{375C927D-E6B7-4845-AABC-ADAD6F7AC139}"/>
              </a:ext>
            </a:extLst>
          </p:cNvPr>
          <p:cNvSpPr>
            <a:spLocks noGrp="1"/>
          </p:cNvSpPr>
          <p:nvPr>
            <p:ph type="sldNum" sz="quarter" idx="12"/>
          </p:nvPr>
        </p:nvSpPr>
        <p:spPr/>
        <p:txBody>
          <a:bodyPr/>
          <a:lstStyle/>
          <a:p>
            <a:fld id="{D1EA496F-501A-F741-A6B0-FDEFEB6DDDCF}" type="slidenum">
              <a:rPr lang="en-GB" smtClean="0"/>
              <a:t>7</a:t>
            </a:fld>
            <a:endParaRPr lang="en-GB"/>
          </a:p>
        </p:txBody>
      </p:sp>
    </p:spTree>
    <p:extLst>
      <p:ext uri="{BB962C8B-B14F-4D97-AF65-F5344CB8AC3E}">
        <p14:creationId xmlns:p14="http://schemas.microsoft.com/office/powerpoint/2010/main" val="391907907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EC7FF834-B204-4967-8D47-8BB36EAF0E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5" name="Rectangle 14">
            <a:extLst>
              <a:ext uri="{FF2B5EF4-FFF2-40B4-BE49-F238E27FC236}">
                <a16:creationId xmlns:a16="http://schemas.microsoft.com/office/drawing/2014/main" xmlns="" id="{F780A22D-61EA-43E3-BD94-3E39CF9021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918509"/>
            <a:ext cx="12192000" cy="193949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xmlns="" id="{4BC228E3-3E94-CC4A-AF5F-E8F1360F51FC}"/>
              </a:ext>
            </a:extLst>
          </p:cNvPr>
          <p:cNvSpPr>
            <a:spLocks noGrp="1"/>
          </p:cNvSpPr>
          <p:nvPr>
            <p:ph type="title"/>
          </p:nvPr>
        </p:nvSpPr>
        <p:spPr>
          <a:xfrm>
            <a:off x="2021633" y="4380912"/>
            <a:ext cx="8148734" cy="1069270"/>
          </a:xfrm>
          <a:solidFill>
            <a:srgbClr val="FFFFFF"/>
          </a:solidFill>
          <a:ln w="31750" cap="sq">
            <a:solidFill>
              <a:srgbClr val="5E5E52"/>
            </a:solidFill>
            <a:miter lim="800000"/>
          </a:ln>
        </p:spPr>
        <p:txBody>
          <a:bodyPr>
            <a:normAutofit/>
          </a:bodyPr>
          <a:lstStyle/>
          <a:p>
            <a:pPr algn="ctr"/>
            <a:r>
              <a:rPr lang="en-GB" sz="3600" dirty="0">
                <a:solidFill>
                  <a:srgbClr val="262626"/>
                </a:solidFill>
              </a:rPr>
              <a:t>A framework of participation strategy</a:t>
            </a:r>
          </a:p>
        </p:txBody>
      </p:sp>
      <p:pic>
        <p:nvPicPr>
          <p:cNvPr id="8" name="Content Placeholder 4" descr="A close up of a device&#10;&#10;Description automatically generated">
            <a:extLst>
              <a:ext uri="{FF2B5EF4-FFF2-40B4-BE49-F238E27FC236}">
                <a16:creationId xmlns:a16="http://schemas.microsoft.com/office/drawing/2014/main" xmlns="" id="{E5305F58-598A-1340-84C0-FB767348E101}"/>
              </a:ext>
            </a:extLst>
          </p:cNvPr>
          <p:cNvPicPr>
            <a:picLocks noChangeAspect="1"/>
          </p:cNvPicPr>
          <p:nvPr/>
        </p:nvPicPr>
        <p:blipFill>
          <a:blip r:embed="rId3"/>
          <a:stretch>
            <a:fillRect/>
          </a:stretch>
        </p:blipFill>
        <p:spPr>
          <a:xfrm>
            <a:off x="2073471" y="971268"/>
            <a:ext cx="8045056" cy="2956560"/>
          </a:xfrm>
          <a:prstGeom prst="rect">
            <a:avLst/>
          </a:prstGeom>
        </p:spPr>
      </p:pic>
      <p:sp>
        <p:nvSpPr>
          <p:cNvPr id="10" name="Content Placeholder 9">
            <a:extLst>
              <a:ext uri="{FF2B5EF4-FFF2-40B4-BE49-F238E27FC236}">
                <a16:creationId xmlns:a16="http://schemas.microsoft.com/office/drawing/2014/main" xmlns="" id="{6B409C7D-9E79-4BCF-9994-E0C354AC3933}"/>
              </a:ext>
            </a:extLst>
          </p:cNvPr>
          <p:cNvSpPr>
            <a:spLocks noGrp="1"/>
          </p:cNvSpPr>
          <p:nvPr>
            <p:ph idx="1"/>
          </p:nvPr>
        </p:nvSpPr>
        <p:spPr>
          <a:xfrm>
            <a:off x="2231136" y="5450182"/>
            <a:ext cx="7729728" cy="1407818"/>
          </a:xfrm>
        </p:spPr>
        <p:txBody>
          <a:bodyPr>
            <a:normAutofit lnSpcReduction="10000"/>
          </a:bodyPr>
          <a:lstStyle/>
          <a:p>
            <a:pPr marL="0" indent="0" algn="ctr">
              <a:buNone/>
            </a:pPr>
            <a:r>
              <a:rPr lang="en-US" sz="1800" u="sng" dirty="0">
                <a:solidFill>
                  <a:schemeClr val="bg1"/>
                </a:solidFill>
              </a:rPr>
              <a:t>An iterative, three-stage model</a:t>
            </a:r>
          </a:p>
          <a:p>
            <a:pPr marL="342900" indent="-342900" algn="ctr">
              <a:buFont typeface="+mj-lt"/>
              <a:buAutoNum type="arabicPeriod"/>
            </a:pPr>
            <a:r>
              <a:rPr lang="en-US" sz="1800" dirty="0">
                <a:solidFill>
                  <a:schemeClr val="bg1"/>
                </a:solidFill>
              </a:rPr>
              <a:t>Individual understanding formulates meaning</a:t>
            </a:r>
          </a:p>
          <a:p>
            <a:pPr marL="342900" indent="-342900" algn="ctr">
              <a:buFont typeface="+mj-lt"/>
              <a:buAutoNum type="arabicPeriod"/>
            </a:pPr>
            <a:r>
              <a:rPr lang="en-US" sz="1800" dirty="0">
                <a:solidFill>
                  <a:schemeClr val="bg1"/>
                </a:solidFill>
              </a:rPr>
              <a:t>Explore in strategizing episodes</a:t>
            </a:r>
          </a:p>
          <a:p>
            <a:pPr marL="342900" indent="-342900" algn="ctr">
              <a:buFont typeface="+mj-lt"/>
              <a:buAutoNum type="arabicPeriod"/>
            </a:pPr>
            <a:r>
              <a:rPr lang="en-US" sz="1800" dirty="0">
                <a:solidFill>
                  <a:schemeClr val="bg1"/>
                </a:solidFill>
              </a:rPr>
              <a:t>Confirmed against collective understanding</a:t>
            </a:r>
          </a:p>
        </p:txBody>
      </p:sp>
      <p:sp>
        <p:nvSpPr>
          <p:cNvPr id="3" name="Date Placeholder 2">
            <a:extLst>
              <a:ext uri="{FF2B5EF4-FFF2-40B4-BE49-F238E27FC236}">
                <a16:creationId xmlns:a16="http://schemas.microsoft.com/office/drawing/2014/main" xmlns="" id="{40A68F1D-B426-EE40-9833-9425A7B5D1A3}"/>
              </a:ext>
            </a:extLst>
          </p:cNvPr>
          <p:cNvSpPr>
            <a:spLocks noGrp="1"/>
          </p:cNvSpPr>
          <p:nvPr>
            <p:ph type="dt" sz="half" idx="10"/>
          </p:nvPr>
        </p:nvSpPr>
        <p:spPr/>
        <p:txBody>
          <a:bodyPr/>
          <a:lstStyle/>
          <a:p>
            <a:r>
              <a:rPr lang="en-GB"/>
              <a:t>29/05/2019</a:t>
            </a:r>
          </a:p>
        </p:txBody>
      </p:sp>
      <p:sp>
        <p:nvSpPr>
          <p:cNvPr id="4" name="Footer Placeholder 3">
            <a:extLst>
              <a:ext uri="{FF2B5EF4-FFF2-40B4-BE49-F238E27FC236}">
                <a16:creationId xmlns:a16="http://schemas.microsoft.com/office/drawing/2014/main" xmlns="" id="{53D04B1D-3ADD-034C-86A8-687D93868B64}"/>
              </a:ext>
            </a:extLst>
          </p:cNvPr>
          <p:cNvSpPr>
            <a:spLocks noGrp="1"/>
          </p:cNvSpPr>
          <p:nvPr>
            <p:ph type="ftr" sz="quarter" idx="11"/>
          </p:nvPr>
        </p:nvSpPr>
        <p:spPr/>
        <p:txBody>
          <a:bodyPr/>
          <a:lstStyle/>
          <a:p>
            <a:r>
              <a:rPr lang="en-GB"/>
              <a:t>UWL Doctoral Conference | Ashley Garlick</a:t>
            </a:r>
          </a:p>
        </p:txBody>
      </p:sp>
      <p:sp>
        <p:nvSpPr>
          <p:cNvPr id="5" name="Slide Number Placeholder 4">
            <a:extLst>
              <a:ext uri="{FF2B5EF4-FFF2-40B4-BE49-F238E27FC236}">
                <a16:creationId xmlns:a16="http://schemas.microsoft.com/office/drawing/2014/main" xmlns="" id="{EE9ECC0A-FFC6-CF42-B6BC-1919E6388E1C}"/>
              </a:ext>
            </a:extLst>
          </p:cNvPr>
          <p:cNvSpPr>
            <a:spLocks noGrp="1"/>
          </p:cNvSpPr>
          <p:nvPr>
            <p:ph type="sldNum" sz="quarter" idx="12"/>
          </p:nvPr>
        </p:nvSpPr>
        <p:spPr/>
        <p:txBody>
          <a:bodyPr/>
          <a:lstStyle/>
          <a:p>
            <a:fld id="{D1EA496F-501A-F741-A6B0-FDEFEB6DDDCF}" type="slidenum">
              <a:rPr lang="en-GB" smtClean="0"/>
              <a:t>8</a:t>
            </a:fld>
            <a:endParaRPr lang="en-GB"/>
          </a:p>
        </p:txBody>
      </p:sp>
    </p:spTree>
    <p:extLst>
      <p:ext uri="{BB962C8B-B14F-4D97-AF65-F5344CB8AC3E}">
        <p14:creationId xmlns:p14="http://schemas.microsoft.com/office/powerpoint/2010/main" val="27187229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xmlns="" id="{98F504A1-16B2-1D4E-8C36-BDEBD3E26D59}"/>
              </a:ext>
            </a:extLst>
          </p:cNvPr>
          <p:cNvPicPr>
            <a:picLocks noChangeAspect="1"/>
          </p:cNvPicPr>
          <p:nvPr/>
        </p:nvPicPr>
        <p:blipFill rotWithShape="1">
          <a:blip r:embed="rId3"/>
          <a:srcRect t="15414"/>
          <a:stretch/>
        </p:blipFill>
        <p:spPr>
          <a:xfrm>
            <a:off x="-1" y="10"/>
            <a:ext cx="12192000" cy="6857990"/>
          </a:xfrm>
          <a:prstGeom prst="rect">
            <a:avLst/>
          </a:prstGeom>
        </p:spPr>
      </p:pic>
      <p:sp>
        <p:nvSpPr>
          <p:cNvPr id="10"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xmlns="" id="{2811745E-3537-7948-B998-84F9CD049630}"/>
              </a:ext>
            </a:extLst>
          </p:cNvPr>
          <p:cNvSpPr>
            <a:spLocks noGrp="1"/>
          </p:cNvSpPr>
          <p:nvPr>
            <p:ph type="title"/>
          </p:nvPr>
        </p:nvSpPr>
        <p:spPr>
          <a:xfrm>
            <a:off x="709448" y="1913950"/>
            <a:ext cx="4204137" cy="1342754"/>
          </a:xfrm>
        </p:spPr>
        <p:txBody>
          <a:bodyPr>
            <a:normAutofit/>
          </a:bodyPr>
          <a:lstStyle/>
          <a:p>
            <a:pPr algn="ctr"/>
            <a:r>
              <a:rPr lang="en-GB" sz="3600"/>
              <a:t>What now?</a:t>
            </a:r>
          </a:p>
        </p:txBody>
      </p:sp>
      <p:cxnSp>
        <p:nvCxnSpPr>
          <p:cNvPr id="12" name="Straight Connector 11">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9F1684D2-2032-7A4E-BDC1-7D775D8EC9BB}"/>
              </a:ext>
            </a:extLst>
          </p:cNvPr>
          <p:cNvSpPr>
            <a:spLocks noGrp="1"/>
          </p:cNvSpPr>
          <p:nvPr>
            <p:ph idx="1"/>
          </p:nvPr>
        </p:nvSpPr>
        <p:spPr>
          <a:xfrm>
            <a:off x="525516" y="3417573"/>
            <a:ext cx="4593021" cy="2619839"/>
          </a:xfrm>
        </p:spPr>
        <p:txBody>
          <a:bodyPr anchor="ctr">
            <a:normAutofit/>
          </a:bodyPr>
          <a:lstStyle/>
          <a:p>
            <a:r>
              <a:rPr lang="en-GB" sz="1800"/>
              <a:t>Further round of 12 semi-structured interviews scheduled for June 2019 combined with further document analysis</a:t>
            </a:r>
          </a:p>
          <a:p>
            <a:r>
              <a:rPr lang="en-GB" sz="1800"/>
              <a:t>These will delve deeper into how specific practices were used by different actors</a:t>
            </a:r>
          </a:p>
          <a:p>
            <a:r>
              <a:rPr lang="en-GB" sz="1800"/>
              <a:t>Consider how objects and episodes interact with practices to inform the participation process</a:t>
            </a:r>
          </a:p>
        </p:txBody>
      </p:sp>
      <p:sp>
        <p:nvSpPr>
          <p:cNvPr id="4" name="Date Placeholder 3">
            <a:extLst>
              <a:ext uri="{FF2B5EF4-FFF2-40B4-BE49-F238E27FC236}">
                <a16:creationId xmlns:a16="http://schemas.microsoft.com/office/drawing/2014/main" xmlns="" id="{C0BFF421-153E-2D48-A793-5A00D619BF67}"/>
              </a:ext>
            </a:extLst>
          </p:cNvPr>
          <p:cNvSpPr>
            <a:spLocks noGrp="1"/>
          </p:cNvSpPr>
          <p:nvPr>
            <p:ph type="dt" sz="half" idx="10"/>
          </p:nvPr>
        </p:nvSpPr>
        <p:spPr/>
        <p:txBody>
          <a:bodyPr/>
          <a:lstStyle/>
          <a:p>
            <a:r>
              <a:rPr lang="en-GB"/>
              <a:t>29/05/2019</a:t>
            </a:r>
          </a:p>
        </p:txBody>
      </p:sp>
      <p:sp>
        <p:nvSpPr>
          <p:cNvPr id="6" name="Footer Placeholder 5">
            <a:extLst>
              <a:ext uri="{FF2B5EF4-FFF2-40B4-BE49-F238E27FC236}">
                <a16:creationId xmlns:a16="http://schemas.microsoft.com/office/drawing/2014/main" xmlns="" id="{1DA5F844-2D28-0B45-8B29-BC25236B9F1A}"/>
              </a:ext>
            </a:extLst>
          </p:cNvPr>
          <p:cNvSpPr>
            <a:spLocks noGrp="1"/>
          </p:cNvSpPr>
          <p:nvPr>
            <p:ph type="ftr" sz="quarter" idx="11"/>
          </p:nvPr>
        </p:nvSpPr>
        <p:spPr/>
        <p:txBody>
          <a:bodyPr/>
          <a:lstStyle/>
          <a:p>
            <a:r>
              <a:rPr lang="en-GB"/>
              <a:t>UWL Doctoral Conference | Ashley Garlick</a:t>
            </a:r>
          </a:p>
        </p:txBody>
      </p:sp>
      <p:sp>
        <p:nvSpPr>
          <p:cNvPr id="7" name="Slide Number Placeholder 6">
            <a:extLst>
              <a:ext uri="{FF2B5EF4-FFF2-40B4-BE49-F238E27FC236}">
                <a16:creationId xmlns:a16="http://schemas.microsoft.com/office/drawing/2014/main" xmlns="" id="{9FD217F7-0917-DC40-B08A-E51836BD0700}"/>
              </a:ext>
            </a:extLst>
          </p:cNvPr>
          <p:cNvSpPr>
            <a:spLocks noGrp="1"/>
          </p:cNvSpPr>
          <p:nvPr>
            <p:ph type="sldNum" sz="quarter" idx="12"/>
          </p:nvPr>
        </p:nvSpPr>
        <p:spPr/>
        <p:txBody>
          <a:bodyPr/>
          <a:lstStyle/>
          <a:p>
            <a:fld id="{D1EA496F-501A-F741-A6B0-FDEFEB6DDDCF}" type="slidenum">
              <a:rPr lang="en-GB" smtClean="0"/>
              <a:t>9</a:t>
            </a:fld>
            <a:endParaRPr lang="en-GB"/>
          </a:p>
        </p:txBody>
      </p:sp>
    </p:spTree>
    <p:extLst>
      <p:ext uri="{BB962C8B-B14F-4D97-AF65-F5344CB8AC3E}">
        <p14:creationId xmlns:p14="http://schemas.microsoft.com/office/powerpoint/2010/main" val="3859340778"/>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3024</Words>
  <Application>Microsoft Office PowerPoint</Application>
  <PresentationFormat>Widescreen</PresentationFormat>
  <Paragraphs>179</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Gill Sans MT</vt:lpstr>
      <vt:lpstr>Office Theme</vt:lpstr>
      <vt:lpstr>Participation in strategy work</vt:lpstr>
      <vt:lpstr>The study</vt:lpstr>
      <vt:lpstr>Why Strategy As Practice?</vt:lpstr>
      <vt:lpstr>What is currently known about participation?</vt:lpstr>
      <vt:lpstr>The gap</vt:lpstr>
      <vt:lpstr>The method</vt:lpstr>
      <vt:lpstr>Initial findings</vt:lpstr>
      <vt:lpstr>A framework of participation strategy</vt:lpstr>
      <vt:lpstr>What now?</vt:lpstr>
      <vt:lpstr>Thank you for your time</vt:lpstr>
      <vt:lpstr>References</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Participation in strategy work</dc:title>
  <dc:creator>Ashley Garlick</dc:creator>
  <cp:lastModifiedBy>Camille Regnault</cp:lastModifiedBy>
  <cp:revision>3</cp:revision>
  <cp:lastPrinted>2019-06-16T11:58:31Z</cp:lastPrinted>
  <dcterms:created xsi:type="dcterms:W3CDTF">2019-05-28T22:09:45Z</dcterms:created>
  <dcterms:modified xsi:type="dcterms:W3CDTF">2019-06-19T12:31:17Z</dcterms:modified>
</cp:coreProperties>
</file>