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51206400" cy="30724475"/>
  <p:notesSz cx="6858000" cy="9144000"/>
  <p:defaultTextStyle>
    <a:defPPr>
      <a:defRPr lang="en-US"/>
    </a:defPPr>
    <a:lvl1pPr marL="0" algn="l" defTabSz="4681728" rtl="0" eaLnBrk="1" latinLnBrk="0" hangingPunct="1">
      <a:defRPr sz="9200" kern="1200">
        <a:solidFill>
          <a:schemeClr val="tx1"/>
        </a:solidFill>
        <a:latin typeface="+mn-lt"/>
        <a:ea typeface="+mn-ea"/>
        <a:cs typeface="+mn-cs"/>
      </a:defRPr>
    </a:lvl1pPr>
    <a:lvl2pPr marL="2340864" algn="l" defTabSz="4681728" rtl="0" eaLnBrk="1" latinLnBrk="0" hangingPunct="1">
      <a:defRPr sz="9200" kern="1200">
        <a:solidFill>
          <a:schemeClr val="tx1"/>
        </a:solidFill>
        <a:latin typeface="+mn-lt"/>
        <a:ea typeface="+mn-ea"/>
        <a:cs typeface="+mn-cs"/>
      </a:defRPr>
    </a:lvl2pPr>
    <a:lvl3pPr marL="4681728" algn="l" defTabSz="4681728" rtl="0" eaLnBrk="1" latinLnBrk="0" hangingPunct="1">
      <a:defRPr sz="9200" kern="1200">
        <a:solidFill>
          <a:schemeClr val="tx1"/>
        </a:solidFill>
        <a:latin typeface="+mn-lt"/>
        <a:ea typeface="+mn-ea"/>
        <a:cs typeface="+mn-cs"/>
      </a:defRPr>
    </a:lvl3pPr>
    <a:lvl4pPr marL="7022592" algn="l" defTabSz="4681728" rtl="0" eaLnBrk="1" latinLnBrk="0" hangingPunct="1">
      <a:defRPr sz="9200" kern="1200">
        <a:solidFill>
          <a:schemeClr val="tx1"/>
        </a:solidFill>
        <a:latin typeface="+mn-lt"/>
        <a:ea typeface="+mn-ea"/>
        <a:cs typeface="+mn-cs"/>
      </a:defRPr>
    </a:lvl4pPr>
    <a:lvl5pPr marL="9363456" algn="l" defTabSz="4681728" rtl="0" eaLnBrk="1" latinLnBrk="0" hangingPunct="1">
      <a:defRPr sz="9200" kern="1200">
        <a:solidFill>
          <a:schemeClr val="tx1"/>
        </a:solidFill>
        <a:latin typeface="+mn-lt"/>
        <a:ea typeface="+mn-ea"/>
        <a:cs typeface="+mn-cs"/>
      </a:defRPr>
    </a:lvl5pPr>
    <a:lvl6pPr marL="11704320" algn="l" defTabSz="4681728" rtl="0" eaLnBrk="1" latinLnBrk="0" hangingPunct="1">
      <a:defRPr sz="9200" kern="1200">
        <a:solidFill>
          <a:schemeClr val="tx1"/>
        </a:solidFill>
        <a:latin typeface="+mn-lt"/>
        <a:ea typeface="+mn-ea"/>
        <a:cs typeface="+mn-cs"/>
      </a:defRPr>
    </a:lvl6pPr>
    <a:lvl7pPr marL="14045184" algn="l" defTabSz="4681728" rtl="0" eaLnBrk="1" latinLnBrk="0" hangingPunct="1">
      <a:defRPr sz="9200" kern="1200">
        <a:solidFill>
          <a:schemeClr val="tx1"/>
        </a:solidFill>
        <a:latin typeface="+mn-lt"/>
        <a:ea typeface="+mn-ea"/>
        <a:cs typeface="+mn-cs"/>
      </a:defRPr>
    </a:lvl7pPr>
    <a:lvl8pPr marL="16386048" algn="l" defTabSz="4681728" rtl="0" eaLnBrk="1" latinLnBrk="0" hangingPunct="1">
      <a:defRPr sz="9200" kern="1200">
        <a:solidFill>
          <a:schemeClr val="tx1"/>
        </a:solidFill>
        <a:latin typeface="+mn-lt"/>
        <a:ea typeface="+mn-ea"/>
        <a:cs typeface="+mn-cs"/>
      </a:defRPr>
    </a:lvl8pPr>
    <a:lvl9pPr marL="18726912" algn="l" defTabSz="4681728" rtl="0" eaLnBrk="1" latinLnBrk="0" hangingPunct="1">
      <a:defRPr sz="9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77">
          <p15:clr>
            <a:srgbClr val="A4A3A4"/>
          </p15:clr>
        </p15:guide>
        <p15:guide id="2" pos="161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61"/>
    <a:srgbClr val="FFFFFF"/>
    <a:srgbClr val="F66201"/>
    <a:srgbClr val="093697"/>
    <a:srgbClr val="ECF7FE"/>
    <a:srgbClr val="E7EF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7" d="100"/>
          <a:sy n="17" d="100"/>
        </p:scale>
        <p:origin x="1138" y="77"/>
      </p:cViewPr>
      <p:guideLst>
        <p:guide orient="horz" pos="9677"/>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C7FAC8-84B1-42FD-8D12-B3EFCEFF6C06}" type="datetimeFigureOut">
              <a:rPr lang="en-US" smtClean="0"/>
              <a:t>4/8/2026</a:t>
            </a:fld>
            <a:endParaRPr lang="en-US"/>
          </a:p>
        </p:txBody>
      </p:sp>
      <p:sp>
        <p:nvSpPr>
          <p:cNvPr id="4" name="Slide Image Placeholder 3"/>
          <p:cNvSpPr>
            <a:spLocks noGrp="1" noRot="1" noChangeAspect="1"/>
          </p:cNvSpPr>
          <p:nvPr>
            <p:ph type="sldImg" idx="2"/>
          </p:nvPr>
        </p:nvSpPr>
        <p:spPr>
          <a:xfrm>
            <a:off x="573088" y="685800"/>
            <a:ext cx="5711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3FBA2C-AFB3-486F-B4F5-004FBC2CA11C}" type="slidenum">
              <a:rPr lang="en-US" smtClean="0"/>
              <a:t>‹#›</a:t>
            </a:fld>
            <a:endParaRPr lang="en-US"/>
          </a:p>
        </p:txBody>
      </p:sp>
    </p:spTree>
    <p:extLst>
      <p:ext uri="{BB962C8B-B14F-4D97-AF65-F5344CB8AC3E}">
        <p14:creationId xmlns:p14="http://schemas.microsoft.com/office/powerpoint/2010/main" val="2166161538"/>
      </p:ext>
    </p:extLst>
  </p:cSld>
  <p:clrMap bg1="lt1" tx1="dk1" bg2="lt2" tx2="dk2" accent1="accent1" accent2="accent2" accent3="accent3" accent4="accent4" accent5="accent5" accent6="accent6" hlink="hlink" folHlink="folHlink"/>
  <p:notesStyle>
    <a:lvl1pPr marL="0" algn="l" defTabSz="4681728" rtl="0" eaLnBrk="1" latinLnBrk="0" hangingPunct="1">
      <a:defRPr sz="6100" kern="1200">
        <a:solidFill>
          <a:schemeClr val="tx1"/>
        </a:solidFill>
        <a:latin typeface="+mn-lt"/>
        <a:ea typeface="+mn-ea"/>
        <a:cs typeface="+mn-cs"/>
      </a:defRPr>
    </a:lvl1pPr>
    <a:lvl2pPr marL="2340864" algn="l" defTabSz="4681728" rtl="0" eaLnBrk="1" latinLnBrk="0" hangingPunct="1">
      <a:defRPr sz="6100" kern="1200">
        <a:solidFill>
          <a:schemeClr val="tx1"/>
        </a:solidFill>
        <a:latin typeface="+mn-lt"/>
        <a:ea typeface="+mn-ea"/>
        <a:cs typeface="+mn-cs"/>
      </a:defRPr>
    </a:lvl2pPr>
    <a:lvl3pPr marL="4681728" algn="l" defTabSz="4681728" rtl="0" eaLnBrk="1" latinLnBrk="0" hangingPunct="1">
      <a:defRPr sz="6100" kern="1200">
        <a:solidFill>
          <a:schemeClr val="tx1"/>
        </a:solidFill>
        <a:latin typeface="+mn-lt"/>
        <a:ea typeface="+mn-ea"/>
        <a:cs typeface="+mn-cs"/>
      </a:defRPr>
    </a:lvl3pPr>
    <a:lvl4pPr marL="7022592" algn="l" defTabSz="4681728" rtl="0" eaLnBrk="1" latinLnBrk="0" hangingPunct="1">
      <a:defRPr sz="6100" kern="1200">
        <a:solidFill>
          <a:schemeClr val="tx1"/>
        </a:solidFill>
        <a:latin typeface="+mn-lt"/>
        <a:ea typeface="+mn-ea"/>
        <a:cs typeface="+mn-cs"/>
      </a:defRPr>
    </a:lvl4pPr>
    <a:lvl5pPr marL="9363456" algn="l" defTabSz="4681728" rtl="0" eaLnBrk="1" latinLnBrk="0" hangingPunct="1">
      <a:defRPr sz="6100" kern="1200">
        <a:solidFill>
          <a:schemeClr val="tx1"/>
        </a:solidFill>
        <a:latin typeface="+mn-lt"/>
        <a:ea typeface="+mn-ea"/>
        <a:cs typeface="+mn-cs"/>
      </a:defRPr>
    </a:lvl5pPr>
    <a:lvl6pPr marL="11704320" algn="l" defTabSz="4681728" rtl="0" eaLnBrk="1" latinLnBrk="0" hangingPunct="1">
      <a:defRPr sz="6100" kern="1200">
        <a:solidFill>
          <a:schemeClr val="tx1"/>
        </a:solidFill>
        <a:latin typeface="+mn-lt"/>
        <a:ea typeface="+mn-ea"/>
        <a:cs typeface="+mn-cs"/>
      </a:defRPr>
    </a:lvl6pPr>
    <a:lvl7pPr marL="14045184" algn="l" defTabSz="4681728" rtl="0" eaLnBrk="1" latinLnBrk="0" hangingPunct="1">
      <a:defRPr sz="6100" kern="1200">
        <a:solidFill>
          <a:schemeClr val="tx1"/>
        </a:solidFill>
        <a:latin typeface="+mn-lt"/>
        <a:ea typeface="+mn-ea"/>
        <a:cs typeface="+mn-cs"/>
      </a:defRPr>
    </a:lvl7pPr>
    <a:lvl8pPr marL="16386048" algn="l" defTabSz="4681728" rtl="0" eaLnBrk="1" latinLnBrk="0" hangingPunct="1">
      <a:defRPr sz="6100" kern="1200">
        <a:solidFill>
          <a:schemeClr val="tx1"/>
        </a:solidFill>
        <a:latin typeface="+mn-lt"/>
        <a:ea typeface="+mn-ea"/>
        <a:cs typeface="+mn-cs"/>
      </a:defRPr>
    </a:lvl8pPr>
    <a:lvl9pPr marL="18726912" algn="l" defTabSz="4681728" rtl="0" eaLnBrk="1" latinLnBrk="0" hangingPunct="1">
      <a:defRPr sz="6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FBA2C-AFB3-486F-B4F5-004FBC2CA11C}" type="slidenum">
              <a:rPr lang="en-US" smtClean="0"/>
              <a:t>1</a:t>
            </a:fld>
            <a:endParaRPr lang="en-US"/>
          </a:p>
        </p:txBody>
      </p:sp>
    </p:spTree>
    <p:extLst>
      <p:ext uri="{BB962C8B-B14F-4D97-AF65-F5344CB8AC3E}">
        <p14:creationId xmlns:p14="http://schemas.microsoft.com/office/powerpoint/2010/main" val="1996437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9544504"/>
            <a:ext cx="43525440" cy="6585848"/>
          </a:xfrm>
        </p:spPr>
        <p:txBody>
          <a:bodyPr/>
          <a:lstStyle/>
          <a:p>
            <a:r>
              <a:rPr lang="en-US"/>
              <a:t>Click to edit Master title style</a:t>
            </a:r>
          </a:p>
        </p:txBody>
      </p:sp>
      <p:sp>
        <p:nvSpPr>
          <p:cNvPr id="3" name="Subtitle 2"/>
          <p:cNvSpPr>
            <a:spLocks noGrp="1"/>
          </p:cNvSpPr>
          <p:nvPr>
            <p:ph type="subTitle" idx="1"/>
          </p:nvPr>
        </p:nvSpPr>
        <p:spPr>
          <a:xfrm>
            <a:off x="7680960" y="17410536"/>
            <a:ext cx="35844480" cy="7851810"/>
          </a:xfrm>
        </p:spPr>
        <p:txBody>
          <a:bodyPr/>
          <a:lstStyle>
            <a:lvl1pPr marL="0" indent="0" algn="ctr">
              <a:buNone/>
              <a:defRPr>
                <a:solidFill>
                  <a:schemeClr val="tx1">
                    <a:tint val="75000"/>
                  </a:schemeClr>
                </a:solidFill>
              </a:defRPr>
            </a:lvl1pPr>
            <a:lvl2pPr marL="2340864" indent="0" algn="ctr">
              <a:buNone/>
              <a:defRPr>
                <a:solidFill>
                  <a:schemeClr val="tx1">
                    <a:tint val="75000"/>
                  </a:schemeClr>
                </a:solidFill>
              </a:defRPr>
            </a:lvl2pPr>
            <a:lvl3pPr marL="4681728" indent="0" algn="ctr">
              <a:buNone/>
              <a:defRPr>
                <a:solidFill>
                  <a:schemeClr val="tx1">
                    <a:tint val="75000"/>
                  </a:schemeClr>
                </a:solidFill>
              </a:defRPr>
            </a:lvl3pPr>
            <a:lvl4pPr marL="7022592" indent="0" algn="ctr">
              <a:buNone/>
              <a:defRPr>
                <a:solidFill>
                  <a:schemeClr val="tx1">
                    <a:tint val="75000"/>
                  </a:schemeClr>
                </a:solidFill>
              </a:defRPr>
            </a:lvl4pPr>
            <a:lvl5pPr marL="9363456" indent="0" algn="ctr">
              <a:buNone/>
              <a:defRPr>
                <a:solidFill>
                  <a:schemeClr val="tx1">
                    <a:tint val="75000"/>
                  </a:schemeClr>
                </a:solidFill>
              </a:defRPr>
            </a:lvl5pPr>
            <a:lvl6pPr marL="11704320" indent="0" algn="ctr">
              <a:buNone/>
              <a:defRPr>
                <a:solidFill>
                  <a:schemeClr val="tx1">
                    <a:tint val="75000"/>
                  </a:schemeClr>
                </a:solidFill>
              </a:defRPr>
            </a:lvl6pPr>
            <a:lvl7pPr marL="14045184" indent="0" algn="ctr">
              <a:buNone/>
              <a:defRPr>
                <a:solidFill>
                  <a:schemeClr val="tx1">
                    <a:tint val="75000"/>
                  </a:schemeClr>
                </a:solidFill>
              </a:defRPr>
            </a:lvl7pPr>
            <a:lvl8pPr marL="16386048" indent="0" algn="ctr">
              <a:buNone/>
              <a:defRPr>
                <a:solidFill>
                  <a:schemeClr val="tx1">
                    <a:tint val="75000"/>
                  </a:schemeClr>
                </a:solidFill>
              </a:defRPr>
            </a:lvl8pPr>
            <a:lvl9pPr marL="1872691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BBEEB5E-FACB-4280-8722-AA5C3AB4157E}"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AA1FD6-FC52-4ED5-A8CB-0DF551B71C7B}" type="slidenum">
              <a:rPr lang="en-US" smtClean="0"/>
              <a:t>‹#›</a:t>
            </a:fld>
            <a:endParaRPr lang="en-US"/>
          </a:p>
        </p:txBody>
      </p:sp>
    </p:spTree>
    <p:extLst>
      <p:ext uri="{BB962C8B-B14F-4D97-AF65-F5344CB8AC3E}">
        <p14:creationId xmlns:p14="http://schemas.microsoft.com/office/powerpoint/2010/main" val="2386640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BEEB5E-FACB-4280-8722-AA5C3AB4157E}"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AA1FD6-FC52-4ED5-A8CB-0DF551B71C7B}" type="slidenum">
              <a:rPr lang="en-US" smtClean="0"/>
              <a:t>‹#›</a:t>
            </a:fld>
            <a:endParaRPr lang="en-US"/>
          </a:p>
        </p:txBody>
      </p:sp>
    </p:spTree>
    <p:extLst>
      <p:ext uri="{BB962C8B-B14F-4D97-AF65-F5344CB8AC3E}">
        <p14:creationId xmlns:p14="http://schemas.microsoft.com/office/powerpoint/2010/main" val="2481525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7901540" y="5511919"/>
            <a:ext cx="64514733" cy="11744999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339576" y="5511919"/>
            <a:ext cx="192708527" cy="11744999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BEEB5E-FACB-4280-8722-AA5C3AB4157E}"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AA1FD6-FC52-4ED5-A8CB-0DF551B71C7B}" type="slidenum">
              <a:rPr lang="en-US" smtClean="0"/>
              <a:t>‹#›</a:t>
            </a:fld>
            <a:endParaRPr lang="en-US"/>
          </a:p>
        </p:txBody>
      </p:sp>
    </p:spTree>
    <p:extLst>
      <p:ext uri="{BB962C8B-B14F-4D97-AF65-F5344CB8AC3E}">
        <p14:creationId xmlns:p14="http://schemas.microsoft.com/office/powerpoint/2010/main" val="2624628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BEEB5E-FACB-4280-8722-AA5C3AB4157E}"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AA1FD6-FC52-4ED5-A8CB-0DF551B71C7B}" type="slidenum">
              <a:rPr lang="en-US" smtClean="0"/>
              <a:t>‹#›</a:t>
            </a:fld>
            <a:endParaRPr lang="en-US"/>
          </a:p>
        </p:txBody>
      </p:sp>
    </p:spTree>
    <p:extLst>
      <p:ext uri="{BB962C8B-B14F-4D97-AF65-F5344CB8AC3E}">
        <p14:creationId xmlns:p14="http://schemas.microsoft.com/office/powerpoint/2010/main" val="20448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19743322"/>
            <a:ext cx="43525440" cy="6102222"/>
          </a:xfrm>
        </p:spPr>
        <p:txBody>
          <a:bodyPr anchor="t"/>
          <a:lstStyle>
            <a:lvl1pPr algn="l">
              <a:defRPr sz="20500" b="1" cap="all"/>
            </a:lvl1pPr>
          </a:lstStyle>
          <a:p>
            <a:r>
              <a:rPr lang="en-US"/>
              <a:t>Click to edit Master title style</a:t>
            </a:r>
          </a:p>
        </p:txBody>
      </p:sp>
      <p:sp>
        <p:nvSpPr>
          <p:cNvPr id="3" name="Text Placeholder 2"/>
          <p:cNvSpPr>
            <a:spLocks noGrp="1"/>
          </p:cNvSpPr>
          <p:nvPr>
            <p:ph type="body" idx="1"/>
          </p:nvPr>
        </p:nvSpPr>
        <p:spPr>
          <a:xfrm>
            <a:off x="4044953" y="13022345"/>
            <a:ext cx="43525440" cy="6720977"/>
          </a:xfrm>
        </p:spPr>
        <p:txBody>
          <a:bodyPr anchor="b"/>
          <a:lstStyle>
            <a:lvl1pPr marL="0" indent="0">
              <a:buNone/>
              <a:defRPr sz="10200">
                <a:solidFill>
                  <a:schemeClr val="tx1">
                    <a:tint val="75000"/>
                  </a:schemeClr>
                </a:solidFill>
              </a:defRPr>
            </a:lvl1pPr>
            <a:lvl2pPr marL="2340864" indent="0">
              <a:buNone/>
              <a:defRPr sz="9200">
                <a:solidFill>
                  <a:schemeClr val="tx1">
                    <a:tint val="75000"/>
                  </a:schemeClr>
                </a:solidFill>
              </a:defRPr>
            </a:lvl2pPr>
            <a:lvl3pPr marL="4681728" indent="0">
              <a:buNone/>
              <a:defRPr sz="8200">
                <a:solidFill>
                  <a:schemeClr val="tx1">
                    <a:tint val="75000"/>
                  </a:schemeClr>
                </a:solidFill>
              </a:defRPr>
            </a:lvl3pPr>
            <a:lvl4pPr marL="7022592" indent="0">
              <a:buNone/>
              <a:defRPr sz="7200">
                <a:solidFill>
                  <a:schemeClr val="tx1">
                    <a:tint val="75000"/>
                  </a:schemeClr>
                </a:solidFill>
              </a:defRPr>
            </a:lvl4pPr>
            <a:lvl5pPr marL="9363456" indent="0">
              <a:buNone/>
              <a:defRPr sz="7200">
                <a:solidFill>
                  <a:schemeClr val="tx1">
                    <a:tint val="75000"/>
                  </a:schemeClr>
                </a:solidFill>
              </a:defRPr>
            </a:lvl5pPr>
            <a:lvl6pPr marL="11704320" indent="0">
              <a:buNone/>
              <a:defRPr sz="7200">
                <a:solidFill>
                  <a:schemeClr val="tx1">
                    <a:tint val="75000"/>
                  </a:schemeClr>
                </a:solidFill>
              </a:defRPr>
            </a:lvl6pPr>
            <a:lvl7pPr marL="14045184" indent="0">
              <a:buNone/>
              <a:defRPr sz="7200">
                <a:solidFill>
                  <a:schemeClr val="tx1">
                    <a:tint val="75000"/>
                  </a:schemeClr>
                </a:solidFill>
              </a:defRPr>
            </a:lvl7pPr>
            <a:lvl8pPr marL="16386048" indent="0">
              <a:buNone/>
              <a:defRPr sz="7200">
                <a:solidFill>
                  <a:schemeClr val="tx1">
                    <a:tint val="75000"/>
                  </a:schemeClr>
                </a:solidFill>
              </a:defRPr>
            </a:lvl8pPr>
            <a:lvl9pPr marL="18726912" indent="0">
              <a:buNone/>
              <a:defRPr sz="7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BEEB5E-FACB-4280-8722-AA5C3AB4157E}"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AA1FD6-FC52-4ED5-A8CB-0DF551B71C7B}" type="slidenum">
              <a:rPr lang="en-US" smtClean="0"/>
              <a:t>‹#›</a:t>
            </a:fld>
            <a:endParaRPr lang="en-US"/>
          </a:p>
        </p:txBody>
      </p:sp>
    </p:spTree>
    <p:extLst>
      <p:ext uri="{BB962C8B-B14F-4D97-AF65-F5344CB8AC3E}">
        <p14:creationId xmlns:p14="http://schemas.microsoft.com/office/powerpoint/2010/main" val="886735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339573" y="32118456"/>
            <a:ext cx="128611627" cy="90843456"/>
          </a:xfrm>
        </p:spPr>
        <p:txBody>
          <a:bodyPr/>
          <a:lstStyle>
            <a:lvl1pPr>
              <a:defRPr sz="14300"/>
            </a:lvl1pPr>
            <a:lvl2pPr>
              <a:defRPr sz="12300"/>
            </a:lvl2pPr>
            <a:lvl3pPr>
              <a:defRPr sz="10200"/>
            </a:lvl3pPr>
            <a:lvl4pPr>
              <a:defRPr sz="9200"/>
            </a:lvl4pPr>
            <a:lvl5pPr>
              <a:defRPr sz="9200"/>
            </a:lvl5pPr>
            <a:lvl6pPr>
              <a:defRPr sz="9200"/>
            </a:lvl6pPr>
            <a:lvl7pPr>
              <a:defRPr sz="9200"/>
            </a:lvl7pPr>
            <a:lvl8pPr>
              <a:defRPr sz="9200"/>
            </a:lvl8pPr>
            <a:lvl9pPr>
              <a:defRPr sz="9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43804643" y="32118456"/>
            <a:ext cx="128611633" cy="90843456"/>
          </a:xfrm>
        </p:spPr>
        <p:txBody>
          <a:bodyPr/>
          <a:lstStyle>
            <a:lvl1pPr>
              <a:defRPr sz="14300"/>
            </a:lvl1pPr>
            <a:lvl2pPr>
              <a:defRPr sz="12300"/>
            </a:lvl2pPr>
            <a:lvl3pPr>
              <a:defRPr sz="10200"/>
            </a:lvl3pPr>
            <a:lvl4pPr>
              <a:defRPr sz="9200"/>
            </a:lvl4pPr>
            <a:lvl5pPr>
              <a:defRPr sz="9200"/>
            </a:lvl5pPr>
            <a:lvl6pPr>
              <a:defRPr sz="9200"/>
            </a:lvl6pPr>
            <a:lvl7pPr>
              <a:defRPr sz="9200"/>
            </a:lvl7pPr>
            <a:lvl8pPr>
              <a:defRPr sz="9200"/>
            </a:lvl8pPr>
            <a:lvl9pPr>
              <a:defRPr sz="9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BBEEB5E-FACB-4280-8722-AA5C3AB4157E}"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AA1FD6-FC52-4ED5-A8CB-0DF551B71C7B}" type="slidenum">
              <a:rPr lang="en-US" smtClean="0"/>
              <a:t>‹#›</a:t>
            </a:fld>
            <a:endParaRPr lang="en-US"/>
          </a:p>
        </p:txBody>
      </p:sp>
    </p:spTree>
    <p:extLst>
      <p:ext uri="{BB962C8B-B14F-4D97-AF65-F5344CB8AC3E}">
        <p14:creationId xmlns:p14="http://schemas.microsoft.com/office/powerpoint/2010/main" val="2033348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320" y="1230404"/>
            <a:ext cx="46085760" cy="5120746"/>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320" y="6877448"/>
            <a:ext cx="22625053" cy="2866193"/>
          </a:xfrm>
        </p:spPr>
        <p:txBody>
          <a:bodyPr anchor="b"/>
          <a:lstStyle>
            <a:lvl1pPr marL="0" indent="0">
              <a:buNone/>
              <a:defRPr sz="12300" b="1"/>
            </a:lvl1pPr>
            <a:lvl2pPr marL="2340864" indent="0">
              <a:buNone/>
              <a:defRPr sz="10200" b="1"/>
            </a:lvl2pPr>
            <a:lvl3pPr marL="4681728" indent="0">
              <a:buNone/>
              <a:defRPr sz="9200" b="1"/>
            </a:lvl3pPr>
            <a:lvl4pPr marL="7022592" indent="0">
              <a:buNone/>
              <a:defRPr sz="8200" b="1"/>
            </a:lvl4pPr>
            <a:lvl5pPr marL="9363456" indent="0">
              <a:buNone/>
              <a:defRPr sz="8200" b="1"/>
            </a:lvl5pPr>
            <a:lvl6pPr marL="11704320" indent="0">
              <a:buNone/>
              <a:defRPr sz="8200" b="1"/>
            </a:lvl6pPr>
            <a:lvl7pPr marL="14045184" indent="0">
              <a:buNone/>
              <a:defRPr sz="8200" b="1"/>
            </a:lvl7pPr>
            <a:lvl8pPr marL="16386048" indent="0">
              <a:buNone/>
              <a:defRPr sz="8200" b="1"/>
            </a:lvl8pPr>
            <a:lvl9pPr marL="18726912" indent="0">
              <a:buNone/>
              <a:defRPr sz="8200" b="1"/>
            </a:lvl9pPr>
          </a:lstStyle>
          <a:p>
            <a:pPr lvl="0"/>
            <a:r>
              <a:rPr lang="en-US"/>
              <a:t>Click to edit Master text styles</a:t>
            </a:r>
          </a:p>
        </p:txBody>
      </p:sp>
      <p:sp>
        <p:nvSpPr>
          <p:cNvPr id="4" name="Content Placeholder 3"/>
          <p:cNvSpPr>
            <a:spLocks noGrp="1"/>
          </p:cNvSpPr>
          <p:nvPr>
            <p:ph sz="half" idx="2"/>
          </p:nvPr>
        </p:nvSpPr>
        <p:spPr>
          <a:xfrm>
            <a:off x="2560320" y="9743641"/>
            <a:ext cx="22625053" cy="17702136"/>
          </a:xfrm>
        </p:spPr>
        <p:txBody>
          <a:bodyPr/>
          <a:lstStyle>
            <a:lvl1pPr>
              <a:defRPr sz="12300"/>
            </a:lvl1pPr>
            <a:lvl2pPr>
              <a:defRPr sz="10200"/>
            </a:lvl2pPr>
            <a:lvl3pPr>
              <a:defRPr sz="92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143" y="6877448"/>
            <a:ext cx="22633940" cy="2866193"/>
          </a:xfrm>
        </p:spPr>
        <p:txBody>
          <a:bodyPr anchor="b"/>
          <a:lstStyle>
            <a:lvl1pPr marL="0" indent="0">
              <a:buNone/>
              <a:defRPr sz="12300" b="1"/>
            </a:lvl1pPr>
            <a:lvl2pPr marL="2340864" indent="0">
              <a:buNone/>
              <a:defRPr sz="10200" b="1"/>
            </a:lvl2pPr>
            <a:lvl3pPr marL="4681728" indent="0">
              <a:buNone/>
              <a:defRPr sz="9200" b="1"/>
            </a:lvl3pPr>
            <a:lvl4pPr marL="7022592" indent="0">
              <a:buNone/>
              <a:defRPr sz="8200" b="1"/>
            </a:lvl4pPr>
            <a:lvl5pPr marL="9363456" indent="0">
              <a:buNone/>
              <a:defRPr sz="8200" b="1"/>
            </a:lvl5pPr>
            <a:lvl6pPr marL="11704320" indent="0">
              <a:buNone/>
              <a:defRPr sz="8200" b="1"/>
            </a:lvl6pPr>
            <a:lvl7pPr marL="14045184" indent="0">
              <a:buNone/>
              <a:defRPr sz="8200" b="1"/>
            </a:lvl7pPr>
            <a:lvl8pPr marL="16386048" indent="0">
              <a:buNone/>
              <a:defRPr sz="8200" b="1"/>
            </a:lvl8pPr>
            <a:lvl9pPr marL="18726912" indent="0">
              <a:buNone/>
              <a:defRPr sz="8200" b="1"/>
            </a:lvl9pPr>
          </a:lstStyle>
          <a:p>
            <a:pPr lvl="0"/>
            <a:r>
              <a:rPr lang="en-US"/>
              <a:t>Click to edit Master text styles</a:t>
            </a:r>
          </a:p>
        </p:txBody>
      </p:sp>
      <p:sp>
        <p:nvSpPr>
          <p:cNvPr id="6" name="Content Placeholder 5"/>
          <p:cNvSpPr>
            <a:spLocks noGrp="1"/>
          </p:cNvSpPr>
          <p:nvPr>
            <p:ph sz="quarter" idx="4"/>
          </p:nvPr>
        </p:nvSpPr>
        <p:spPr>
          <a:xfrm>
            <a:off x="26012143" y="9743641"/>
            <a:ext cx="22633940" cy="17702136"/>
          </a:xfrm>
        </p:spPr>
        <p:txBody>
          <a:bodyPr/>
          <a:lstStyle>
            <a:lvl1pPr>
              <a:defRPr sz="12300"/>
            </a:lvl1pPr>
            <a:lvl2pPr>
              <a:defRPr sz="10200"/>
            </a:lvl2pPr>
            <a:lvl3pPr>
              <a:defRPr sz="92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BBEEB5E-FACB-4280-8722-AA5C3AB4157E}" type="datetimeFigureOut">
              <a:rPr lang="en-US" smtClean="0"/>
              <a:t>4/8/2026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AA1FD6-FC52-4ED5-A8CB-0DF551B71C7B}" type="slidenum">
              <a:rPr lang="en-US" smtClean="0"/>
              <a:t>‹#›</a:t>
            </a:fld>
            <a:endParaRPr lang="en-US"/>
          </a:p>
        </p:txBody>
      </p:sp>
    </p:spTree>
    <p:extLst>
      <p:ext uri="{BB962C8B-B14F-4D97-AF65-F5344CB8AC3E}">
        <p14:creationId xmlns:p14="http://schemas.microsoft.com/office/powerpoint/2010/main" val="84707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BBEEB5E-FACB-4280-8722-AA5C3AB4157E}" type="datetimeFigureOut">
              <a:rPr lang="en-US" smtClean="0"/>
              <a:t>4/8/2026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AA1FD6-FC52-4ED5-A8CB-0DF551B71C7B}" type="slidenum">
              <a:rPr lang="en-US" smtClean="0"/>
              <a:t>‹#›</a:t>
            </a:fld>
            <a:endParaRPr lang="en-US"/>
          </a:p>
        </p:txBody>
      </p:sp>
    </p:spTree>
    <p:extLst>
      <p:ext uri="{BB962C8B-B14F-4D97-AF65-F5344CB8AC3E}">
        <p14:creationId xmlns:p14="http://schemas.microsoft.com/office/powerpoint/2010/main" val="2210636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BEEB5E-FACB-4280-8722-AA5C3AB4157E}" type="datetimeFigureOut">
              <a:rPr lang="en-US" smtClean="0"/>
              <a:t>4/8/2026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AA1FD6-FC52-4ED5-A8CB-0DF551B71C7B}" type="slidenum">
              <a:rPr lang="en-US" smtClean="0"/>
              <a:t>‹#›</a:t>
            </a:fld>
            <a:endParaRPr lang="en-US"/>
          </a:p>
        </p:txBody>
      </p:sp>
    </p:spTree>
    <p:extLst>
      <p:ext uri="{BB962C8B-B14F-4D97-AF65-F5344CB8AC3E}">
        <p14:creationId xmlns:p14="http://schemas.microsoft.com/office/powerpoint/2010/main" val="1223954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3" y="1223289"/>
            <a:ext cx="16846553" cy="5206092"/>
          </a:xfrm>
        </p:spPr>
        <p:txBody>
          <a:bodyPr anchor="b"/>
          <a:lstStyle>
            <a:lvl1pPr algn="l">
              <a:defRPr sz="10200" b="1"/>
            </a:lvl1pPr>
          </a:lstStyle>
          <a:p>
            <a:r>
              <a:rPr lang="en-US"/>
              <a:t>Click to edit Master title style</a:t>
            </a:r>
          </a:p>
        </p:txBody>
      </p:sp>
      <p:sp>
        <p:nvSpPr>
          <p:cNvPr id="3" name="Content Placeholder 2"/>
          <p:cNvSpPr>
            <a:spLocks noGrp="1"/>
          </p:cNvSpPr>
          <p:nvPr>
            <p:ph idx="1"/>
          </p:nvPr>
        </p:nvSpPr>
        <p:spPr>
          <a:xfrm>
            <a:off x="20020280" y="1223292"/>
            <a:ext cx="28625800" cy="26222488"/>
          </a:xfrm>
        </p:spPr>
        <p:txBody>
          <a:bodyPr/>
          <a:lstStyle>
            <a:lvl1pPr>
              <a:defRPr sz="16400"/>
            </a:lvl1pPr>
            <a:lvl2pPr>
              <a:defRPr sz="14300"/>
            </a:lvl2pPr>
            <a:lvl3pPr>
              <a:defRPr sz="12300"/>
            </a:lvl3pPr>
            <a:lvl4pPr>
              <a:defRPr sz="10200"/>
            </a:lvl4pPr>
            <a:lvl5pPr>
              <a:defRPr sz="10200"/>
            </a:lvl5pPr>
            <a:lvl6pPr>
              <a:defRPr sz="10200"/>
            </a:lvl6pPr>
            <a:lvl7pPr>
              <a:defRPr sz="10200"/>
            </a:lvl7pPr>
            <a:lvl8pPr>
              <a:defRPr sz="10200"/>
            </a:lvl8pPr>
            <a:lvl9pPr>
              <a:defRPr sz="10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3" y="6429383"/>
            <a:ext cx="16846553" cy="21016397"/>
          </a:xfrm>
        </p:spPr>
        <p:txBody>
          <a:bodyPr/>
          <a:lstStyle>
            <a:lvl1pPr marL="0" indent="0">
              <a:buNone/>
              <a:defRPr sz="7200"/>
            </a:lvl1pPr>
            <a:lvl2pPr marL="2340864" indent="0">
              <a:buNone/>
              <a:defRPr sz="6100"/>
            </a:lvl2pPr>
            <a:lvl3pPr marL="4681728" indent="0">
              <a:buNone/>
              <a:defRPr sz="5100"/>
            </a:lvl3pPr>
            <a:lvl4pPr marL="7022592" indent="0">
              <a:buNone/>
              <a:defRPr sz="4600"/>
            </a:lvl4pPr>
            <a:lvl5pPr marL="9363456" indent="0">
              <a:buNone/>
              <a:defRPr sz="4600"/>
            </a:lvl5pPr>
            <a:lvl6pPr marL="11704320" indent="0">
              <a:buNone/>
              <a:defRPr sz="4600"/>
            </a:lvl6pPr>
            <a:lvl7pPr marL="14045184" indent="0">
              <a:buNone/>
              <a:defRPr sz="4600"/>
            </a:lvl7pPr>
            <a:lvl8pPr marL="16386048" indent="0">
              <a:buNone/>
              <a:defRPr sz="4600"/>
            </a:lvl8pPr>
            <a:lvl9pPr marL="18726912" indent="0">
              <a:buNone/>
              <a:defRPr sz="4600"/>
            </a:lvl9pPr>
          </a:lstStyle>
          <a:p>
            <a:pPr lvl="0"/>
            <a:r>
              <a:rPr lang="en-US"/>
              <a:t>Click to edit Master text styles</a:t>
            </a:r>
          </a:p>
        </p:txBody>
      </p:sp>
      <p:sp>
        <p:nvSpPr>
          <p:cNvPr id="5" name="Date Placeholder 4"/>
          <p:cNvSpPr>
            <a:spLocks noGrp="1"/>
          </p:cNvSpPr>
          <p:nvPr>
            <p:ph type="dt" sz="half" idx="10"/>
          </p:nvPr>
        </p:nvSpPr>
        <p:spPr/>
        <p:txBody>
          <a:bodyPr/>
          <a:lstStyle/>
          <a:p>
            <a:fld id="{6BBEEB5E-FACB-4280-8722-AA5C3AB4157E}"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AA1FD6-FC52-4ED5-A8CB-0DF551B71C7B}" type="slidenum">
              <a:rPr lang="en-US" smtClean="0"/>
              <a:t>‹#›</a:t>
            </a:fld>
            <a:endParaRPr lang="en-US"/>
          </a:p>
        </p:txBody>
      </p:sp>
    </p:spTree>
    <p:extLst>
      <p:ext uri="{BB962C8B-B14F-4D97-AF65-F5344CB8AC3E}">
        <p14:creationId xmlns:p14="http://schemas.microsoft.com/office/powerpoint/2010/main" val="1918260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1507132"/>
            <a:ext cx="30723840" cy="2539039"/>
          </a:xfrm>
        </p:spPr>
        <p:txBody>
          <a:bodyPr anchor="b"/>
          <a:lstStyle>
            <a:lvl1pPr algn="l">
              <a:defRPr sz="10200" b="1"/>
            </a:lvl1pPr>
          </a:lstStyle>
          <a:p>
            <a:r>
              <a:rPr lang="en-US"/>
              <a:t>Click to edit Master title style</a:t>
            </a:r>
          </a:p>
        </p:txBody>
      </p:sp>
      <p:sp>
        <p:nvSpPr>
          <p:cNvPr id="3" name="Picture Placeholder 2"/>
          <p:cNvSpPr>
            <a:spLocks noGrp="1"/>
          </p:cNvSpPr>
          <p:nvPr>
            <p:ph type="pic" idx="1"/>
          </p:nvPr>
        </p:nvSpPr>
        <p:spPr>
          <a:xfrm>
            <a:off x="10036813" y="2745289"/>
            <a:ext cx="30723840" cy="18434685"/>
          </a:xfrm>
        </p:spPr>
        <p:txBody>
          <a:bodyPr/>
          <a:lstStyle>
            <a:lvl1pPr marL="0" indent="0">
              <a:buNone/>
              <a:defRPr sz="16400"/>
            </a:lvl1pPr>
            <a:lvl2pPr marL="2340864" indent="0">
              <a:buNone/>
              <a:defRPr sz="14300"/>
            </a:lvl2pPr>
            <a:lvl3pPr marL="4681728" indent="0">
              <a:buNone/>
              <a:defRPr sz="12300"/>
            </a:lvl3pPr>
            <a:lvl4pPr marL="7022592" indent="0">
              <a:buNone/>
              <a:defRPr sz="10200"/>
            </a:lvl4pPr>
            <a:lvl5pPr marL="9363456" indent="0">
              <a:buNone/>
              <a:defRPr sz="10200"/>
            </a:lvl5pPr>
            <a:lvl6pPr marL="11704320" indent="0">
              <a:buNone/>
              <a:defRPr sz="10200"/>
            </a:lvl6pPr>
            <a:lvl7pPr marL="14045184" indent="0">
              <a:buNone/>
              <a:defRPr sz="10200"/>
            </a:lvl7pPr>
            <a:lvl8pPr marL="16386048" indent="0">
              <a:buNone/>
              <a:defRPr sz="10200"/>
            </a:lvl8pPr>
            <a:lvl9pPr marL="18726912" indent="0">
              <a:buNone/>
              <a:defRPr sz="10200"/>
            </a:lvl9pPr>
          </a:lstStyle>
          <a:p>
            <a:endParaRPr lang="en-US"/>
          </a:p>
        </p:txBody>
      </p:sp>
      <p:sp>
        <p:nvSpPr>
          <p:cNvPr id="4" name="Text Placeholder 3"/>
          <p:cNvSpPr>
            <a:spLocks noGrp="1"/>
          </p:cNvSpPr>
          <p:nvPr>
            <p:ph type="body" sz="half" idx="2"/>
          </p:nvPr>
        </p:nvSpPr>
        <p:spPr>
          <a:xfrm>
            <a:off x="10036813" y="24046171"/>
            <a:ext cx="30723840" cy="3605856"/>
          </a:xfrm>
        </p:spPr>
        <p:txBody>
          <a:bodyPr/>
          <a:lstStyle>
            <a:lvl1pPr marL="0" indent="0">
              <a:buNone/>
              <a:defRPr sz="7200"/>
            </a:lvl1pPr>
            <a:lvl2pPr marL="2340864" indent="0">
              <a:buNone/>
              <a:defRPr sz="6100"/>
            </a:lvl2pPr>
            <a:lvl3pPr marL="4681728" indent="0">
              <a:buNone/>
              <a:defRPr sz="5100"/>
            </a:lvl3pPr>
            <a:lvl4pPr marL="7022592" indent="0">
              <a:buNone/>
              <a:defRPr sz="4600"/>
            </a:lvl4pPr>
            <a:lvl5pPr marL="9363456" indent="0">
              <a:buNone/>
              <a:defRPr sz="4600"/>
            </a:lvl5pPr>
            <a:lvl6pPr marL="11704320" indent="0">
              <a:buNone/>
              <a:defRPr sz="4600"/>
            </a:lvl6pPr>
            <a:lvl7pPr marL="14045184" indent="0">
              <a:buNone/>
              <a:defRPr sz="4600"/>
            </a:lvl7pPr>
            <a:lvl8pPr marL="16386048" indent="0">
              <a:buNone/>
              <a:defRPr sz="4600"/>
            </a:lvl8pPr>
            <a:lvl9pPr marL="18726912" indent="0">
              <a:buNone/>
              <a:defRPr sz="4600"/>
            </a:lvl9pPr>
          </a:lstStyle>
          <a:p>
            <a:pPr lvl="0"/>
            <a:r>
              <a:rPr lang="en-US"/>
              <a:t>Click to edit Master text styles</a:t>
            </a:r>
          </a:p>
        </p:txBody>
      </p:sp>
      <p:sp>
        <p:nvSpPr>
          <p:cNvPr id="5" name="Date Placeholder 4"/>
          <p:cNvSpPr>
            <a:spLocks noGrp="1"/>
          </p:cNvSpPr>
          <p:nvPr>
            <p:ph type="dt" sz="half" idx="10"/>
          </p:nvPr>
        </p:nvSpPr>
        <p:spPr/>
        <p:txBody>
          <a:bodyPr/>
          <a:lstStyle/>
          <a:p>
            <a:fld id="{6BBEEB5E-FACB-4280-8722-AA5C3AB4157E}"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AA1FD6-FC52-4ED5-A8CB-0DF551B71C7B}" type="slidenum">
              <a:rPr lang="en-US" smtClean="0"/>
              <a:t>‹#›</a:t>
            </a:fld>
            <a:endParaRPr lang="en-US"/>
          </a:p>
        </p:txBody>
      </p:sp>
    </p:spTree>
    <p:extLst>
      <p:ext uri="{BB962C8B-B14F-4D97-AF65-F5344CB8AC3E}">
        <p14:creationId xmlns:p14="http://schemas.microsoft.com/office/powerpoint/2010/main" val="630495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230404"/>
            <a:ext cx="46085760" cy="5120746"/>
          </a:xfrm>
          <a:prstGeom prst="rect">
            <a:avLst/>
          </a:prstGeom>
        </p:spPr>
        <p:txBody>
          <a:bodyPr vert="horz" lIns="468173" tIns="234086" rIns="468173" bIns="234086" rtlCol="0" anchor="ctr">
            <a:normAutofit/>
          </a:bodyPr>
          <a:lstStyle/>
          <a:p>
            <a:r>
              <a:rPr lang="en-US"/>
              <a:t>Click to edit Master title style</a:t>
            </a:r>
          </a:p>
        </p:txBody>
      </p:sp>
      <p:sp>
        <p:nvSpPr>
          <p:cNvPr id="3" name="Text Placeholder 2"/>
          <p:cNvSpPr>
            <a:spLocks noGrp="1"/>
          </p:cNvSpPr>
          <p:nvPr>
            <p:ph type="body" idx="1"/>
          </p:nvPr>
        </p:nvSpPr>
        <p:spPr>
          <a:xfrm>
            <a:off x="2560320" y="7169047"/>
            <a:ext cx="46085760" cy="20276733"/>
          </a:xfrm>
          <a:prstGeom prst="rect">
            <a:avLst/>
          </a:prstGeom>
        </p:spPr>
        <p:txBody>
          <a:bodyPr vert="horz" lIns="468173" tIns="234086" rIns="468173" bIns="23408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60320" y="28477039"/>
            <a:ext cx="11948160" cy="1635794"/>
          </a:xfrm>
          <a:prstGeom prst="rect">
            <a:avLst/>
          </a:prstGeom>
        </p:spPr>
        <p:txBody>
          <a:bodyPr vert="horz" lIns="468173" tIns="234086" rIns="468173" bIns="234086" rtlCol="0" anchor="ctr"/>
          <a:lstStyle>
            <a:lvl1pPr algn="l">
              <a:defRPr sz="6100">
                <a:solidFill>
                  <a:schemeClr val="tx1">
                    <a:tint val="75000"/>
                  </a:schemeClr>
                </a:solidFill>
              </a:defRPr>
            </a:lvl1pPr>
          </a:lstStyle>
          <a:p>
            <a:fld id="{6BBEEB5E-FACB-4280-8722-AA5C3AB4157E}" type="datetimeFigureOut">
              <a:rPr lang="en-US" smtClean="0"/>
              <a:t>4/8/2026</a:t>
            </a:fld>
            <a:endParaRPr lang="en-US"/>
          </a:p>
        </p:txBody>
      </p:sp>
      <p:sp>
        <p:nvSpPr>
          <p:cNvPr id="5" name="Footer Placeholder 4"/>
          <p:cNvSpPr>
            <a:spLocks noGrp="1"/>
          </p:cNvSpPr>
          <p:nvPr>
            <p:ph type="ftr" sz="quarter" idx="3"/>
          </p:nvPr>
        </p:nvSpPr>
        <p:spPr>
          <a:xfrm>
            <a:off x="17495520" y="28477039"/>
            <a:ext cx="16215360" cy="1635794"/>
          </a:xfrm>
          <a:prstGeom prst="rect">
            <a:avLst/>
          </a:prstGeom>
        </p:spPr>
        <p:txBody>
          <a:bodyPr vert="horz" lIns="468173" tIns="234086" rIns="468173" bIns="234086" rtlCol="0" anchor="ctr"/>
          <a:lstStyle>
            <a:lvl1pPr algn="ctr">
              <a:defRPr sz="6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697920" y="28477039"/>
            <a:ext cx="11948160" cy="1635794"/>
          </a:xfrm>
          <a:prstGeom prst="rect">
            <a:avLst/>
          </a:prstGeom>
        </p:spPr>
        <p:txBody>
          <a:bodyPr vert="horz" lIns="468173" tIns="234086" rIns="468173" bIns="234086" rtlCol="0" anchor="ctr"/>
          <a:lstStyle>
            <a:lvl1pPr algn="r">
              <a:defRPr sz="6100">
                <a:solidFill>
                  <a:schemeClr val="tx1">
                    <a:tint val="75000"/>
                  </a:schemeClr>
                </a:solidFill>
              </a:defRPr>
            </a:lvl1pPr>
          </a:lstStyle>
          <a:p>
            <a:fld id="{89AA1FD6-FC52-4ED5-A8CB-0DF551B71C7B}" type="slidenum">
              <a:rPr lang="en-US" smtClean="0"/>
              <a:t>‹#›</a:t>
            </a:fld>
            <a:endParaRPr lang="en-US"/>
          </a:p>
        </p:txBody>
      </p:sp>
    </p:spTree>
    <p:extLst>
      <p:ext uri="{BB962C8B-B14F-4D97-AF65-F5344CB8AC3E}">
        <p14:creationId xmlns:p14="http://schemas.microsoft.com/office/powerpoint/2010/main" val="517980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681728" rtl="0" eaLnBrk="1" latinLnBrk="0" hangingPunct="1">
        <a:spcBef>
          <a:spcPct val="0"/>
        </a:spcBef>
        <a:buNone/>
        <a:defRPr sz="22500" kern="1200">
          <a:solidFill>
            <a:schemeClr val="tx1"/>
          </a:solidFill>
          <a:latin typeface="+mj-lt"/>
          <a:ea typeface="+mj-ea"/>
          <a:cs typeface="+mj-cs"/>
        </a:defRPr>
      </a:lvl1pPr>
    </p:titleStyle>
    <p:bodyStyle>
      <a:lvl1pPr marL="1755648" indent="-1755648" algn="l" defTabSz="4681728" rtl="0" eaLnBrk="1" latinLnBrk="0" hangingPunct="1">
        <a:spcBef>
          <a:spcPct val="20000"/>
        </a:spcBef>
        <a:buFont typeface="Arial" pitchFamily="34" charset="0"/>
        <a:buChar char="•"/>
        <a:defRPr sz="16400" kern="1200">
          <a:solidFill>
            <a:schemeClr val="tx1"/>
          </a:solidFill>
          <a:latin typeface="+mn-lt"/>
          <a:ea typeface="+mn-ea"/>
          <a:cs typeface="+mn-cs"/>
        </a:defRPr>
      </a:lvl1pPr>
      <a:lvl2pPr marL="3803904" indent="-1463040" algn="l" defTabSz="4681728" rtl="0" eaLnBrk="1" latinLnBrk="0" hangingPunct="1">
        <a:spcBef>
          <a:spcPct val="20000"/>
        </a:spcBef>
        <a:buFont typeface="Arial" pitchFamily="34" charset="0"/>
        <a:buChar char="–"/>
        <a:defRPr sz="14300" kern="1200">
          <a:solidFill>
            <a:schemeClr val="tx1"/>
          </a:solidFill>
          <a:latin typeface="+mn-lt"/>
          <a:ea typeface="+mn-ea"/>
          <a:cs typeface="+mn-cs"/>
        </a:defRPr>
      </a:lvl2pPr>
      <a:lvl3pPr marL="5852160" indent="-1170432" algn="l" defTabSz="4681728" rtl="0" eaLnBrk="1" latinLnBrk="0" hangingPunct="1">
        <a:spcBef>
          <a:spcPct val="20000"/>
        </a:spcBef>
        <a:buFont typeface="Arial" pitchFamily="34" charset="0"/>
        <a:buChar char="•"/>
        <a:defRPr sz="12300" kern="1200">
          <a:solidFill>
            <a:schemeClr val="tx1"/>
          </a:solidFill>
          <a:latin typeface="+mn-lt"/>
          <a:ea typeface="+mn-ea"/>
          <a:cs typeface="+mn-cs"/>
        </a:defRPr>
      </a:lvl3pPr>
      <a:lvl4pPr marL="8193024" indent="-1170432" algn="l" defTabSz="4681728" rtl="0" eaLnBrk="1" latinLnBrk="0" hangingPunct="1">
        <a:spcBef>
          <a:spcPct val="20000"/>
        </a:spcBef>
        <a:buFont typeface="Arial" pitchFamily="34" charset="0"/>
        <a:buChar char="–"/>
        <a:defRPr sz="10200" kern="1200">
          <a:solidFill>
            <a:schemeClr val="tx1"/>
          </a:solidFill>
          <a:latin typeface="+mn-lt"/>
          <a:ea typeface="+mn-ea"/>
          <a:cs typeface="+mn-cs"/>
        </a:defRPr>
      </a:lvl4pPr>
      <a:lvl5pPr marL="10533888" indent="-1170432" algn="l" defTabSz="4681728" rtl="0" eaLnBrk="1" latinLnBrk="0" hangingPunct="1">
        <a:spcBef>
          <a:spcPct val="20000"/>
        </a:spcBef>
        <a:buFont typeface="Arial" pitchFamily="34" charset="0"/>
        <a:buChar char="»"/>
        <a:defRPr sz="10200" kern="1200">
          <a:solidFill>
            <a:schemeClr val="tx1"/>
          </a:solidFill>
          <a:latin typeface="+mn-lt"/>
          <a:ea typeface="+mn-ea"/>
          <a:cs typeface="+mn-cs"/>
        </a:defRPr>
      </a:lvl5pPr>
      <a:lvl6pPr marL="12874752" indent="-1170432" algn="l" defTabSz="4681728" rtl="0" eaLnBrk="1" latinLnBrk="0" hangingPunct="1">
        <a:spcBef>
          <a:spcPct val="20000"/>
        </a:spcBef>
        <a:buFont typeface="Arial" pitchFamily="34" charset="0"/>
        <a:buChar char="•"/>
        <a:defRPr sz="10200" kern="1200">
          <a:solidFill>
            <a:schemeClr val="tx1"/>
          </a:solidFill>
          <a:latin typeface="+mn-lt"/>
          <a:ea typeface="+mn-ea"/>
          <a:cs typeface="+mn-cs"/>
        </a:defRPr>
      </a:lvl6pPr>
      <a:lvl7pPr marL="15215616" indent="-1170432" algn="l" defTabSz="4681728" rtl="0" eaLnBrk="1" latinLnBrk="0" hangingPunct="1">
        <a:spcBef>
          <a:spcPct val="20000"/>
        </a:spcBef>
        <a:buFont typeface="Arial" pitchFamily="34" charset="0"/>
        <a:buChar char="•"/>
        <a:defRPr sz="10200" kern="1200">
          <a:solidFill>
            <a:schemeClr val="tx1"/>
          </a:solidFill>
          <a:latin typeface="+mn-lt"/>
          <a:ea typeface="+mn-ea"/>
          <a:cs typeface="+mn-cs"/>
        </a:defRPr>
      </a:lvl7pPr>
      <a:lvl8pPr marL="17556480" indent="-1170432" algn="l" defTabSz="4681728" rtl="0" eaLnBrk="1" latinLnBrk="0" hangingPunct="1">
        <a:spcBef>
          <a:spcPct val="20000"/>
        </a:spcBef>
        <a:buFont typeface="Arial" pitchFamily="34" charset="0"/>
        <a:buChar char="•"/>
        <a:defRPr sz="10200" kern="1200">
          <a:solidFill>
            <a:schemeClr val="tx1"/>
          </a:solidFill>
          <a:latin typeface="+mn-lt"/>
          <a:ea typeface="+mn-ea"/>
          <a:cs typeface="+mn-cs"/>
        </a:defRPr>
      </a:lvl8pPr>
      <a:lvl9pPr marL="19897344" indent="-1170432" algn="l" defTabSz="4681728" rtl="0" eaLnBrk="1" latinLnBrk="0" hangingPunct="1">
        <a:spcBef>
          <a:spcPct val="20000"/>
        </a:spcBef>
        <a:buFont typeface="Arial" pitchFamily="34" charset="0"/>
        <a:buChar char="•"/>
        <a:defRPr sz="10200" kern="1200">
          <a:solidFill>
            <a:schemeClr val="tx1"/>
          </a:solidFill>
          <a:latin typeface="+mn-lt"/>
          <a:ea typeface="+mn-ea"/>
          <a:cs typeface="+mn-cs"/>
        </a:defRPr>
      </a:lvl9pPr>
    </p:bodyStyle>
    <p:otherStyle>
      <a:defPPr>
        <a:defRPr lang="en-US"/>
      </a:defPPr>
      <a:lvl1pPr marL="0" algn="l" defTabSz="4681728" rtl="0" eaLnBrk="1" latinLnBrk="0" hangingPunct="1">
        <a:defRPr sz="9200" kern="1200">
          <a:solidFill>
            <a:schemeClr val="tx1"/>
          </a:solidFill>
          <a:latin typeface="+mn-lt"/>
          <a:ea typeface="+mn-ea"/>
          <a:cs typeface="+mn-cs"/>
        </a:defRPr>
      </a:lvl1pPr>
      <a:lvl2pPr marL="2340864" algn="l" defTabSz="4681728" rtl="0" eaLnBrk="1" latinLnBrk="0" hangingPunct="1">
        <a:defRPr sz="9200" kern="1200">
          <a:solidFill>
            <a:schemeClr val="tx1"/>
          </a:solidFill>
          <a:latin typeface="+mn-lt"/>
          <a:ea typeface="+mn-ea"/>
          <a:cs typeface="+mn-cs"/>
        </a:defRPr>
      </a:lvl2pPr>
      <a:lvl3pPr marL="4681728" algn="l" defTabSz="4681728" rtl="0" eaLnBrk="1" latinLnBrk="0" hangingPunct="1">
        <a:defRPr sz="9200" kern="1200">
          <a:solidFill>
            <a:schemeClr val="tx1"/>
          </a:solidFill>
          <a:latin typeface="+mn-lt"/>
          <a:ea typeface="+mn-ea"/>
          <a:cs typeface="+mn-cs"/>
        </a:defRPr>
      </a:lvl3pPr>
      <a:lvl4pPr marL="7022592" algn="l" defTabSz="4681728" rtl="0" eaLnBrk="1" latinLnBrk="0" hangingPunct="1">
        <a:defRPr sz="9200" kern="1200">
          <a:solidFill>
            <a:schemeClr val="tx1"/>
          </a:solidFill>
          <a:latin typeface="+mn-lt"/>
          <a:ea typeface="+mn-ea"/>
          <a:cs typeface="+mn-cs"/>
        </a:defRPr>
      </a:lvl4pPr>
      <a:lvl5pPr marL="9363456" algn="l" defTabSz="4681728" rtl="0" eaLnBrk="1" latinLnBrk="0" hangingPunct="1">
        <a:defRPr sz="9200" kern="1200">
          <a:solidFill>
            <a:schemeClr val="tx1"/>
          </a:solidFill>
          <a:latin typeface="+mn-lt"/>
          <a:ea typeface="+mn-ea"/>
          <a:cs typeface="+mn-cs"/>
        </a:defRPr>
      </a:lvl5pPr>
      <a:lvl6pPr marL="11704320" algn="l" defTabSz="4681728" rtl="0" eaLnBrk="1" latinLnBrk="0" hangingPunct="1">
        <a:defRPr sz="9200" kern="1200">
          <a:solidFill>
            <a:schemeClr val="tx1"/>
          </a:solidFill>
          <a:latin typeface="+mn-lt"/>
          <a:ea typeface="+mn-ea"/>
          <a:cs typeface="+mn-cs"/>
        </a:defRPr>
      </a:lvl6pPr>
      <a:lvl7pPr marL="14045184" algn="l" defTabSz="4681728" rtl="0" eaLnBrk="1" latinLnBrk="0" hangingPunct="1">
        <a:defRPr sz="9200" kern="1200">
          <a:solidFill>
            <a:schemeClr val="tx1"/>
          </a:solidFill>
          <a:latin typeface="+mn-lt"/>
          <a:ea typeface="+mn-ea"/>
          <a:cs typeface="+mn-cs"/>
        </a:defRPr>
      </a:lvl7pPr>
      <a:lvl8pPr marL="16386048" algn="l" defTabSz="4681728" rtl="0" eaLnBrk="1" latinLnBrk="0" hangingPunct="1">
        <a:defRPr sz="9200" kern="1200">
          <a:solidFill>
            <a:schemeClr val="tx1"/>
          </a:solidFill>
          <a:latin typeface="+mn-lt"/>
          <a:ea typeface="+mn-ea"/>
          <a:cs typeface="+mn-cs"/>
        </a:defRPr>
      </a:lvl8pPr>
      <a:lvl9pPr marL="18726912" algn="l" defTabSz="4681728" rtl="0" eaLnBrk="1" latinLnBrk="0" hangingPunct="1">
        <a:defRPr sz="9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Rectangle 84"/>
          <p:cNvSpPr/>
          <p:nvPr/>
        </p:nvSpPr>
        <p:spPr>
          <a:xfrm>
            <a:off x="0" y="-30163"/>
            <a:ext cx="51206400" cy="3886200"/>
          </a:xfrm>
          <a:prstGeom prst="rect">
            <a:avLst/>
          </a:prstGeom>
          <a:solidFill>
            <a:srgbClr val="0936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p:cNvSpPr/>
          <p:nvPr/>
        </p:nvSpPr>
        <p:spPr>
          <a:xfrm>
            <a:off x="38457996" y="14352574"/>
            <a:ext cx="11201400" cy="13259192"/>
          </a:xfrm>
          <a:prstGeom prst="rect">
            <a:avLst/>
          </a:prstGeom>
          <a:solidFill>
            <a:srgbClr val="E7EF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p:cNvSpPr/>
          <p:nvPr/>
        </p:nvSpPr>
        <p:spPr>
          <a:xfrm>
            <a:off x="0" y="-1"/>
            <a:ext cx="51206400" cy="431323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131"/>
          <p:cNvSpPr/>
          <p:nvPr/>
        </p:nvSpPr>
        <p:spPr>
          <a:xfrm>
            <a:off x="0" y="-30163"/>
            <a:ext cx="51206400" cy="3886200"/>
          </a:xfrm>
          <a:prstGeom prst="rect">
            <a:avLst/>
          </a:prstGeom>
          <a:solidFill>
            <a:srgbClr val="0029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14400" y="4991596"/>
            <a:ext cx="11201400" cy="1016712"/>
            <a:chOff x="914400" y="6247101"/>
            <a:chExt cx="8991599" cy="1016712"/>
          </a:xfrm>
        </p:grpSpPr>
        <p:grpSp>
          <p:nvGrpSpPr>
            <p:cNvPr id="8" name="Group 7"/>
            <p:cNvGrpSpPr/>
            <p:nvPr/>
          </p:nvGrpSpPr>
          <p:grpSpPr>
            <a:xfrm>
              <a:off x="914400" y="6312762"/>
              <a:ext cx="8991599" cy="951051"/>
              <a:chOff x="0" y="5837237"/>
              <a:chExt cx="6096000" cy="951051"/>
            </a:xfrm>
          </p:grpSpPr>
          <p:sp>
            <p:nvSpPr>
              <p:cNvPr id="24" name="Rectangle 23"/>
              <p:cNvSpPr/>
              <p:nvPr/>
            </p:nvSpPr>
            <p:spPr>
              <a:xfrm>
                <a:off x="0" y="5837237"/>
                <a:ext cx="647700" cy="951051"/>
              </a:xfrm>
              <a:prstGeom prst="rect">
                <a:avLst/>
              </a:prstGeom>
              <a:solidFill>
                <a:srgbClr val="0029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0"/>
              </a:p>
            </p:txBody>
          </p:sp>
          <p:sp>
            <p:nvSpPr>
              <p:cNvPr id="25" name="Rectangle 24"/>
              <p:cNvSpPr/>
              <p:nvPr/>
            </p:nvSpPr>
            <p:spPr>
              <a:xfrm>
                <a:off x="142874" y="6523037"/>
                <a:ext cx="5953126" cy="265251"/>
              </a:xfrm>
              <a:prstGeom prst="rect">
                <a:avLst/>
              </a:prstGeom>
              <a:solidFill>
                <a:srgbClr val="0029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0"/>
              </a:p>
            </p:txBody>
          </p:sp>
        </p:grpSp>
        <p:sp>
          <p:nvSpPr>
            <p:cNvPr id="9" name="TextBox 8"/>
            <p:cNvSpPr txBox="1"/>
            <p:nvPr/>
          </p:nvSpPr>
          <p:spPr>
            <a:xfrm>
              <a:off x="2024167" y="6247101"/>
              <a:ext cx="2789962" cy="769441"/>
            </a:xfrm>
            <a:prstGeom prst="rect">
              <a:avLst/>
            </a:prstGeom>
            <a:noFill/>
          </p:spPr>
          <p:txBody>
            <a:bodyPr wrap="none" rtlCol="0">
              <a:spAutoFit/>
            </a:bodyPr>
            <a:lstStyle/>
            <a:p>
              <a:r>
                <a:rPr lang="en-US" sz="4400" b="1" dirty="0">
                  <a:latin typeface="Arial" pitchFamily="34" charset="0"/>
                  <a:cs typeface="Arial" pitchFamily="34" charset="0"/>
                </a:rPr>
                <a:t>Introduction</a:t>
              </a:r>
            </a:p>
          </p:txBody>
        </p:sp>
      </p:grpSp>
      <p:grpSp>
        <p:nvGrpSpPr>
          <p:cNvPr id="14" name="Group 13"/>
          <p:cNvGrpSpPr/>
          <p:nvPr/>
        </p:nvGrpSpPr>
        <p:grpSpPr>
          <a:xfrm>
            <a:off x="836665" y="6173997"/>
            <a:ext cx="6747869" cy="709684"/>
            <a:chOff x="939800" y="6413042"/>
            <a:chExt cx="6747869" cy="709684"/>
          </a:xfrm>
        </p:grpSpPr>
        <p:sp>
          <p:nvSpPr>
            <p:cNvPr id="48" name="Rectangle 47"/>
            <p:cNvSpPr/>
            <p:nvPr/>
          </p:nvSpPr>
          <p:spPr>
            <a:xfrm flipV="1">
              <a:off x="939800" y="7056437"/>
              <a:ext cx="6747869" cy="66289"/>
            </a:xfrm>
            <a:prstGeom prst="rect">
              <a:avLst/>
            </a:prstGeom>
            <a:solidFill>
              <a:srgbClr val="F662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00" b="1">
                <a:solidFill>
                  <a:srgbClr val="F66201"/>
                </a:solidFill>
              </a:endParaRPr>
            </a:p>
          </p:txBody>
        </p:sp>
        <p:sp>
          <p:nvSpPr>
            <p:cNvPr id="46" name="TextBox 45"/>
            <p:cNvSpPr txBox="1"/>
            <p:nvPr/>
          </p:nvSpPr>
          <p:spPr>
            <a:xfrm>
              <a:off x="990600" y="6413042"/>
              <a:ext cx="3913135" cy="646331"/>
            </a:xfrm>
            <a:prstGeom prst="rect">
              <a:avLst/>
            </a:prstGeom>
            <a:noFill/>
          </p:spPr>
          <p:txBody>
            <a:bodyPr wrap="square" rtlCol="0">
              <a:spAutoFit/>
            </a:bodyPr>
            <a:lstStyle/>
            <a:p>
              <a:r>
                <a:rPr lang="en-US" sz="3600" b="1" dirty="0">
                  <a:solidFill>
                    <a:srgbClr val="F66201"/>
                  </a:solidFill>
                  <a:latin typeface="Arial" pitchFamily="34" charset="0"/>
                  <a:cs typeface="Arial" pitchFamily="34" charset="0"/>
                </a:rPr>
                <a:t>Background</a:t>
              </a:r>
            </a:p>
          </p:txBody>
        </p:sp>
      </p:grpSp>
      <p:sp>
        <p:nvSpPr>
          <p:cNvPr id="61" name="TextBox 60"/>
          <p:cNvSpPr txBox="1"/>
          <p:nvPr/>
        </p:nvSpPr>
        <p:spPr>
          <a:xfrm>
            <a:off x="914400" y="6986017"/>
            <a:ext cx="11167533" cy="5632311"/>
          </a:xfrm>
          <a:prstGeom prst="rect">
            <a:avLst/>
          </a:prstGeom>
          <a:noFill/>
        </p:spPr>
        <p:txBody>
          <a:bodyPr wrap="square" rtlCol="0">
            <a:spAutoFit/>
          </a:bodyPr>
          <a:lstStyle/>
          <a:p>
            <a:r>
              <a:rPr lang="en-GB" sz="3600" dirty="0">
                <a:cs typeface="Arial" pitchFamily="34" charset="0"/>
              </a:rPr>
              <a:t>Recent international studies delved deeper into the role of the gut microbiome (GM) in metabolism, immunity and its association with long term conditions such as diabetes, cancer and neurodegenerative diseases. Various factors have shown its association with these chronic conditions such as diet, exercise, lifestyle factors and antibiotic use. Therefore, understanding the extent of public knowledge and lifestyle choices is crucial to design interventions that will improve knowledge and influence health and the association of the GM. </a:t>
            </a:r>
            <a:endParaRPr lang="en-US" sz="3600" dirty="0">
              <a:cs typeface="Arial" pitchFamily="34" charset="0"/>
            </a:endParaRPr>
          </a:p>
        </p:txBody>
      </p:sp>
      <p:sp>
        <p:nvSpPr>
          <p:cNvPr id="62" name="TextBox 61"/>
          <p:cNvSpPr txBox="1"/>
          <p:nvPr/>
        </p:nvSpPr>
        <p:spPr>
          <a:xfrm>
            <a:off x="887465" y="18648614"/>
            <a:ext cx="11125200" cy="8402300"/>
          </a:xfrm>
          <a:prstGeom prst="rect">
            <a:avLst/>
          </a:prstGeom>
          <a:noFill/>
        </p:spPr>
        <p:txBody>
          <a:bodyPr wrap="square" rtlCol="0">
            <a:spAutoFit/>
          </a:bodyPr>
          <a:lstStyle/>
          <a:p>
            <a:endParaRPr lang="en-US" sz="3600" dirty="0">
              <a:cs typeface="Arial" pitchFamily="34" charset="0"/>
            </a:endParaRPr>
          </a:p>
          <a:p>
            <a:r>
              <a:rPr lang="en-GB" sz="3600" dirty="0">
                <a:cs typeface="Arial" pitchFamily="34" charset="0"/>
              </a:rPr>
              <a:t>What knowledge skills and behaviours are needed by individuals and communities to enable healthy lifestyle choices to maintain a healthy gut microbiome? </a:t>
            </a:r>
          </a:p>
          <a:p>
            <a:endParaRPr lang="en-GB" sz="3600" dirty="0">
              <a:cs typeface="Arial" pitchFamily="34" charset="0"/>
            </a:endParaRPr>
          </a:p>
          <a:p>
            <a:r>
              <a:rPr lang="en-GB" sz="3600" dirty="0">
                <a:cs typeface="Arial" pitchFamily="34" charset="0"/>
              </a:rPr>
              <a:t>Sub-questions:</a:t>
            </a:r>
          </a:p>
          <a:p>
            <a:r>
              <a:rPr lang="en-GB" sz="3600" dirty="0">
                <a:cs typeface="Arial" pitchFamily="34" charset="0"/>
              </a:rPr>
              <a:t>• What lifestyle factors do people perceive to be important in maintaining a healthy gut?</a:t>
            </a:r>
          </a:p>
          <a:p>
            <a:r>
              <a:rPr lang="en-GB" sz="3600" dirty="0">
                <a:cs typeface="Arial" pitchFamily="34" charset="0"/>
              </a:rPr>
              <a:t>• How does the cultural background and geographic locations of individuals influence the choices they make to maintain a health gut microbiome?</a:t>
            </a:r>
          </a:p>
          <a:p>
            <a:r>
              <a:rPr lang="en-GB" sz="3600" dirty="0">
                <a:cs typeface="Arial" pitchFamily="34" charset="0"/>
              </a:rPr>
              <a:t>• What information and resources do people access to help them make lifestyle and health choices to maintain a healthy gut?</a:t>
            </a:r>
          </a:p>
          <a:p>
            <a:endParaRPr lang="en-US" sz="3600" dirty="0">
              <a:cs typeface="Arial" pitchFamily="34" charset="0"/>
            </a:endParaRPr>
          </a:p>
        </p:txBody>
      </p:sp>
      <p:sp>
        <p:nvSpPr>
          <p:cNvPr id="63" name="TextBox 62"/>
          <p:cNvSpPr txBox="1"/>
          <p:nvPr/>
        </p:nvSpPr>
        <p:spPr>
          <a:xfrm>
            <a:off x="13530067" y="6986018"/>
            <a:ext cx="10472934" cy="10064294"/>
          </a:xfrm>
          <a:prstGeom prst="rect">
            <a:avLst/>
          </a:prstGeom>
          <a:noFill/>
        </p:spPr>
        <p:txBody>
          <a:bodyPr wrap="square" rtlCol="0">
            <a:spAutoFit/>
          </a:bodyPr>
          <a:lstStyle/>
          <a:p>
            <a:r>
              <a:rPr lang="en-GB" sz="3600" dirty="0">
                <a:cs typeface="Arial" pitchFamily="34" charset="0"/>
              </a:rPr>
              <a:t>A systematic search strategy was conducted to retrieve published research about the knowledge, awareness and perspectives of various lifestyle choices affecting the GM. An initial limited search was conducted in the databases MEDLINE and CINAHL, followed by a full search strategy in PubMed, Embase, PsycINFO, Cochrane </a:t>
            </a:r>
            <a:r>
              <a:rPr lang="en-GB" sz="3600">
                <a:cs typeface="Arial" pitchFamily="34" charset="0"/>
              </a:rPr>
              <a:t>Library and Scopus</a:t>
            </a:r>
            <a:r>
              <a:rPr lang="en-GB" sz="3600" dirty="0">
                <a:cs typeface="Arial" pitchFamily="34" charset="0"/>
              </a:rPr>
              <a:t>. </a:t>
            </a:r>
          </a:p>
          <a:p>
            <a:endParaRPr lang="en-GB" sz="3600" dirty="0">
              <a:cs typeface="Arial" pitchFamily="34" charset="0"/>
            </a:endParaRPr>
          </a:p>
          <a:p>
            <a:r>
              <a:rPr lang="en-GB" sz="3600" dirty="0">
                <a:cs typeface="Arial" pitchFamily="34" charset="0"/>
              </a:rPr>
              <a:t>Initial Keywords used included:</a:t>
            </a:r>
          </a:p>
          <a:p>
            <a:r>
              <a:rPr lang="en-GB" sz="3600" dirty="0">
                <a:cs typeface="Arial" pitchFamily="34" charset="0"/>
              </a:rPr>
              <a:t>‘awareness OR understanding OR knowledge’ AND </a:t>
            </a:r>
          </a:p>
          <a:p>
            <a:r>
              <a:rPr lang="en-GB" sz="3600" dirty="0">
                <a:cs typeface="Arial" pitchFamily="34" charset="0"/>
              </a:rPr>
              <a:t>‘Lifestyle choices OR health behaviour OR health beliefs’ AND  ‘gut microbiome OR gut bacteria OR gut microbiota OR microbiota’</a:t>
            </a:r>
          </a:p>
          <a:p>
            <a:endParaRPr lang="en-GB" sz="3600" dirty="0">
              <a:cs typeface="Arial" pitchFamily="34" charset="0"/>
            </a:endParaRPr>
          </a:p>
          <a:p>
            <a:r>
              <a:rPr lang="en-GB" sz="3600" dirty="0">
                <a:cs typeface="Arial" pitchFamily="34" charset="0"/>
              </a:rPr>
              <a:t>An additional Google Scholar search was conducted using the phrase: ‘Lebanese culture affecting the gut microbiome and health’</a:t>
            </a:r>
          </a:p>
          <a:p>
            <a:endParaRPr lang="en-GB" sz="3600" dirty="0">
              <a:cs typeface="Arial" pitchFamily="34" charset="0"/>
            </a:endParaRPr>
          </a:p>
        </p:txBody>
      </p:sp>
      <p:sp>
        <p:nvSpPr>
          <p:cNvPr id="66" name="TextBox 65"/>
          <p:cNvSpPr txBox="1"/>
          <p:nvPr/>
        </p:nvSpPr>
        <p:spPr>
          <a:xfrm>
            <a:off x="26268208" y="6218237"/>
            <a:ext cx="11146658" cy="6740307"/>
          </a:xfrm>
          <a:prstGeom prst="rect">
            <a:avLst/>
          </a:prstGeom>
          <a:noFill/>
        </p:spPr>
        <p:txBody>
          <a:bodyPr wrap="square" rtlCol="0">
            <a:spAutoFit/>
          </a:bodyPr>
          <a:lstStyle/>
          <a:p>
            <a:r>
              <a:rPr lang="en-GB" sz="3600">
                <a:cs typeface="Arial" pitchFamily="34" charset="0"/>
              </a:rPr>
              <a:t>This scoping review has represented 57 total studies that follow the inclusion criteria, of which much fewer publications from earlier years. The data shows that there has been a noticeable increase in the number of publications starting the year 2020, which suggests the growing interest in this subject area, reflected in more funding or possible improvements in data collection or research methodologies which in turn is reflected by an increased number of studies that are prevalent to the field suggesting that it is becoming not only novel research, but a more active field with new research published frequently. </a:t>
            </a:r>
            <a:endParaRPr lang="en-US" sz="3600" dirty="0">
              <a:cs typeface="Arial" pitchFamily="34" charset="0"/>
            </a:endParaRPr>
          </a:p>
        </p:txBody>
      </p:sp>
      <p:sp>
        <p:nvSpPr>
          <p:cNvPr id="69" name="TextBox 68"/>
          <p:cNvSpPr txBox="1"/>
          <p:nvPr/>
        </p:nvSpPr>
        <p:spPr>
          <a:xfrm>
            <a:off x="38863000" y="6325315"/>
            <a:ext cx="11201400" cy="7848302"/>
          </a:xfrm>
          <a:prstGeom prst="rect">
            <a:avLst/>
          </a:prstGeom>
          <a:noFill/>
        </p:spPr>
        <p:txBody>
          <a:bodyPr wrap="square" rtlCol="0">
            <a:spAutoFit/>
          </a:bodyPr>
          <a:lstStyle/>
          <a:p>
            <a:r>
              <a:rPr lang="en-GB" sz="3600" dirty="0">
                <a:cs typeface="Arial" pitchFamily="34" charset="0"/>
              </a:rPr>
              <a:t>A gap remains in the research specific to this topic, particularly in Lower-income countries. Hence, this scoping review locates the existing evidence and identifies the gap in the literature that is essential to provide a wider knowledge and future expectations such as tailored interventions. These interventions may include specific dietary adjustments, targeted probiotics, and stress management techniques aimed at optimizing GM for diverse populations. Additionally, the integration of technology in monitoring GM such as Zoe or Omnicare, such as wearable devices and mobile applications, is becoming increasingly relevant, allowing for real-time data collection and analysis to inform personalized health plans.</a:t>
            </a:r>
          </a:p>
          <a:p>
            <a:endParaRPr lang="en-GB" sz="3600" dirty="0">
              <a:cs typeface="Arial" pitchFamily="34" charset="0"/>
            </a:endParaRPr>
          </a:p>
        </p:txBody>
      </p:sp>
      <p:grpSp>
        <p:nvGrpSpPr>
          <p:cNvPr id="92" name="Group 91"/>
          <p:cNvGrpSpPr/>
          <p:nvPr/>
        </p:nvGrpSpPr>
        <p:grpSpPr>
          <a:xfrm>
            <a:off x="13563933" y="4991596"/>
            <a:ext cx="11201400" cy="1016712"/>
            <a:chOff x="914400" y="6247101"/>
            <a:chExt cx="8991600" cy="1016712"/>
          </a:xfrm>
        </p:grpSpPr>
        <p:grpSp>
          <p:nvGrpSpPr>
            <p:cNvPr id="93" name="Group 92"/>
            <p:cNvGrpSpPr/>
            <p:nvPr/>
          </p:nvGrpSpPr>
          <p:grpSpPr>
            <a:xfrm>
              <a:off x="914400" y="6312762"/>
              <a:ext cx="8991600" cy="951051"/>
              <a:chOff x="0" y="5837237"/>
              <a:chExt cx="6096000" cy="951051"/>
            </a:xfrm>
          </p:grpSpPr>
          <p:sp>
            <p:nvSpPr>
              <p:cNvPr id="95" name="Rectangle 94"/>
              <p:cNvSpPr/>
              <p:nvPr/>
            </p:nvSpPr>
            <p:spPr>
              <a:xfrm>
                <a:off x="0" y="5837237"/>
                <a:ext cx="647700" cy="951051"/>
              </a:xfrm>
              <a:prstGeom prst="rect">
                <a:avLst/>
              </a:prstGeom>
              <a:solidFill>
                <a:srgbClr val="0029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0"/>
              </a:p>
            </p:txBody>
          </p:sp>
          <p:sp>
            <p:nvSpPr>
              <p:cNvPr id="96" name="Rectangle 95"/>
              <p:cNvSpPr/>
              <p:nvPr/>
            </p:nvSpPr>
            <p:spPr>
              <a:xfrm>
                <a:off x="142874" y="6523037"/>
                <a:ext cx="5953126" cy="265251"/>
              </a:xfrm>
              <a:prstGeom prst="rect">
                <a:avLst/>
              </a:prstGeom>
              <a:solidFill>
                <a:srgbClr val="0029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0"/>
              </a:p>
            </p:txBody>
          </p:sp>
        </p:grpSp>
        <p:sp>
          <p:nvSpPr>
            <p:cNvPr id="94" name="TextBox 93"/>
            <p:cNvSpPr txBox="1"/>
            <p:nvPr/>
          </p:nvSpPr>
          <p:spPr>
            <a:xfrm>
              <a:off x="2024167" y="6247101"/>
              <a:ext cx="4554116" cy="769441"/>
            </a:xfrm>
            <a:prstGeom prst="rect">
              <a:avLst/>
            </a:prstGeom>
            <a:noFill/>
          </p:spPr>
          <p:txBody>
            <a:bodyPr wrap="none" rtlCol="0">
              <a:spAutoFit/>
            </a:bodyPr>
            <a:lstStyle/>
            <a:p>
              <a:r>
                <a:rPr lang="en-US" sz="4400" b="1">
                  <a:latin typeface="Arial" pitchFamily="34" charset="0"/>
                  <a:cs typeface="Arial" pitchFamily="34" charset="0"/>
                </a:rPr>
                <a:t>Materials &amp; Methods</a:t>
              </a:r>
            </a:p>
          </p:txBody>
        </p:sp>
      </p:grpSp>
      <p:grpSp>
        <p:nvGrpSpPr>
          <p:cNvPr id="97" name="Group 96"/>
          <p:cNvGrpSpPr/>
          <p:nvPr/>
        </p:nvGrpSpPr>
        <p:grpSpPr>
          <a:xfrm>
            <a:off x="26213466" y="4991596"/>
            <a:ext cx="11201400" cy="1016712"/>
            <a:chOff x="914400" y="6247101"/>
            <a:chExt cx="8991600" cy="1016712"/>
          </a:xfrm>
        </p:grpSpPr>
        <p:grpSp>
          <p:nvGrpSpPr>
            <p:cNvPr id="98" name="Group 97"/>
            <p:cNvGrpSpPr/>
            <p:nvPr/>
          </p:nvGrpSpPr>
          <p:grpSpPr>
            <a:xfrm>
              <a:off x="914400" y="6312762"/>
              <a:ext cx="8991600" cy="951051"/>
              <a:chOff x="0" y="5837237"/>
              <a:chExt cx="6096000" cy="951051"/>
            </a:xfrm>
          </p:grpSpPr>
          <p:sp>
            <p:nvSpPr>
              <p:cNvPr id="100" name="Rectangle 99"/>
              <p:cNvSpPr/>
              <p:nvPr/>
            </p:nvSpPr>
            <p:spPr>
              <a:xfrm>
                <a:off x="0" y="5837237"/>
                <a:ext cx="647700" cy="951051"/>
              </a:xfrm>
              <a:prstGeom prst="rect">
                <a:avLst/>
              </a:prstGeom>
              <a:solidFill>
                <a:srgbClr val="0029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0"/>
              </a:p>
            </p:txBody>
          </p:sp>
          <p:sp>
            <p:nvSpPr>
              <p:cNvPr id="101" name="Rectangle 100"/>
              <p:cNvSpPr/>
              <p:nvPr/>
            </p:nvSpPr>
            <p:spPr>
              <a:xfrm>
                <a:off x="142874" y="6523037"/>
                <a:ext cx="5953126" cy="265251"/>
              </a:xfrm>
              <a:prstGeom prst="rect">
                <a:avLst/>
              </a:prstGeom>
              <a:solidFill>
                <a:srgbClr val="0029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0"/>
              </a:p>
            </p:txBody>
          </p:sp>
        </p:grpSp>
        <p:sp>
          <p:nvSpPr>
            <p:cNvPr id="99" name="TextBox 98"/>
            <p:cNvSpPr txBox="1"/>
            <p:nvPr/>
          </p:nvSpPr>
          <p:spPr>
            <a:xfrm>
              <a:off x="2024167" y="6247101"/>
              <a:ext cx="1911102" cy="769441"/>
            </a:xfrm>
            <a:prstGeom prst="rect">
              <a:avLst/>
            </a:prstGeom>
            <a:noFill/>
          </p:spPr>
          <p:txBody>
            <a:bodyPr wrap="none" rtlCol="0">
              <a:spAutoFit/>
            </a:bodyPr>
            <a:lstStyle/>
            <a:p>
              <a:r>
                <a:rPr lang="en-US" sz="4400" b="1" dirty="0">
                  <a:latin typeface="Arial" pitchFamily="34" charset="0"/>
                  <a:cs typeface="Arial" pitchFamily="34" charset="0"/>
                </a:rPr>
                <a:t>Results </a:t>
              </a:r>
            </a:p>
          </p:txBody>
        </p:sp>
      </p:grpSp>
      <p:grpSp>
        <p:nvGrpSpPr>
          <p:cNvPr id="102" name="Group 101"/>
          <p:cNvGrpSpPr/>
          <p:nvPr/>
        </p:nvGrpSpPr>
        <p:grpSpPr>
          <a:xfrm>
            <a:off x="38863000" y="4991596"/>
            <a:ext cx="11201400" cy="1016712"/>
            <a:chOff x="914400" y="6247101"/>
            <a:chExt cx="8991600" cy="1016712"/>
          </a:xfrm>
        </p:grpSpPr>
        <p:grpSp>
          <p:nvGrpSpPr>
            <p:cNvPr id="103" name="Group 102"/>
            <p:cNvGrpSpPr/>
            <p:nvPr/>
          </p:nvGrpSpPr>
          <p:grpSpPr>
            <a:xfrm>
              <a:off x="914400" y="6312762"/>
              <a:ext cx="8991600" cy="951051"/>
              <a:chOff x="0" y="5837237"/>
              <a:chExt cx="6096000" cy="951051"/>
            </a:xfrm>
          </p:grpSpPr>
          <p:sp>
            <p:nvSpPr>
              <p:cNvPr id="105" name="Rectangle 104"/>
              <p:cNvSpPr/>
              <p:nvPr/>
            </p:nvSpPr>
            <p:spPr>
              <a:xfrm>
                <a:off x="0" y="5837237"/>
                <a:ext cx="647700" cy="951051"/>
              </a:xfrm>
              <a:prstGeom prst="rect">
                <a:avLst/>
              </a:prstGeom>
              <a:solidFill>
                <a:srgbClr val="0029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0"/>
              </a:p>
            </p:txBody>
          </p:sp>
          <p:sp>
            <p:nvSpPr>
              <p:cNvPr id="106" name="Rectangle 105"/>
              <p:cNvSpPr/>
              <p:nvPr/>
            </p:nvSpPr>
            <p:spPr>
              <a:xfrm>
                <a:off x="142874" y="6523037"/>
                <a:ext cx="5953126" cy="265251"/>
              </a:xfrm>
              <a:prstGeom prst="rect">
                <a:avLst/>
              </a:prstGeom>
              <a:solidFill>
                <a:srgbClr val="0029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0"/>
              </a:p>
            </p:txBody>
          </p:sp>
        </p:grpSp>
        <p:sp>
          <p:nvSpPr>
            <p:cNvPr id="104" name="TextBox 103"/>
            <p:cNvSpPr txBox="1"/>
            <p:nvPr/>
          </p:nvSpPr>
          <p:spPr>
            <a:xfrm>
              <a:off x="2024167" y="6247101"/>
              <a:ext cx="2614963" cy="769441"/>
            </a:xfrm>
            <a:prstGeom prst="rect">
              <a:avLst/>
            </a:prstGeom>
            <a:noFill/>
          </p:spPr>
          <p:txBody>
            <a:bodyPr wrap="none" rtlCol="0">
              <a:spAutoFit/>
            </a:bodyPr>
            <a:lstStyle/>
            <a:p>
              <a:r>
                <a:rPr lang="en-US" sz="4400" b="1">
                  <a:latin typeface="Arial" pitchFamily="34" charset="0"/>
                  <a:cs typeface="Arial" pitchFamily="34" charset="0"/>
                </a:rPr>
                <a:t>Conclusion</a:t>
              </a:r>
            </a:p>
          </p:txBody>
        </p:sp>
      </p:grpSp>
      <p:grpSp>
        <p:nvGrpSpPr>
          <p:cNvPr id="107" name="Group 106"/>
          <p:cNvGrpSpPr/>
          <p:nvPr/>
        </p:nvGrpSpPr>
        <p:grpSpPr>
          <a:xfrm>
            <a:off x="914400" y="17567984"/>
            <a:ext cx="11201400" cy="1016712"/>
            <a:chOff x="914400" y="6247101"/>
            <a:chExt cx="8991600" cy="1016712"/>
          </a:xfrm>
        </p:grpSpPr>
        <p:grpSp>
          <p:nvGrpSpPr>
            <p:cNvPr id="108" name="Group 107"/>
            <p:cNvGrpSpPr/>
            <p:nvPr/>
          </p:nvGrpSpPr>
          <p:grpSpPr>
            <a:xfrm>
              <a:off x="914400" y="6312762"/>
              <a:ext cx="8991600" cy="951051"/>
              <a:chOff x="0" y="5837237"/>
              <a:chExt cx="6096000" cy="951051"/>
            </a:xfrm>
          </p:grpSpPr>
          <p:sp>
            <p:nvSpPr>
              <p:cNvPr id="110" name="Rectangle 109"/>
              <p:cNvSpPr/>
              <p:nvPr/>
            </p:nvSpPr>
            <p:spPr>
              <a:xfrm>
                <a:off x="0" y="5837237"/>
                <a:ext cx="647700" cy="951051"/>
              </a:xfrm>
              <a:prstGeom prst="rect">
                <a:avLst/>
              </a:prstGeom>
              <a:solidFill>
                <a:srgbClr val="0029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0"/>
              </a:p>
            </p:txBody>
          </p:sp>
          <p:sp>
            <p:nvSpPr>
              <p:cNvPr id="111" name="Rectangle 110"/>
              <p:cNvSpPr/>
              <p:nvPr/>
            </p:nvSpPr>
            <p:spPr>
              <a:xfrm>
                <a:off x="142874" y="6523037"/>
                <a:ext cx="5953126" cy="265251"/>
              </a:xfrm>
              <a:prstGeom prst="rect">
                <a:avLst/>
              </a:prstGeom>
              <a:solidFill>
                <a:srgbClr val="0029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0"/>
              </a:p>
            </p:txBody>
          </p:sp>
        </p:grpSp>
        <p:sp>
          <p:nvSpPr>
            <p:cNvPr id="109" name="TextBox 108"/>
            <p:cNvSpPr txBox="1"/>
            <p:nvPr/>
          </p:nvSpPr>
          <p:spPr>
            <a:xfrm>
              <a:off x="2024167" y="6247101"/>
              <a:ext cx="4530954" cy="769441"/>
            </a:xfrm>
            <a:prstGeom prst="rect">
              <a:avLst/>
            </a:prstGeom>
            <a:noFill/>
          </p:spPr>
          <p:txBody>
            <a:bodyPr wrap="none" rtlCol="0">
              <a:spAutoFit/>
            </a:bodyPr>
            <a:lstStyle/>
            <a:p>
              <a:r>
                <a:rPr lang="en-US" sz="4400" b="1" dirty="0">
                  <a:latin typeface="Arial" pitchFamily="34" charset="0"/>
                  <a:cs typeface="Arial" pitchFamily="34" charset="0"/>
                </a:rPr>
                <a:t>Research Questions</a:t>
              </a:r>
            </a:p>
          </p:txBody>
        </p:sp>
      </p:grpSp>
      <p:grpSp>
        <p:nvGrpSpPr>
          <p:cNvPr id="112" name="Group 111"/>
          <p:cNvGrpSpPr/>
          <p:nvPr/>
        </p:nvGrpSpPr>
        <p:grpSpPr>
          <a:xfrm>
            <a:off x="13563933" y="6196505"/>
            <a:ext cx="6773269" cy="652004"/>
            <a:chOff x="914400" y="6470722"/>
            <a:chExt cx="6773269" cy="652004"/>
          </a:xfrm>
        </p:grpSpPr>
        <p:sp>
          <p:nvSpPr>
            <p:cNvPr id="113" name="Rectangle 112"/>
            <p:cNvSpPr/>
            <p:nvPr/>
          </p:nvSpPr>
          <p:spPr>
            <a:xfrm flipV="1">
              <a:off x="939800" y="7056437"/>
              <a:ext cx="6747869" cy="66289"/>
            </a:xfrm>
            <a:prstGeom prst="rect">
              <a:avLst/>
            </a:prstGeom>
            <a:solidFill>
              <a:srgbClr val="F662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00" b="1">
                <a:solidFill>
                  <a:srgbClr val="F66201"/>
                </a:solidFill>
              </a:endParaRPr>
            </a:p>
          </p:txBody>
        </p:sp>
        <p:sp>
          <p:nvSpPr>
            <p:cNvPr id="114" name="TextBox 113"/>
            <p:cNvSpPr txBox="1"/>
            <p:nvPr/>
          </p:nvSpPr>
          <p:spPr>
            <a:xfrm>
              <a:off x="914400" y="6470722"/>
              <a:ext cx="2082621" cy="646331"/>
            </a:xfrm>
            <a:prstGeom prst="rect">
              <a:avLst/>
            </a:prstGeom>
            <a:noFill/>
          </p:spPr>
          <p:txBody>
            <a:bodyPr wrap="none" rtlCol="0">
              <a:spAutoFit/>
            </a:bodyPr>
            <a:lstStyle/>
            <a:p>
              <a:r>
                <a:rPr lang="en-US" sz="3600" b="1">
                  <a:solidFill>
                    <a:srgbClr val="F66201"/>
                  </a:solidFill>
                  <a:latin typeface="Arial" pitchFamily="34" charset="0"/>
                  <a:cs typeface="Arial" pitchFamily="34" charset="0"/>
                </a:rPr>
                <a:t>Methods</a:t>
              </a:r>
            </a:p>
          </p:txBody>
        </p:sp>
      </p:grpSp>
      <p:grpSp>
        <p:nvGrpSpPr>
          <p:cNvPr id="115" name="Group 114"/>
          <p:cNvGrpSpPr/>
          <p:nvPr/>
        </p:nvGrpSpPr>
        <p:grpSpPr>
          <a:xfrm>
            <a:off x="13410658" y="17205871"/>
            <a:ext cx="6773269" cy="652004"/>
            <a:chOff x="914400" y="6470722"/>
            <a:chExt cx="6773269" cy="652004"/>
          </a:xfrm>
        </p:grpSpPr>
        <p:sp>
          <p:nvSpPr>
            <p:cNvPr id="116" name="Rectangle 115"/>
            <p:cNvSpPr/>
            <p:nvPr/>
          </p:nvSpPr>
          <p:spPr>
            <a:xfrm flipV="1">
              <a:off x="939800" y="7056437"/>
              <a:ext cx="6747869" cy="66289"/>
            </a:xfrm>
            <a:prstGeom prst="rect">
              <a:avLst/>
            </a:prstGeom>
            <a:solidFill>
              <a:srgbClr val="F662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00" b="1">
                <a:solidFill>
                  <a:srgbClr val="F66201"/>
                </a:solidFill>
              </a:endParaRPr>
            </a:p>
          </p:txBody>
        </p:sp>
        <p:sp>
          <p:nvSpPr>
            <p:cNvPr id="117" name="TextBox 116"/>
            <p:cNvSpPr txBox="1"/>
            <p:nvPr/>
          </p:nvSpPr>
          <p:spPr>
            <a:xfrm>
              <a:off x="914400" y="6470722"/>
              <a:ext cx="3698448" cy="646331"/>
            </a:xfrm>
            <a:prstGeom prst="rect">
              <a:avLst/>
            </a:prstGeom>
            <a:noFill/>
          </p:spPr>
          <p:txBody>
            <a:bodyPr wrap="none" rtlCol="0">
              <a:spAutoFit/>
            </a:bodyPr>
            <a:lstStyle/>
            <a:p>
              <a:r>
                <a:rPr lang="en-US" sz="3600" b="1" dirty="0">
                  <a:solidFill>
                    <a:srgbClr val="F66201"/>
                  </a:solidFill>
                  <a:latin typeface="Arial" pitchFamily="34" charset="0"/>
                  <a:cs typeface="Arial" pitchFamily="34" charset="0"/>
                </a:rPr>
                <a:t>Search Strategy</a:t>
              </a:r>
            </a:p>
          </p:txBody>
        </p:sp>
      </p:grpSp>
      <p:grpSp>
        <p:nvGrpSpPr>
          <p:cNvPr id="118" name="Group 117"/>
          <p:cNvGrpSpPr/>
          <p:nvPr/>
        </p:nvGrpSpPr>
        <p:grpSpPr>
          <a:xfrm>
            <a:off x="38596870" y="14659440"/>
            <a:ext cx="6986975" cy="646331"/>
            <a:chOff x="700694" y="6502882"/>
            <a:chExt cx="6986975" cy="646331"/>
          </a:xfrm>
        </p:grpSpPr>
        <p:sp>
          <p:nvSpPr>
            <p:cNvPr id="119" name="Rectangle 118"/>
            <p:cNvSpPr/>
            <p:nvPr/>
          </p:nvSpPr>
          <p:spPr>
            <a:xfrm flipV="1">
              <a:off x="939800" y="7056437"/>
              <a:ext cx="6747869" cy="66289"/>
            </a:xfrm>
            <a:prstGeom prst="rect">
              <a:avLst/>
            </a:prstGeom>
            <a:solidFill>
              <a:srgbClr val="F662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00" b="1">
                <a:solidFill>
                  <a:srgbClr val="F66201"/>
                </a:solidFill>
              </a:endParaRPr>
            </a:p>
          </p:txBody>
        </p:sp>
        <p:sp>
          <p:nvSpPr>
            <p:cNvPr id="120" name="TextBox 119"/>
            <p:cNvSpPr txBox="1"/>
            <p:nvPr/>
          </p:nvSpPr>
          <p:spPr>
            <a:xfrm>
              <a:off x="700694" y="6502882"/>
              <a:ext cx="2646878" cy="646331"/>
            </a:xfrm>
            <a:prstGeom prst="rect">
              <a:avLst/>
            </a:prstGeom>
            <a:noFill/>
          </p:spPr>
          <p:txBody>
            <a:bodyPr wrap="none" rtlCol="0">
              <a:spAutoFit/>
            </a:bodyPr>
            <a:lstStyle/>
            <a:p>
              <a:r>
                <a:rPr lang="en-US" sz="3600" b="1" dirty="0">
                  <a:solidFill>
                    <a:srgbClr val="F66201"/>
                  </a:solidFill>
                  <a:latin typeface="Arial" pitchFamily="34" charset="0"/>
                  <a:cs typeface="Arial" pitchFamily="34" charset="0"/>
                </a:rPr>
                <a:t>Limitations</a:t>
              </a:r>
            </a:p>
          </p:txBody>
        </p:sp>
      </p:grpSp>
      <p:grpSp>
        <p:nvGrpSpPr>
          <p:cNvPr id="121" name="Group 120"/>
          <p:cNvGrpSpPr/>
          <p:nvPr/>
        </p:nvGrpSpPr>
        <p:grpSpPr>
          <a:xfrm>
            <a:off x="38701905" y="21464572"/>
            <a:ext cx="6773269" cy="652004"/>
            <a:chOff x="914400" y="6470722"/>
            <a:chExt cx="6773269" cy="652004"/>
          </a:xfrm>
        </p:grpSpPr>
        <p:sp>
          <p:nvSpPr>
            <p:cNvPr id="122" name="Rectangle 121"/>
            <p:cNvSpPr/>
            <p:nvPr/>
          </p:nvSpPr>
          <p:spPr>
            <a:xfrm flipV="1">
              <a:off x="939800" y="7056437"/>
              <a:ext cx="6747869" cy="66289"/>
            </a:xfrm>
            <a:prstGeom prst="rect">
              <a:avLst/>
            </a:prstGeom>
            <a:solidFill>
              <a:srgbClr val="F662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00" b="1">
                <a:solidFill>
                  <a:srgbClr val="F66201"/>
                </a:solidFill>
              </a:endParaRPr>
            </a:p>
          </p:txBody>
        </p:sp>
        <p:sp>
          <p:nvSpPr>
            <p:cNvPr id="123" name="TextBox 122"/>
            <p:cNvSpPr txBox="1"/>
            <p:nvPr/>
          </p:nvSpPr>
          <p:spPr>
            <a:xfrm>
              <a:off x="914400" y="6470722"/>
              <a:ext cx="4262705" cy="646331"/>
            </a:xfrm>
            <a:prstGeom prst="rect">
              <a:avLst/>
            </a:prstGeom>
            <a:noFill/>
          </p:spPr>
          <p:txBody>
            <a:bodyPr wrap="none" rtlCol="0">
              <a:spAutoFit/>
            </a:bodyPr>
            <a:lstStyle/>
            <a:p>
              <a:r>
                <a:rPr lang="en-US" sz="3600" b="1" dirty="0">
                  <a:solidFill>
                    <a:srgbClr val="F66201"/>
                  </a:solidFill>
                  <a:latin typeface="Arial" pitchFamily="34" charset="0"/>
                  <a:cs typeface="Arial" pitchFamily="34" charset="0"/>
                </a:rPr>
                <a:t>Acknowledgments</a:t>
              </a:r>
            </a:p>
          </p:txBody>
        </p:sp>
      </p:grpSp>
      <p:sp>
        <p:nvSpPr>
          <p:cNvPr id="127" name="TextBox 126"/>
          <p:cNvSpPr txBox="1"/>
          <p:nvPr/>
        </p:nvSpPr>
        <p:spPr>
          <a:xfrm>
            <a:off x="38579951" y="15526621"/>
            <a:ext cx="11201400" cy="5078313"/>
          </a:xfrm>
          <a:prstGeom prst="rect">
            <a:avLst/>
          </a:prstGeom>
          <a:noFill/>
        </p:spPr>
        <p:txBody>
          <a:bodyPr wrap="square" rtlCol="0">
            <a:spAutoFit/>
          </a:bodyPr>
          <a:lstStyle/>
          <a:p>
            <a:r>
              <a:rPr lang="en-GB" sz="3600" dirty="0">
                <a:cs typeface="Arial" pitchFamily="34" charset="0"/>
              </a:rPr>
              <a:t>The limitation of this review is the heterogeneity of the included studies. The study design, assessment, outcome measures and sampling techniques may have hindered the ability to draw a single conclusion across the studies. Among the study limitations, the current scoping review limited the search to qualitative studies that identify obstacles and issues that must be addressed in this study and its weakness is in its diversity and interdisciplinary search. </a:t>
            </a:r>
            <a:endParaRPr lang="en-US" sz="3600" dirty="0">
              <a:cs typeface="Arial" pitchFamily="34" charset="0"/>
            </a:endParaRPr>
          </a:p>
        </p:txBody>
      </p:sp>
      <p:sp>
        <p:nvSpPr>
          <p:cNvPr id="128" name="TextBox 127"/>
          <p:cNvSpPr txBox="1"/>
          <p:nvPr/>
        </p:nvSpPr>
        <p:spPr>
          <a:xfrm>
            <a:off x="38701905" y="22475764"/>
            <a:ext cx="11201400" cy="1200329"/>
          </a:xfrm>
          <a:prstGeom prst="rect">
            <a:avLst/>
          </a:prstGeom>
          <a:noFill/>
        </p:spPr>
        <p:txBody>
          <a:bodyPr wrap="square" rtlCol="0">
            <a:spAutoFit/>
          </a:bodyPr>
          <a:lstStyle/>
          <a:p>
            <a:r>
              <a:rPr lang="en-US" sz="3600" dirty="0">
                <a:cs typeface="Arial" pitchFamily="34" charset="0"/>
              </a:rPr>
              <a:t>The authors are grateful to the Richard Wells Research Centre at the University of West London.  </a:t>
            </a:r>
          </a:p>
        </p:txBody>
      </p:sp>
      <p:sp>
        <p:nvSpPr>
          <p:cNvPr id="136" name="TextBox 135"/>
          <p:cNvSpPr txBox="1"/>
          <p:nvPr/>
        </p:nvSpPr>
        <p:spPr>
          <a:xfrm>
            <a:off x="7429500" y="397287"/>
            <a:ext cx="44196000" cy="1323439"/>
          </a:xfrm>
          <a:prstGeom prst="rect">
            <a:avLst/>
          </a:prstGeom>
          <a:noFill/>
        </p:spPr>
        <p:txBody>
          <a:bodyPr wrap="square" rtlCol="0">
            <a:spAutoFit/>
          </a:bodyPr>
          <a:lstStyle/>
          <a:p>
            <a:pPr algn="ctr"/>
            <a:r>
              <a:rPr lang="en-GB" sz="8000" dirty="0">
                <a:solidFill>
                  <a:schemeClr val="bg1"/>
                </a:solidFill>
                <a:cs typeface="Arial" pitchFamily="34" charset="0"/>
              </a:rPr>
              <a:t>The knowledge, health beliefs and lifestyle choices among adults to maintain a healthy gut microbiome</a:t>
            </a:r>
            <a:endParaRPr lang="en-US" sz="8000" dirty="0">
              <a:solidFill>
                <a:schemeClr val="bg1"/>
              </a:solidFill>
              <a:cs typeface="Arial" pitchFamily="34" charset="0"/>
            </a:endParaRPr>
          </a:p>
        </p:txBody>
      </p:sp>
      <p:sp>
        <p:nvSpPr>
          <p:cNvPr id="137" name="TextBox 136"/>
          <p:cNvSpPr txBox="1"/>
          <p:nvPr/>
        </p:nvSpPr>
        <p:spPr>
          <a:xfrm>
            <a:off x="8610600" y="2443467"/>
            <a:ext cx="40769411" cy="1938992"/>
          </a:xfrm>
          <a:prstGeom prst="rect">
            <a:avLst/>
          </a:prstGeom>
          <a:noFill/>
        </p:spPr>
        <p:txBody>
          <a:bodyPr wrap="square" rtlCol="0">
            <a:spAutoFit/>
          </a:bodyPr>
          <a:lstStyle/>
          <a:p>
            <a:pPr algn="ctr"/>
            <a:r>
              <a:rPr lang="en-US" sz="3600" dirty="0">
                <a:solidFill>
                  <a:schemeClr val="bg1"/>
                </a:solidFill>
                <a:cs typeface="Arial" pitchFamily="34" charset="0"/>
              </a:rPr>
              <a:t>Rita Kmeid ꞌ, Professor Heather Loveday ², Professor Jennie Wilson ³</a:t>
            </a:r>
          </a:p>
          <a:p>
            <a:pPr algn="ctr"/>
            <a:r>
              <a:rPr lang="en-GB" sz="3600" dirty="0">
                <a:solidFill>
                  <a:schemeClr val="bg1"/>
                </a:solidFill>
                <a:cs typeface="Arial" pitchFamily="34" charset="0"/>
              </a:rPr>
              <a:t>Richard Wells Research Centre, College of Nursing, Midwifery and Healthcare, University of West London, United Kingdom</a:t>
            </a:r>
            <a:endParaRPr lang="en-US" sz="3600" dirty="0">
              <a:solidFill>
                <a:schemeClr val="bg1"/>
              </a:solidFill>
              <a:cs typeface="Arial" pitchFamily="34" charset="0"/>
            </a:endParaRPr>
          </a:p>
          <a:p>
            <a:pPr algn="ctr"/>
            <a:endParaRPr lang="en-US" sz="4800" dirty="0">
              <a:solidFill>
                <a:schemeClr val="bg1"/>
              </a:solidFill>
              <a:cs typeface="Arial" pitchFamily="34" charset="0"/>
            </a:endParaRPr>
          </a:p>
        </p:txBody>
      </p:sp>
      <p:sp>
        <p:nvSpPr>
          <p:cNvPr id="2" name="Rectangle 1">
            <a:extLst>
              <a:ext uri="{FF2B5EF4-FFF2-40B4-BE49-F238E27FC236}">
                <a16:creationId xmlns:a16="http://schemas.microsoft.com/office/drawing/2014/main" id="{BB1C28AF-3C7C-035E-EF5D-F234B2A784B9}"/>
              </a:ext>
            </a:extLst>
          </p:cNvPr>
          <p:cNvSpPr>
            <a:spLocks noChangeArrowheads="1"/>
          </p:cNvSpPr>
          <p:nvPr/>
        </p:nvSpPr>
        <p:spPr bwMode="auto">
          <a:xfrm>
            <a:off x="0" y="0"/>
            <a:ext cx="51206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3" name="Picture 2">
            <a:extLst>
              <a:ext uri="{FF2B5EF4-FFF2-40B4-BE49-F238E27FC236}">
                <a16:creationId xmlns:a16="http://schemas.microsoft.com/office/drawing/2014/main" id="{4F967242-2B39-3E5D-D18C-CA8BE9E5F15C}"/>
              </a:ext>
            </a:extLst>
          </p:cNvPr>
          <p:cNvPicPr>
            <a:picLocks noChangeAspect="1"/>
          </p:cNvPicPr>
          <p:nvPr/>
        </p:nvPicPr>
        <p:blipFill>
          <a:blip r:embed="rId3"/>
          <a:stretch>
            <a:fillRect/>
          </a:stretch>
        </p:blipFill>
        <p:spPr>
          <a:xfrm>
            <a:off x="0" y="-35836"/>
            <a:ext cx="7848600" cy="3891873"/>
          </a:xfrm>
          <a:prstGeom prst="rect">
            <a:avLst/>
          </a:prstGeom>
        </p:spPr>
      </p:pic>
      <p:grpSp>
        <p:nvGrpSpPr>
          <p:cNvPr id="4" name="Group 3">
            <a:extLst>
              <a:ext uri="{FF2B5EF4-FFF2-40B4-BE49-F238E27FC236}">
                <a16:creationId xmlns:a16="http://schemas.microsoft.com/office/drawing/2014/main" id="{324C6CDE-077F-0119-D2DE-DD7A67022A43}"/>
              </a:ext>
            </a:extLst>
          </p:cNvPr>
          <p:cNvGrpSpPr/>
          <p:nvPr/>
        </p:nvGrpSpPr>
        <p:grpSpPr>
          <a:xfrm>
            <a:off x="887465" y="12658893"/>
            <a:ext cx="6747869" cy="709684"/>
            <a:chOff x="939800" y="6413042"/>
            <a:chExt cx="6747869" cy="709684"/>
          </a:xfrm>
        </p:grpSpPr>
        <p:sp>
          <p:nvSpPr>
            <p:cNvPr id="5" name="Rectangle 4">
              <a:extLst>
                <a:ext uri="{FF2B5EF4-FFF2-40B4-BE49-F238E27FC236}">
                  <a16:creationId xmlns:a16="http://schemas.microsoft.com/office/drawing/2014/main" id="{2368067F-BDF0-B274-F1A1-AB56B1736F90}"/>
                </a:ext>
              </a:extLst>
            </p:cNvPr>
            <p:cNvSpPr/>
            <p:nvPr/>
          </p:nvSpPr>
          <p:spPr>
            <a:xfrm flipV="1">
              <a:off x="939800" y="7056437"/>
              <a:ext cx="6747869" cy="66289"/>
            </a:xfrm>
            <a:prstGeom prst="rect">
              <a:avLst/>
            </a:prstGeom>
            <a:solidFill>
              <a:srgbClr val="F662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00" b="1">
                <a:solidFill>
                  <a:srgbClr val="F66201"/>
                </a:solidFill>
              </a:endParaRPr>
            </a:p>
          </p:txBody>
        </p:sp>
        <p:sp>
          <p:nvSpPr>
            <p:cNvPr id="7" name="TextBox 6">
              <a:extLst>
                <a:ext uri="{FF2B5EF4-FFF2-40B4-BE49-F238E27FC236}">
                  <a16:creationId xmlns:a16="http://schemas.microsoft.com/office/drawing/2014/main" id="{131C107D-1DA6-8EB1-B58A-995474338832}"/>
                </a:ext>
              </a:extLst>
            </p:cNvPr>
            <p:cNvSpPr txBox="1"/>
            <p:nvPr/>
          </p:nvSpPr>
          <p:spPr>
            <a:xfrm>
              <a:off x="990600" y="6413042"/>
              <a:ext cx="3913135" cy="646331"/>
            </a:xfrm>
            <a:prstGeom prst="rect">
              <a:avLst/>
            </a:prstGeom>
            <a:noFill/>
          </p:spPr>
          <p:txBody>
            <a:bodyPr wrap="square" rtlCol="0">
              <a:spAutoFit/>
            </a:bodyPr>
            <a:lstStyle/>
            <a:p>
              <a:r>
                <a:rPr lang="en-US" sz="3600" b="1" dirty="0">
                  <a:solidFill>
                    <a:srgbClr val="F66201"/>
                  </a:solidFill>
                  <a:latin typeface="Arial" pitchFamily="34" charset="0"/>
                  <a:cs typeface="Arial" pitchFamily="34" charset="0"/>
                </a:rPr>
                <a:t>Aims</a:t>
              </a:r>
            </a:p>
          </p:txBody>
        </p:sp>
      </p:grpSp>
      <p:sp>
        <p:nvSpPr>
          <p:cNvPr id="11" name="TextBox 10">
            <a:extLst>
              <a:ext uri="{FF2B5EF4-FFF2-40B4-BE49-F238E27FC236}">
                <a16:creationId xmlns:a16="http://schemas.microsoft.com/office/drawing/2014/main" id="{C773990E-922E-CBB9-FC3F-7BDC249EE6B7}"/>
              </a:ext>
            </a:extLst>
          </p:cNvPr>
          <p:cNvSpPr txBox="1"/>
          <p:nvPr/>
        </p:nvSpPr>
        <p:spPr>
          <a:xfrm>
            <a:off x="836665" y="13550186"/>
            <a:ext cx="11167533" cy="3416320"/>
          </a:xfrm>
          <a:prstGeom prst="rect">
            <a:avLst/>
          </a:prstGeom>
          <a:noFill/>
        </p:spPr>
        <p:txBody>
          <a:bodyPr wrap="square" rtlCol="0">
            <a:spAutoFit/>
          </a:bodyPr>
          <a:lstStyle/>
          <a:p>
            <a:r>
              <a:rPr lang="en-GB" sz="3600" dirty="0">
                <a:cs typeface="Arial" pitchFamily="34" charset="0"/>
              </a:rPr>
              <a:t>The objective of the scoping review is to explore people’s knowledge, awareness and perspectives on lifestyle factors and their impact on a healthy gut microbiome. The results of this scoping review will help inform the second phase of this study, that is qualitative research phase in the form of semi-structured interviews. </a:t>
            </a:r>
            <a:endParaRPr lang="en-US" sz="3600" dirty="0">
              <a:cs typeface="Arial" pitchFamily="34" charset="0"/>
            </a:endParaRPr>
          </a:p>
        </p:txBody>
      </p:sp>
      <p:pic>
        <p:nvPicPr>
          <p:cNvPr id="12" name="Picture 11">
            <a:extLst>
              <a:ext uri="{FF2B5EF4-FFF2-40B4-BE49-F238E27FC236}">
                <a16:creationId xmlns:a16="http://schemas.microsoft.com/office/drawing/2014/main" id="{33BED6F8-696A-E4A5-6462-51DEB98F6C90}"/>
              </a:ext>
            </a:extLst>
          </p:cNvPr>
          <p:cNvPicPr>
            <a:picLocks noChangeAspect="1"/>
          </p:cNvPicPr>
          <p:nvPr/>
        </p:nvPicPr>
        <p:blipFill>
          <a:blip r:embed="rId4"/>
          <a:stretch>
            <a:fillRect/>
          </a:stretch>
        </p:blipFill>
        <p:spPr>
          <a:xfrm>
            <a:off x="13160272" y="18282692"/>
            <a:ext cx="12442928" cy="11061568"/>
          </a:xfrm>
          <a:prstGeom prst="rect">
            <a:avLst/>
          </a:prstGeom>
        </p:spPr>
      </p:pic>
      <p:pic>
        <p:nvPicPr>
          <p:cNvPr id="13" name="Picture 12">
            <a:extLst>
              <a:ext uri="{FF2B5EF4-FFF2-40B4-BE49-F238E27FC236}">
                <a16:creationId xmlns:a16="http://schemas.microsoft.com/office/drawing/2014/main" id="{13128F39-B467-BFC1-FCDF-B514861AD93F}"/>
              </a:ext>
            </a:extLst>
          </p:cNvPr>
          <p:cNvPicPr>
            <a:picLocks noChangeAspect="1"/>
          </p:cNvPicPr>
          <p:nvPr/>
        </p:nvPicPr>
        <p:blipFill>
          <a:blip r:embed="rId5"/>
          <a:stretch>
            <a:fillRect/>
          </a:stretch>
        </p:blipFill>
        <p:spPr>
          <a:xfrm>
            <a:off x="26067060" y="12958544"/>
            <a:ext cx="11651940" cy="7138004"/>
          </a:xfrm>
          <a:prstGeom prst="rect">
            <a:avLst/>
          </a:prstGeom>
        </p:spPr>
      </p:pic>
      <p:pic>
        <p:nvPicPr>
          <p:cNvPr id="16" name="Picture 15">
            <a:extLst>
              <a:ext uri="{FF2B5EF4-FFF2-40B4-BE49-F238E27FC236}">
                <a16:creationId xmlns:a16="http://schemas.microsoft.com/office/drawing/2014/main" id="{D3753D6C-CB92-6BC9-D0FF-AA07BBCE9621}"/>
              </a:ext>
            </a:extLst>
          </p:cNvPr>
          <p:cNvPicPr>
            <a:picLocks noChangeAspect="1"/>
          </p:cNvPicPr>
          <p:nvPr/>
        </p:nvPicPr>
        <p:blipFill>
          <a:blip r:embed="rId6"/>
          <a:stretch>
            <a:fillRect/>
          </a:stretch>
        </p:blipFill>
        <p:spPr>
          <a:xfrm>
            <a:off x="26184173" y="18282691"/>
            <a:ext cx="11992027" cy="13995946"/>
          </a:xfrm>
          <a:prstGeom prst="rect">
            <a:avLst/>
          </a:prstGeom>
        </p:spPr>
      </p:pic>
      <p:pic>
        <p:nvPicPr>
          <p:cNvPr id="17" name="Picture 16">
            <a:extLst>
              <a:ext uri="{FF2B5EF4-FFF2-40B4-BE49-F238E27FC236}">
                <a16:creationId xmlns:a16="http://schemas.microsoft.com/office/drawing/2014/main" id="{3AAE7A0A-51A8-C748-C901-D7E58DDF8C92}"/>
              </a:ext>
            </a:extLst>
          </p:cNvPr>
          <p:cNvPicPr>
            <a:picLocks noChangeAspect="1"/>
          </p:cNvPicPr>
          <p:nvPr/>
        </p:nvPicPr>
        <p:blipFill>
          <a:blip r:embed="rId7"/>
          <a:stretch>
            <a:fillRect/>
          </a:stretch>
        </p:blipFill>
        <p:spPr>
          <a:xfrm>
            <a:off x="43323337" y="24211210"/>
            <a:ext cx="1958536" cy="2865438"/>
          </a:xfrm>
          <a:prstGeom prst="rect">
            <a:avLst/>
          </a:prstGeom>
        </p:spPr>
      </p:pic>
    </p:spTree>
    <p:extLst>
      <p:ext uri="{BB962C8B-B14F-4D97-AF65-F5344CB8AC3E}">
        <p14:creationId xmlns:p14="http://schemas.microsoft.com/office/powerpoint/2010/main" val="1870996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68AA6551144474E93FA621D7E829271" ma:contentTypeVersion="13" ma:contentTypeDescription="Create a new document." ma:contentTypeScope="" ma:versionID="2c01ee96a6729ea62576fd810ee3d0ae">
  <xsd:schema xmlns:xsd="http://www.w3.org/2001/XMLSchema" xmlns:xs="http://www.w3.org/2001/XMLSchema" xmlns:p="http://schemas.microsoft.com/office/2006/metadata/properties" xmlns:ns3="1f6357e1-db42-48cf-8f59-7b3ead1558d3" xmlns:ns4="53ca972c-7ae9-40d2-82ed-29ecde7046d2" targetNamespace="http://schemas.microsoft.com/office/2006/metadata/properties" ma:root="true" ma:fieldsID="aa42682576dff8eb7d6a386a74655725" ns3:_="" ns4:_="">
    <xsd:import namespace="1f6357e1-db42-48cf-8f59-7b3ead1558d3"/>
    <xsd:import namespace="53ca972c-7ae9-40d2-82ed-29ecde7046d2"/>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ObjectDetectorVersions" minOccurs="0"/>
                <xsd:element ref="ns3:MediaServiceGenerationTime" minOccurs="0"/>
                <xsd:element ref="ns3:MediaServiceEventHashCode" minOccurs="0"/>
                <xsd:element ref="ns3:MediaServiceDateTaken" minOccurs="0"/>
                <xsd:element ref="ns3:MediaServiceSystemTags" minOccurs="0"/>
                <xsd:element ref="ns3:MediaLengthInSecond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6357e1-db42-48cf-8f59-7b3ead1558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SystemTags" ma:index="18" nillable="true" ma:displayName="MediaServiceSystemTags" ma:hidden="true" ma:internalName="MediaServiceSystemTags" ma:readOnly="true">
      <xsd:simpleType>
        <xsd:restriction base="dms:Note"/>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3ca972c-7ae9-40d2-82ed-29ecde7046d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1f6357e1-db42-48cf-8f59-7b3ead1558d3" xsi:nil="true"/>
  </documentManagement>
</p:properties>
</file>

<file path=customXml/itemProps1.xml><?xml version="1.0" encoding="utf-8"?>
<ds:datastoreItem xmlns:ds="http://schemas.openxmlformats.org/officeDocument/2006/customXml" ds:itemID="{5BCFA8FA-EFD7-40E9-84EA-226B9DCA77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6357e1-db42-48cf-8f59-7b3ead1558d3"/>
    <ds:schemaRef ds:uri="53ca972c-7ae9-40d2-82ed-29ecde7046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D4E766C-9CD9-4480-8D1A-87502D25AEA4}">
  <ds:schemaRefs>
    <ds:schemaRef ds:uri="http://schemas.microsoft.com/sharepoint/v3/contenttype/forms"/>
  </ds:schemaRefs>
</ds:datastoreItem>
</file>

<file path=customXml/itemProps3.xml><?xml version="1.0" encoding="utf-8"?>
<ds:datastoreItem xmlns:ds="http://schemas.openxmlformats.org/officeDocument/2006/customXml" ds:itemID="{B94B1A58-586A-44F5-9CAC-596CB77F587C}">
  <ds:schemaRefs>
    <ds:schemaRef ds:uri="http://schemas.microsoft.com/office/2006/documentManagement/types"/>
    <ds:schemaRef ds:uri="http://schemas.microsoft.com/office/infopath/2007/PartnerControls"/>
    <ds:schemaRef ds:uri="http://schemas.microsoft.com/office/2006/metadata/properties"/>
    <ds:schemaRef ds:uri="http://purl.org/dc/elements/1.1/"/>
    <ds:schemaRef ds:uri="http://schemas.openxmlformats.org/package/2006/metadata/core-properties"/>
    <ds:schemaRef ds:uri="1f6357e1-db42-48cf-8f59-7b3ead1558d3"/>
    <ds:schemaRef ds:uri="http://purl.org/dc/dcmitype/"/>
    <ds:schemaRef ds:uri="http://www.w3.org/XML/1998/namespace"/>
    <ds:schemaRef ds:uri="53ca972c-7ae9-40d2-82ed-29ecde7046d2"/>
    <ds:schemaRef ds:uri="http://purl.org/dc/terms/"/>
  </ds:schemaRefs>
</ds:datastoreItem>
</file>

<file path=docProps/app.xml><?xml version="1.0" encoding="utf-8"?>
<Properties xmlns="http://schemas.openxmlformats.org/officeDocument/2006/extended-properties" xmlns:vt="http://schemas.openxmlformats.org/officeDocument/2006/docPropsVTypes">
  <TotalTime>8610</TotalTime>
  <Words>715</Words>
  <Application>Microsoft Office PowerPoint</Application>
  <PresentationFormat>Custom</PresentationFormat>
  <Paragraphs>35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jessie</dc:creator>
  <cp:lastModifiedBy>Rita Kmeid</cp:lastModifiedBy>
  <cp:revision>60</cp:revision>
  <dcterms:created xsi:type="dcterms:W3CDTF">2013-10-23T18:28:44Z</dcterms:created>
  <dcterms:modified xsi:type="dcterms:W3CDTF">2026-04-08T13:41:05Z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0x010100268AA6551144474E93FA621D7E829271</vt:lpwstr>
  </property>
</Properties>
</file>