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notesSlides/notesSlide2.xml" ContentType="application/vnd.openxmlformats-officedocument.presentationml.notesSlide+xml"/>
  <Override PartName="/ppt/tags/tag2.xml" ContentType="application/vnd.openxmlformats-officedocument.presentationml.tags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removePersonalInfoOnSave="1" saveSubsetFonts="1">
  <p:sldMasterIdLst>
    <p:sldMasterId id="2147483708" r:id="rId4"/>
  </p:sldMasterIdLst>
  <p:notesMasterIdLst>
    <p:notesMasterId r:id="rId11"/>
  </p:notesMasterIdLst>
  <p:handoutMasterIdLst>
    <p:handoutMasterId r:id="rId12"/>
  </p:handoutMasterIdLst>
  <p:sldIdLst>
    <p:sldId id="291" r:id="rId5"/>
    <p:sldId id="327" r:id="rId6"/>
    <p:sldId id="352" r:id="rId7"/>
    <p:sldId id="257" r:id="rId8"/>
    <p:sldId id="355" r:id="rId9"/>
    <p:sldId id="353" r:id="rId10"/>
  </p:sldIdLst>
  <p:sldSz cx="9144000" cy="6858000" type="screen4x3"/>
  <p:notesSz cx="9753600" cy="6669088"/>
  <p:defaultTextStyle>
    <a:defPPr>
      <a:defRPr lang="en-GB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346">
          <p15:clr>
            <a:srgbClr val="A4A3A4"/>
          </p15:clr>
        </p15:guide>
        <p15:guide id="2" pos="258">
          <p15:clr>
            <a:srgbClr val="A4A3A4"/>
          </p15:clr>
        </p15:guide>
        <p15:guide id="3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2" frameSlides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9A6"/>
    <a:srgbClr val="000000"/>
    <a:srgbClr val="BCBEB6"/>
    <a:srgbClr val="939598"/>
    <a:srgbClr val="747678"/>
    <a:srgbClr val="CC7B16"/>
    <a:srgbClr val="B34215"/>
    <a:srgbClr val="ED1C24"/>
    <a:srgbClr val="6D6E7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A3F6923-DFE6-4BC4-9950-895AE567ADB5}" v="6" dt="2025-11-19T11:52:32.401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660"/>
  </p:normalViewPr>
  <p:slideViewPr>
    <p:cSldViewPr snapToGrid="0">
      <p:cViewPr varScale="1">
        <p:scale>
          <a:sx n="111" d="100"/>
          <a:sy n="111" d="100"/>
        </p:scale>
        <p:origin x="1614" y="96"/>
      </p:cViewPr>
      <p:guideLst>
        <p:guide orient="horz" pos="346"/>
        <p:guide pos="258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presProps" Target="pres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handoutMaster" Target="handoutMasters/handoutMaster1.xml"/><Relationship Id="rId17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theme" Target="theme/theme1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4226560" cy="333454"/>
          </a:xfrm>
          <a:prstGeom prst="rect">
            <a:avLst/>
          </a:prstGeom>
        </p:spPr>
        <p:txBody>
          <a:bodyPr vert="horz" lIns="89648" tIns="44824" rIns="89648" bIns="44824" rtlCol="0"/>
          <a:lstStyle>
            <a:lvl1pPr algn="l">
              <a:defRPr sz="1200">
                <a:ea typeface="+mn-ea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524783" y="0"/>
            <a:ext cx="4226560" cy="333454"/>
          </a:xfrm>
          <a:prstGeom prst="rect">
            <a:avLst/>
          </a:prstGeom>
        </p:spPr>
        <p:txBody>
          <a:bodyPr vert="horz" lIns="89648" tIns="44824" rIns="89648" bIns="44824" rtlCol="0"/>
          <a:lstStyle>
            <a:lvl1pPr algn="r">
              <a:defRPr sz="1200">
                <a:ea typeface="+mn-ea"/>
                <a:cs typeface="+mn-cs"/>
              </a:defRPr>
            </a:lvl1pPr>
          </a:lstStyle>
          <a:p>
            <a:pPr>
              <a:defRPr/>
            </a:pPr>
            <a:fld id="{F794EB0A-B56C-6A4A-A1BD-6A97A210FA5B}" type="datetime1">
              <a:rPr lang="en-GB"/>
              <a:pPr>
                <a:defRPr/>
              </a:pPr>
              <a:t>19/11/2025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6334477"/>
            <a:ext cx="4226560" cy="333454"/>
          </a:xfrm>
          <a:prstGeom prst="rect">
            <a:avLst/>
          </a:prstGeom>
        </p:spPr>
        <p:txBody>
          <a:bodyPr vert="horz" lIns="89648" tIns="44824" rIns="89648" bIns="44824" rtlCol="0" anchor="b"/>
          <a:lstStyle>
            <a:lvl1pPr algn="l">
              <a:defRPr sz="1200">
                <a:ea typeface="+mn-ea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524783" y="6334477"/>
            <a:ext cx="4226560" cy="333454"/>
          </a:xfrm>
          <a:prstGeom prst="rect">
            <a:avLst/>
          </a:prstGeom>
        </p:spPr>
        <p:txBody>
          <a:bodyPr vert="horz" lIns="89648" tIns="44824" rIns="89648" bIns="44824" rtlCol="0" anchor="b"/>
          <a:lstStyle>
            <a:lvl1pPr algn="r">
              <a:defRPr sz="1200">
                <a:ea typeface="+mn-ea"/>
                <a:cs typeface="+mn-cs"/>
              </a:defRPr>
            </a:lvl1pPr>
          </a:lstStyle>
          <a:p>
            <a:pPr>
              <a:defRPr/>
            </a:pPr>
            <a:fld id="{C9BA861C-AB24-5C47-A91E-AECAEA16D894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39308726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4226560" cy="333454"/>
          </a:xfrm>
          <a:prstGeom prst="rect">
            <a:avLst/>
          </a:prstGeom>
        </p:spPr>
        <p:txBody>
          <a:bodyPr vert="horz" lIns="89648" tIns="44824" rIns="89648" bIns="44824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524783" y="0"/>
            <a:ext cx="4226560" cy="333454"/>
          </a:xfrm>
          <a:prstGeom prst="rect">
            <a:avLst/>
          </a:prstGeom>
        </p:spPr>
        <p:txBody>
          <a:bodyPr vert="horz" lIns="89648" tIns="44824" rIns="89648" bIns="44824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B1FDBDD0-D841-7E44-ADEF-5AAA392F1D74}" type="datetime1">
              <a:rPr lang="en-GB"/>
              <a:pPr>
                <a:defRPr/>
              </a:pPr>
              <a:t>19/11/2025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208338" y="500063"/>
            <a:ext cx="3336925" cy="2501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89648" tIns="44824" rIns="89648" bIns="44824" rtlCol="0" anchor="ctr"/>
          <a:lstStyle/>
          <a:p>
            <a:pPr lvl="0"/>
            <a:endParaRPr lang="en-GB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75361" y="3167817"/>
            <a:ext cx="7802879" cy="3001090"/>
          </a:xfrm>
          <a:prstGeom prst="rect">
            <a:avLst/>
          </a:prstGeom>
        </p:spPr>
        <p:txBody>
          <a:bodyPr vert="horz" wrap="square" lIns="89648" tIns="44824" rIns="89648" bIns="44824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GB" noProof="0"/>
              <a:t>Click to edit Master text styles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6334477"/>
            <a:ext cx="4226560" cy="333454"/>
          </a:xfrm>
          <a:prstGeom prst="rect">
            <a:avLst/>
          </a:prstGeom>
        </p:spPr>
        <p:txBody>
          <a:bodyPr vert="horz" lIns="89648" tIns="44824" rIns="89648" bIns="44824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524783" y="6334477"/>
            <a:ext cx="4226560" cy="333454"/>
          </a:xfrm>
          <a:prstGeom prst="rect">
            <a:avLst/>
          </a:prstGeom>
        </p:spPr>
        <p:txBody>
          <a:bodyPr vert="horz" lIns="89648" tIns="44824" rIns="89648" bIns="44824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4861487F-BF82-0B49-8565-A425B902F1D9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84592014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ＭＳ Ｐゴシック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3" Type="http://schemas.openxmlformats.org/officeDocument/2006/relationships/slide" Target="../slides/slide1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1.xml"/></Relationships>
</file>

<file path=ppt/notesSlides/_rels/notesSlide2.xml.rels><?xml version="1.0" encoding="UTF-8" standalone="yes"?>
<Relationships xmlns="http://schemas.openxmlformats.org/package/2006/relationships"><Relationship Id="rId3" Type="http://schemas.openxmlformats.org/officeDocument/2006/relationships/slide" Target="../slides/slide2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2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  <p:custDataLst>
              <p:tags r:id="rId1"/>
            </p:custDataLst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861487F-BF82-0B49-8565-A425B902F1D9}" type="slidenum">
              <a:rPr lang="en-GB" smtClean="0"/>
              <a:pPr>
                <a:defRPr/>
              </a:pPr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9355319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  <p:custDataLst>
              <p:tags r:id="rId1"/>
            </p:custDataLst>
          </p:nvPr>
        </p:nvSpPr>
        <p:spPr/>
        <p:txBody>
          <a:bodyPr/>
          <a:lstStyle/>
          <a:p>
            <a:pPr>
              <a:lnSpc>
                <a:spcPct val="107000"/>
              </a:lnSpc>
              <a:spcAft>
                <a:spcPts val="784"/>
              </a:spcAft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861487F-BF82-0B49-8565-A425B902F1D9}" type="slidenum">
              <a:rPr lang="en-GB" smtClean="0"/>
              <a:pPr>
                <a:defRPr/>
              </a:pPr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6468524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20000"/>
          </a:bodyPr>
          <a:lstStyle/>
          <a:p>
            <a:pPr>
              <a:lnSpc>
                <a:spcPct val="107000"/>
              </a:lnSpc>
              <a:spcAft>
                <a:spcPts val="784"/>
              </a:spcAft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861487F-BF82-0B49-8565-A425B902F1D9}" type="slidenum">
              <a:rPr lang="en-GB" smtClean="0"/>
              <a:pPr>
                <a:defRPr/>
              </a:pPr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124850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47500" lnSpcReduction="20000"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861487F-BF82-0B49-8565-A425B902F1D9}" type="slidenum">
              <a:rPr lang="en-GB" smtClean="0"/>
              <a:pPr>
                <a:defRPr/>
              </a:pPr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632722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4.tif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_Title Slide_UWL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/>
          <p:cNvSpPr>
            <a:spLocks noChangeAspect="1"/>
          </p:cNvSpPr>
          <p:nvPr/>
        </p:nvSpPr>
        <p:spPr>
          <a:xfrm>
            <a:off x="8012113" y="6092825"/>
            <a:ext cx="468312" cy="468313"/>
          </a:xfrm>
          <a:prstGeom prst="ellipse">
            <a:avLst/>
          </a:prstGeom>
          <a:solidFill>
            <a:schemeClr val="bg1"/>
          </a:solidFill>
          <a:ln w="28575">
            <a:solidFill>
              <a:srgbClr val="74767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 sz="1400">
              <a:latin typeface="Verdana" pitchFamily="34" charset="0"/>
            </a:endParaRPr>
          </a:p>
        </p:txBody>
      </p:sp>
      <p:grpSp>
        <p:nvGrpSpPr>
          <p:cNvPr id="6" name="Group 13"/>
          <p:cNvGrpSpPr>
            <a:grpSpLocks/>
          </p:cNvGrpSpPr>
          <p:nvPr/>
        </p:nvGrpSpPr>
        <p:grpSpPr bwMode="auto">
          <a:xfrm>
            <a:off x="539750" y="765175"/>
            <a:ext cx="8604250" cy="5743575"/>
            <a:chOff x="539750" y="836613"/>
            <a:chExt cx="8604250" cy="5743575"/>
          </a:xfrm>
        </p:grpSpPr>
        <p:cxnSp>
          <p:nvCxnSpPr>
            <p:cNvPr id="7" name="Straight Connector 6"/>
            <p:cNvCxnSpPr/>
            <p:nvPr/>
          </p:nvCxnSpPr>
          <p:spPr bwMode="auto">
            <a:xfrm flipV="1">
              <a:off x="971550" y="3444876"/>
              <a:ext cx="5711825" cy="4762"/>
            </a:xfrm>
            <a:prstGeom prst="line">
              <a:avLst/>
            </a:prstGeom>
            <a:ln w="19050">
              <a:solidFill>
                <a:srgbClr val="747678"/>
              </a:solidFill>
              <a:prstDash val="sysDash"/>
              <a:beve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8" name="Picture 19" descr="Brown circle.jpg"/>
            <p:cNvPicPr>
              <a:picLocks noChangeAspect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588224" y="836613"/>
              <a:ext cx="2555776" cy="52121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cxnSp>
          <p:nvCxnSpPr>
            <p:cNvPr id="9" name="Straight Connector 8"/>
            <p:cNvCxnSpPr/>
            <p:nvPr/>
          </p:nvCxnSpPr>
          <p:spPr bwMode="auto">
            <a:xfrm rot="10800000" flipV="1">
              <a:off x="4643438" y="4508501"/>
              <a:ext cx="2305050" cy="1008062"/>
            </a:xfrm>
            <a:prstGeom prst="line">
              <a:avLst/>
            </a:prstGeom>
            <a:ln w="19050" cap="rnd">
              <a:solidFill>
                <a:srgbClr val="B34215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Oval 9"/>
            <p:cNvSpPr>
              <a:spLocks/>
            </p:cNvSpPr>
            <p:nvPr/>
          </p:nvSpPr>
          <p:spPr bwMode="auto">
            <a:xfrm>
              <a:off x="3059113" y="4959351"/>
              <a:ext cx="1620837" cy="1620837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ED1C2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 sz="1800"/>
            </a:p>
          </p:txBody>
        </p:sp>
        <p:sp>
          <p:nvSpPr>
            <p:cNvPr id="11" name="Oval 10"/>
            <p:cNvSpPr>
              <a:spLocks/>
            </p:cNvSpPr>
            <p:nvPr/>
          </p:nvSpPr>
          <p:spPr bwMode="auto">
            <a:xfrm flipH="1">
              <a:off x="3151188" y="4908551"/>
              <a:ext cx="358775" cy="360362"/>
            </a:xfrm>
            <a:prstGeom prst="ellipse">
              <a:avLst/>
            </a:prstGeom>
            <a:solidFill>
              <a:srgbClr val="CC7B16"/>
            </a:solidFill>
            <a:ln>
              <a:solidFill>
                <a:srgbClr val="CC7B1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 sz="1800"/>
            </a:p>
          </p:txBody>
        </p:sp>
        <p:cxnSp>
          <p:nvCxnSpPr>
            <p:cNvPr id="12" name="Straight Connector 11"/>
            <p:cNvCxnSpPr/>
            <p:nvPr/>
          </p:nvCxnSpPr>
          <p:spPr bwMode="auto">
            <a:xfrm rot="10800000">
              <a:off x="1331913" y="5373688"/>
              <a:ext cx="1727200" cy="287338"/>
            </a:xfrm>
            <a:prstGeom prst="line">
              <a:avLst/>
            </a:prstGeom>
            <a:ln w="19050" cap="rnd">
              <a:solidFill>
                <a:srgbClr val="CC7B16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Oval 12"/>
            <p:cNvSpPr>
              <a:spLocks noChangeAspect="1"/>
            </p:cNvSpPr>
            <p:nvPr/>
          </p:nvSpPr>
          <p:spPr bwMode="auto">
            <a:xfrm>
              <a:off x="539750" y="4797426"/>
              <a:ext cx="942975" cy="944562"/>
            </a:xfrm>
            <a:prstGeom prst="ellipse">
              <a:avLst/>
            </a:prstGeom>
            <a:solidFill>
              <a:srgbClr val="939598"/>
            </a:solidFill>
            <a:ln>
              <a:solidFill>
                <a:srgbClr val="93959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 sz="1800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56994" y="1873578"/>
            <a:ext cx="5299182" cy="1470025"/>
          </a:xfrm>
          <a:ln w="6350"/>
        </p:spPr>
        <p:txBody>
          <a:bodyPr anchor="b">
            <a:normAutofit/>
          </a:bodyPr>
          <a:lstStyle>
            <a:lvl1pPr>
              <a:defRPr sz="3600" b="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4905" y="3463211"/>
            <a:ext cx="5291271" cy="1752600"/>
          </a:xfr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rgbClr val="000000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14" name="Slide Number Placeholder 36"/>
          <p:cNvSpPr>
            <a:spLocks noGrp="1"/>
          </p:cNvSpPr>
          <p:nvPr>
            <p:ph type="sldNum" sz="quarter" idx="10"/>
          </p:nvPr>
        </p:nvSpPr>
        <p:spPr>
          <a:xfrm>
            <a:off x="8027988" y="6111875"/>
            <a:ext cx="395287" cy="4127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BCC14A5-C949-6D43-8B6C-9BD3ECF845D9}" type="slidenum">
              <a:rPr lang="en-GB"/>
              <a:pPr>
                <a:defRPr/>
              </a:pPr>
              <a:t>‹#›</a:t>
            </a:fld>
            <a:endParaRPr lang="en-GB"/>
          </a:p>
        </p:txBody>
      </p:sp>
      <p:sp>
        <p:nvSpPr>
          <p:cNvPr id="15" name="Footer Placeholder 37"/>
          <p:cNvSpPr>
            <a:spLocks noGrp="1"/>
          </p:cNvSpPr>
          <p:nvPr>
            <p:ph type="ftr" sz="quarter" idx="11"/>
          </p:nvPr>
        </p:nvSpPr>
        <p:spPr>
          <a:xfrm>
            <a:off x="414338" y="6323013"/>
            <a:ext cx="2933700" cy="365125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GB"/>
              <a:t>1/3/17 v5</a:t>
            </a:r>
          </a:p>
        </p:txBody>
      </p:sp>
      <p:pic>
        <p:nvPicPr>
          <p:cNvPr id="5" name="Picture 4" descr="logo for powerpoint reduced size .jpg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575" y="549275"/>
            <a:ext cx="2170176" cy="4754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27380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896952" y="2300354"/>
            <a:ext cx="5475870" cy="1470025"/>
          </a:xfrm>
        </p:spPr>
        <p:txBody>
          <a:bodyPr anchor="b"/>
          <a:lstStyle>
            <a:lvl1pPr>
              <a:defRPr sz="3600" b="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8" name="Text Placeholder 18"/>
          <p:cNvSpPr>
            <a:spLocks noGrp="1"/>
          </p:cNvSpPr>
          <p:nvPr>
            <p:ph type="body" sz="quarter" idx="13"/>
          </p:nvPr>
        </p:nvSpPr>
        <p:spPr>
          <a:xfrm>
            <a:off x="900112" y="3932088"/>
            <a:ext cx="5472087" cy="1081088"/>
          </a:xfrm>
        </p:spPr>
        <p:txBody>
          <a:bodyPr/>
          <a:lstStyle>
            <a:lvl1pPr marL="0" indent="0">
              <a:buNone/>
              <a:defRPr>
                <a:solidFill>
                  <a:srgbClr val="000000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Slide Number Placeholder 6"/>
          <p:cNvSpPr>
            <a:spLocks noGrp="1"/>
          </p:cNvSpPr>
          <p:nvPr>
            <p:ph type="sldNum" sz="quarter" idx="14"/>
          </p:nvPr>
        </p:nvSpPr>
        <p:spPr>
          <a:xfrm>
            <a:off x="8027988" y="6111875"/>
            <a:ext cx="395287" cy="4127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BBC46B0-2223-AB4F-8540-BB29901BEF7A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200584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0" y="1341438"/>
            <a:ext cx="8459788" cy="0"/>
          </a:xfrm>
          <a:prstGeom prst="line">
            <a:avLst/>
          </a:prstGeom>
          <a:ln w="19050">
            <a:solidFill>
              <a:srgbClr val="747678"/>
            </a:solidFill>
            <a:prstDash val="sysDash"/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>
            <a:off x="0" y="1341438"/>
            <a:ext cx="8459788" cy="0"/>
          </a:xfrm>
          <a:prstGeom prst="line">
            <a:avLst/>
          </a:prstGeom>
          <a:ln w="19050">
            <a:solidFill>
              <a:srgbClr val="747678"/>
            </a:solidFill>
            <a:prstDash val="sysDash"/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4260" y="1428801"/>
            <a:ext cx="8192888" cy="4448471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SzPct val="110000"/>
              <a:defRPr sz="2400">
                <a:solidFill>
                  <a:srgbClr val="000000"/>
                </a:solidFill>
              </a:defRPr>
            </a:lvl1pPr>
            <a:lvl2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SzPct val="80000"/>
              <a:defRPr sz="2400">
                <a:solidFill>
                  <a:srgbClr val="000000"/>
                </a:solidFill>
              </a:defRPr>
            </a:lvl2pPr>
            <a:lvl3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defRPr sz="2000">
                <a:solidFill>
                  <a:srgbClr val="000000"/>
                </a:solidFill>
              </a:defRPr>
            </a:lvl3pPr>
            <a:lvl4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SzPct val="80000"/>
              <a:buFont typeface="Arial" pitchFamily="34" charset="0"/>
              <a:buChar char="–"/>
              <a:defRPr sz="2000">
                <a:solidFill>
                  <a:srgbClr val="000000"/>
                </a:solidFill>
              </a:defRPr>
            </a:lvl4pPr>
            <a:lvl5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defRPr sz="2000">
                <a:solidFill>
                  <a:srgbClr val="000000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7" name="Slide Number Placeholder 9"/>
          <p:cNvSpPr>
            <a:spLocks noGrp="1"/>
          </p:cNvSpPr>
          <p:nvPr>
            <p:ph type="sldNum" sz="quarter" idx="10"/>
          </p:nvPr>
        </p:nvSpPr>
        <p:spPr>
          <a:xfrm>
            <a:off x="8027988" y="6111875"/>
            <a:ext cx="395287" cy="4127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0AC488E-D317-AD4E-9D65-863F647F8AC1}" type="slidenum">
              <a:rPr lang="en-GB"/>
              <a:pPr>
                <a:defRPr/>
              </a:pPr>
              <a:t>‹#›</a:t>
            </a:fld>
            <a:endParaRPr lang="en-GB"/>
          </a:p>
        </p:txBody>
      </p:sp>
      <p:sp>
        <p:nvSpPr>
          <p:cNvPr id="8" name="Footer Placeholder 10"/>
          <p:cNvSpPr>
            <a:spLocks noGrp="1"/>
          </p:cNvSpPr>
          <p:nvPr>
            <p:ph type="ftr" sz="quarter" idx="11"/>
          </p:nvPr>
        </p:nvSpPr>
        <p:spPr>
          <a:xfrm>
            <a:off x="414338" y="6323013"/>
            <a:ext cx="3149600" cy="365125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GB"/>
              <a:t>1/3/17 v5</a:t>
            </a:r>
          </a:p>
        </p:txBody>
      </p:sp>
    </p:spTree>
    <p:extLst>
      <p:ext uri="{BB962C8B-B14F-4D97-AF65-F5344CB8AC3E}">
        <p14:creationId xmlns:p14="http://schemas.microsoft.com/office/powerpoint/2010/main" val="398518507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/>
        </p:nvCxnSpPr>
        <p:spPr>
          <a:xfrm>
            <a:off x="0" y="1341438"/>
            <a:ext cx="8459788" cy="0"/>
          </a:xfrm>
          <a:prstGeom prst="line">
            <a:avLst/>
          </a:prstGeom>
          <a:ln w="19050">
            <a:solidFill>
              <a:srgbClr val="747678"/>
            </a:solidFill>
            <a:prstDash val="sysDash"/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0" y="1341438"/>
            <a:ext cx="8459788" cy="0"/>
          </a:xfrm>
          <a:prstGeom prst="line">
            <a:avLst/>
          </a:prstGeom>
          <a:ln w="19050">
            <a:solidFill>
              <a:srgbClr val="747678"/>
            </a:solidFill>
            <a:prstDash val="sysDash"/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14197" y="1431437"/>
            <a:ext cx="3939752" cy="4219055"/>
          </a:xfrm>
        </p:spPr>
        <p:txBody>
          <a:bodyPr>
            <a:noAutofit/>
          </a:bodyPr>
          <a:lstStyle>
            <a:lvl1pPr>
              <a:buSzPct val="110000"/>
              <a:defRPr sz="2400">
                <a:solidFill>
                  <a:srgbClr val="000000"/>
                </a:solidFill>
              </a:defRPr>
            </a:lvl1pPr>
            <a:lvl2pPr>
              <a:buSzPct val="80000"/>
              <a:defRPr sz="2000">
                <a:solidFill>
                  <a:srgbClr val="000000"/>
                </a:solidFill>
              </a:defRPr>
            </a:lvl2pPr>
            <a:lvl3pPr>
              <a:defRPr sz="1800">
                <a:solidFill>
                  <a:srgbClr val="000000"/>
                </a:solidFill>
              </a:defRPr>
            </a:lvl3pPr>
            <a:lvl4pPr>
              <a:buSzPct val="80000"/>
              <a:defRPr sz="1600">
                <a:solidFill>
                  <a:srgbClr val="000000"/>
                </a:solidFill>
              </a:defRPr>
            </a:lvl4pPr>
            <a:lvl5pPr>
              <a:defRPr sz="1600">
                <a:solidFill>
                  <a:srgbClr val="00000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39341" y="1431437"/>
            <a:ext cx="3939752" cy="4219055"/>
          </a:xfrm>
        </p:spPr>
        <p:txBody>
          <a:bodyPr>
            <a:noAutofit/>
          </a:bodyPr>
          <a:lstStyle>
            <a:lvl1pPr>
              <a:buSzPct val="110000"/>
              <a:defRPr sz="2400">
                <a:solidFill>
                  <a:srgbClr val="000000"/>
                </a:solidFill>
              </a:defRPr>
            </a:lvl1pPr>
            <a:lvl2pPr>
              <a:buSzPct val="80000"/>
              <a:defRPr sz="2000">
                <a:solidFill>
                  <a:srgbClr val="000000"/>
                </a:solidFill>
              </a:defRPr>
            </a:lvl2pPr>
            <a:lvl3pPr>
              <a:defRPr sz="1800">
                <a:solidFill>
                  <a:srgbClr val="000000"/>
                </a:solidFill>
              </a:defRPr>
            </a:lvl3pPr>
            <a:lvl4pPr>
              <a:buSzPct val="80000"/>
              <a:defRPr sz="1600">
                <a:solidFill>
                  <a:srgbClr val="000000"/>
                </a:solidFill>
              </a:defRPr>
            </a:lvl4pPr>
            <a:lvl5pPr>
              <a:defRPr sz="1600">
                <a:solidFill>
                  <a:srgbClr val="00000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8" name="Slide Number Placeholder 14"/>
          <p:cNvSpPr>
            <a:spLocks noGrp="1"/>
          </p:cNvSpPr>
          <p:nvPr>
            <p:ph type="sldNum" sz="quarter" idx="10"/>
          </p:nvPr>
        </p:nvSpPr>
        <p:spPr>
          <a:xfrm>
            <a:off x="8027988" y="6111875"/>
            <a:ext cx="395287" cy="4127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D05224A-E723-034F-B264-D035F7B9FADC}" type="slidenum">
              <a:rPr lang="en-GB"/>
              <a:pPr>
                <a:defRPr/>
              </a:pPr>
              <a:t>‹#›</a:t>
            </a:fld>
            <a:endParaRPr lang="en-GB"/>
          </a:p>
        </p:txBody>
      </p:sp>
      <p:sp>
        <p:nvSpPr>
          <p:cNvPr id="9" name="Footer Placeholder 15"/>
          <p:cNvSpPr>
            <a:spLocks noGrp="1"/>
          </p:cNvSpPr>
          <p:nvPr>
            <p:ph type="ftr" sz="quarter" idx="11"/>
          </p:nvPr>
        </p:nvSpPr>
        <p:spPr>
          <a:xfrm>
            <a:off x="414338" y="6323013"/>
            <a:ext cx="3149600" cy="365125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GB"/>
              <a:t>1/3/17 v5</a:t>
            </a:r>
          </a:p>
        </p:txBody>
      </p:sp>
    </p:spTree>
    <p:extLst>
      <p:ext uri="{BB962C8B-B14F-4D97-AF65-F5344CB8AC3E}">
        <p14:creationId xmlns:p14="http://schemas.microsoft.com/office/powerpoint/2010/main" val="241495691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0" y="1341438"/>
            <a:ext cx="8459788" cy="0"/>
          </a:xfrm>
          <a:prstGeom prst="line">
            <a:avLst/>
          </a:prstGeom>
          <a:ln w="19050">
            <a:solidFill>
              <a:srgbClr val="747678"/>
            </a:solidFill>
            <a:prstDash val="sysDash"/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0" y="1341438"/>
            <a:ext cx="8459788" cy="0"/>
          </a:xfrm>
          <a:prstGeom prst="line">
            <a:avLst/>
          </a:prstGeom>
          <a:ln w="19050">
            <a:solidFill>
              <a:srgbClr val="747678"/>
            </a:solidFill>
            <a:prstDash val="sysDash"/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14197" y="1378090"/>
            <a:ext cx="4102844" cy="907092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400" b="1">
                <a:solidFill>
                  <a:srgbClr val="000000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14197" y="2282144"/>
            <a:ext cx="4102844" cy="3747454"/>
          </a:xfrm>
        </p:spPr>
        <p:txBody>
          <a:bodyPr>
            <a:noAutofit/>
          </a:bodyPr>
          <a:lstStyle>
            <a:lvl1pPr>
              <a:defRPr sz="2400">
                <a:solidFill>
                  <a:srgbClr val="000000"/>
                </a:solidFill>
              </a:defRPr>
            </a:lvl1pPr>
            <a:lvl2pPr>
              <a:defRPr sz="2000">
                <a:solidFill>
                  <a:srgbClr val="000000"/>
                </a:solidFill>
              </a:defRPr>
            </a:lvl2pPr>
            <a:lvl3pPr>
              <a:defRPr sz="1800">
                <a:solidFill>
                  <a:srgbClr val="000000"/>
                </a:solidFill>
              </a:defRPr>
            </a:lvl3pPr>
            <a:lvl4pPr>
              <a:defRPr sz="1600">
                <a:solidFill>
                  <a:srgbClr val="000000"/>
                </a:solidFill>
              </a:defRPr>
            </a:lvl4pPr>
            <a:lvl5pPr>
              <a:defRPr sz="1600">
                <a:solidFill>
                  <a:srgbClr val="000000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62669" y="1378090"/>
            <a:ext cx="4104456" cy="907092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400" b="1">
                <a:solidFill>
                  <a:srgbClr val="000000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2669" y="2282144"/>
            <a:ext cx="4104456" cy="3747454"/>
          </a:xfrm>
        </p:spPr>
        <p:txBody>
          <a:bodyPr>
            <a:noAutofit/>
          </a:bodyPr>
          <a:lstStyle>
            <a:lvl1pPr>
              <a:defRPr sz="2400">
                <a:solidFill>
                  <a:srgbClr val="000000"/>
                </a:solidFill>
              </a:defRPr>
            </a:lvl1pPr>
            <a:lvl2pPr>
              <a:defRPr sz="2000">
                <a:solidFill>
                  <a:srgbClr val="000000"/>
                </a:solidFill>
              </a:defRPr>
            </a:lvl2pPr>
            <a:lvl3pPr>
              <a:defRPr sz="1800">
                <a:solidFill>
                  <a:srgbClr val="000000"/>
                </a:solidFill>
              </a:defRPr>
            </a:lvl3pPr>
            <a:lvl4pPr>
              <a:defRPr sz="1600">
                <a:solidFill>
                  <a:srgbClr val="000000"/>
                </a:solidFill>
              </a:defRPr>
            </a:lvl4pPr>
            <a:lvl5pPr>
              <a:defRPr sz="1600">
                <a:solidFill>
                  <a:srgbClr val="000000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0" name="Slide Number Placeholder 12"/>
          <p:cNvSpPr>
            <a:spLocks noGrp="1"/>
          </p:cNvSpPr>
          <p:nvPr>
            <p:ph type="sldNum" sz="quarter" idx="10"/>
          </p:nvPr>
        </p:nvSpPr>
        <p:spPr>
          <a:xfrm>
            <a:off x="8027988" y="6111875"/>
            <a:ext cx="395287" cy="4127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BCE12E9-F2CA-A140-8857-ECFA0750F372}" type="slidenum">
              <a:rPr lang="en-GB"/>
              <a:pPr>
                <a:defRPr/>
              </a:pPr>
              <a:t>‹#›</a:t>
            </a:fld>
            <a:endParaRPr lang="en-GB"/>
          </a:p>
        </p:txBody>
      </p:sp>
      <p:sp>
        <p:nvSpPr>
          <p:cNvPr id="11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414338" y="6323013"/>
            <a:ext cx="3149600" cy="365125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GB"/>
              <a:t>1/3/17 v5</a:t>
            </a:r>
          </a:p>
        </p:txBody>
      </p:sp>
    </p:spTree>
    <p:extLst>
      <p:ext uri="{BB962C8B-B14F-4D97-AF65-F5344CB8AC3E}">
        <p14:creationId xmlns:p14="http://schemas.microsoft.com/office/powerpoint/2010/main" val="326187582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0" y="1341438"/>
            <a:ext cx="8459788" cy="0"/>
          </a:xfrm>
          <a:prstGeom prst="line">
            <a:avLst/>
          </a:prstGeom>
          <a:ln w="19050">
            <a:solidFill>
              <a:srgbClr val="747678"/>
            </a:solidFill>
            <a:prstDash val="sysDash"/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5" name="Slide Number Placeholder 6"/>
          <p:cNvSpPr>
            <a:spLocks noGrp="1"/>
          </p:cNvSpPr>
          <p:nvPr>
            <p:ph type="sldNum" sz="quarter" idx="10"/>
          </p:nvPr>
        </p:nvSpPr>
        <p:spPr>
          <a:xfrm>
            <a:off x="8027988" y="6111875"/>
            <a:ext cx="395287" cy="4127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F758454-7793-A842-BD01-CB5B37530565}" type="slidenum">
              <a:rPr lang="en-GB"/>
              <a:pPr>
                <a:defRPr/>
              </a:pPr>
              <a:t>‹#›</a:t>
            </a:fld>
            <a:endParaRPr lang="en-GB"/>
          </a:p>
        </p:txBody>
      </p:sp>
      <p:sp>
        <p:nvSpPr>
          <p:cNvPr id="6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14338" y="6323013"/>
            <a:ext cx="3149600" cy="365125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GB"/>
              <a:t>1/3/17 v5</a:t>
            </a:r>
          </a:p>
        </p:txBody>
      </p:sp>
    </p:spTree>
    <p:extLst>
      <p:ext uri="{BB962C8B-B14F-4D97-AF65-F5344CB8AC3E}">
        <p14:creationId xmlns:p14="http://schemas.microsoft.com/office/powerpoint/2010/main" val="371247265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6"/>
          <p:cNvSpPr>
            <a:spLocks noGrp="1"/>
          </p:cNvSpPr>
          <p:nvPr>
            <p:ph type="sldNum" sz="quarter" idx="10"/>
          </p:nvPr>
        </p:nvSpPr>
        <p:spPr>
          <a:xfrm>
            <a:off x="8027988" y="6111875"/>
            <a:ext cx="395287" cy="4127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29A8D54-CBDB-454F-B1E9-AF250448DEA1}" type="slidenum">
              <a:rPr lang="en-GB"/>
              <a:pPr>
                <a:defRPr/>
              </a:pPr>
              <a:t>‹#›</a:t>
            </a:fld>
            <a:endParaRPr lang="en-GB"/>
          </a:p>
        </p:txBody>
      </p:sp>
      <p:sp>
        <p:nvSpPr>
          <p:cNvPr id="4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14338" y="6323013"/>
            <a:ext cx="3149600" cy="365125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GB"/>
              <a:t>1/3/17 v5</a:t>
            </a:r>
          </a:p>
        </p:txBody>
      </p:sp>
    </p:spTree>
    <p:extLst>
      <p:ext uri="{BB962C8B-B14F-4D97-AF65-F5344CB8AC3E}">
        <p14:creationId xmlns:p14="http://schemas.microsoft.com/office/powerpoint/2010/main" val="27147398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4929" y="586002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12779" y="586003"/>
            <a:ext cx="3079501" cy="5723318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defRPr sz="3200">
                <a:solidFill>
                  <a:srgbClr val="000000"/>
                </a:solidFill>
              </a:defRPr>
            </a:lvl1pPr>
            <a:lvl2pPr>
              <a:lnSpc>
                <a:spcPct val="100000"/>
              </a:lnSpc>
              <a:defRPr sz="2800">
                <a:solidFill>
                  <a:srgbClr val="000000"/>
                </a:solidFill>
              </a:defRPr>
            </a:lvl2pPr>
            <a:lvl3pPr>
              <a:lnSpc>
                <a:spcPct val="100000"/>
              </a:lnSpc>
              <a:defRPr sz="2400">
                <a:solidFill>
                  <a:srgbClr val="000000"/>
                </a:solidFill>
              </a:defRPr>
            </a:lvl3pPr>
            <a:lvl4pPr>
              <a:lnSpc>
                <a:spcPct val="100000"/>
              </a:lnSpc>
              <a:defRPr sz="2000">
                <a:solidFill>
                  <a:srgbClr val="000000"/>
                </a:solidFill>
              </a:defRPr>
            </a:lvl4pPr>
            <a:lvl5pPr>
              <a:lnSpc>
                <a:spcPct val="100000"/>
              </a:lnSpc>
              <a:defRPr sz="2000">
                <a:solidFill>
                  <a:srgbClr val="000000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94929" y="1748053"/>
            <a:ext cx="3008313" cy="4561268"/>
          </a:xfrm>
        </p:spPr>
        <p:txBody>
          <a:bodyPr/>
          <a:lstStyle>
            <a:lvl1pPr marL="0" indent="0">
              <a:buNone/>
              <a:defRPr sz="1400">
                <a:solidFill>
                  <a:srgbClr val="000000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Slide Number Placeholder 9"/>
          <p:cNvSpPr>
            <a:spLocks noGrp="1"/>
          </p:cNvSpPr>
          <p:nvPr>
            <p:ph type="sldNum" sz="quarter" idx="10"/>
          </p:nvPr>
        </p:nvSpPr>
        <p:spPr>
          <a:xfrm>
            <a:off x="8027988" y="6111875"/>
            <a:ext cx="395287" cy="4127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EC6AC17-F024-FE46-9BDF-F4B005DB408C}" type="slidenum">
              <a:rPr lang="en-GB"/>
              <a:pPr>
                <a:defRPr/>
              </a:pPr>
              <a:t>‹#›</a:t>
            </a:fld>
            <a:endParaRPr lang="en-GB"/>
          </a:p>
        </p:txBody>
      </p:sp>
      <p:sp>
        <p:nvSpPr>
          <p:cNvPr id="7" name="Footer Placeholder 10"/>
          <p:cNvSpPr>
            <a:spLocks noGrp="1"/>
          </p:cNvSpPr>
          <p:nvPr>
            <p:ph type="ftr" sz="quarter" idx="11"/>
          </p:nvPr>
        </p:nvSpPr>
        <p:spPr>
          <a:xfrm>
            <a:off x="414338" y="6323013"/>
            <a:ext cx="3149600" cy="365125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GB"/>
              <a:t>1/3/17 v5</a:t>
            </a:r>
          </a:p>
        </p:txBody>
      </p:sp>
    </p:spTree>
    <p:extLst>
      <p:ext uri="{BB962C8B-B14F-4D97-AF65-F5344CB8AC3E}">
        <p14:creationId xmlns:p14="http://schemas.microsoft.com/office/powerpoint/2010/main" val="387987874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5081736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95536" y="893911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95536" y="5648474"/>
            <a:ext cx="5486400" cy="588838"/>
          </a:xfrm>
        </p:spPr>
        <p:txBody>
          <a:bodyPr/>
          <a:lstStyle>
            <a:lvl1pPr marL="0" indent="0">
              <a:buNone/>
              <a:defRPr sz="1400">
                <a:solidFill>
                  <a:srgbClr val="000000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Slide Number Placeholder 9"/>
          <p:cNvSpPr>
            <a:spLocks noGrp="1"/>
          </p:cNvSpPr>
          <p:nvPr>
            <p:ph type="sldNum" sz="quarter" idx="10"/>
          </p:nvPr>
        </p:nvSpPr>
        <p:spPr>
          <a:xfrm>
            <a:off x="8027988" y="6111875"/>
            <a:ext cx="395287" cy="4127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6E7FB07-1377-9148-860E-C37B1B9389E4}" type="slidenum">
              <a:rPr lang="en-GB"/>
              <a:pPr>
                <a:defRPr/>
              </a:pPr>
              <a:t>‹#›</a:t>
            </a:fld>
            <a:endParaRPr lang="en-GB"/>
          </a:p>
        </p:txBody>
      </p:sp>
      <p:sp>
        <p:nvSpPr>
          <p:cNvPr id="7" name="Footer Placeholder 10"/>
          <p:cNvSpPr>
            <a:spLocks noGrp="1"/>
          </p:cNvSpPr>
          <p:nvPr>
            <p:ph type="ftr" sz="quarter" idx="11"/>
          </p:nvPr>
        </p:nvSpPr>
        <p:spPr>
          <a:xfrm>
            <a:off x="414338" y="6323013"/>
            <a:ext cx="3149600" cy="365125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GB"/>
              <a:t>1/3/17 v5</a:t>
            </a:r>
          </a:p>
        </p:txBody>
      </p:sp>
    </p:spTree>
    <p:extLst>
      <p:ext uri="{BB962C8B-B14F-4D97-AF65-F5344CB8AC3E}">
        <p14:creationId xmlns:p14="http://schemas.microsoft.com/office/powerpoint/2010/main" val="21348228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8_Title Slide_UWL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/>
          <p:cNvSpPr>
            <a:spLocks noChangeAspect="1"/>
          </p:cNvSpPr>
          <p:nvPr/>
        </p:nvSpPr>
        <p:spPr>
          <a:xfrm>
            <a:off x="8012113" y="6092825"/>
            <a:ext cx="468312" cy="468313"/>
          </a:xfrm>
          <a:prstGeom prst="ellipse">
            <a:avLst/>
          </a:prstGeom>
          <a:solidFill>
            <a:schemeClr val="bg1"/>
          </a:solidFill>
          <a:ln w="28575">
            <a:solidFill>
              <a:srgbClr val="74767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 sz="1400">
              <a:latin typeface="Verdana" pitchFamily="34" charset="0"/>
            </a:endParaRPr>
          </a:p>
        </p:txBody>
      </p:sp>
      <p:grpSp>
        <p:nvGrpSpPr>
          <p:cNvPr id="6" name="Group 14"/>
          <p:cNvGrpSpPr>
            <a:grpSpLocks/>
          </p:cNvGrpSpPr>
          <p:nvPr/>
        </p:nvGrpSpPr>
        <p:grpSpPr bwMode="auto">
          <a:xfrm>
            <a:off x="539750" y="3373438"/>
            <a:ext cx="6408738" cy="3135312"/>
            <a:chOff x="539750" y="3444726"/>
            <a:chExt cx="6408515" cy="3135462"/>
          </a:xfrm>
        </p:grpSpPr>
        <p:cxnSp>
          <p:nvCxnSpPr>
            <p:cNvPr id="7" name="Straight Connector 6"/>
            <p:cNvCxnSpPr/>
            <p:nvPr/>
          </p:nvCxnSpPr>
          <p:spPr>
            <a:xfrm flipV="1">
              <a:off x="971535" y="3444726"/>
              <a:ext cx="5711626" cy="4762"/>
            </a:xfrm>
            <a:prstGeom prst="line">
              <a:avLst/>
            </a:prstGeom>
            <a:ln w="19050">
              <a:solidFill>
                <a:srgbClr val="747678"/>
              </a:solidFill>
              <a:prstDash val="sysDash"/>
              <a:beve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/>
            <p:cNvCxnSpPr/>
            <p:nvPr/>
          </p:nvCxnSpPr>
          <p:spPr>
            <a:xfrm rot="10800000" flipV="1">
              <a:off x="4643295" y="4508402"/>
              <a:ext cx="2304970" cy="1008110"/>
            </a:xfrm>
            <a:prstGeom prst="line">
              <a:avLst/>
            </a:prstGeom>
            <a:ln w="19050" cap="rnd">
              <a:solidFill>
                <a:srgbClr val="B34215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Oval 8"/>
            <p:cNvSpPr>
              <a:spLocks/>
            </p:cNvSpPr>
            <p:nvPr/>
          </p:nvSpPr>
          <p:spPr>
            <a:xfrm>
              <a:off x="3059025" y="4959273"/>
              <a:ext cx="1620781" cy="1620915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ED1C2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 sz="1800"/>
            </a:p>
          </p:txBody>
        </p:sp>
        <p:sp>
          <p:nvSpPr>
            <p:cNvPr id="10" name="Oval 9"/>
            <p:cNvSpPr>
              <a:spLocks/>
            </p:cNvSpPr>
            <p:nvPr/>
          </p:nvSpPr>
          <p:spPr>
            <a:xfrm flipH="1">
              <a:off x="3151097" y="4908471"/>
              <a:ext cx="358763" cy="360379"/>
            </a:xfrm>
            <a:prstGeom prst="ellipse">
              <a:avLst/>
            </a:prstGeom>
            <a:solidFill>
              <a:srgbClr val="CC7B16"/>
            </a:solidFill>
            <a:ln>
              <a:solidFill>
                <a:srgbClr val="CC7B1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 sz="1800"/>
            </a:p>
          </p:txBody>
        </p:sp>
        <p:cxnSp>
          <p:nvCxnSpPr>
            <p:cNvPr id="11" name="Straight Connector 10"/>
            <p:cNvCxnSpPr/>
            <p:nvPr/>
          </p:nvCxnSpPr>
          <p:spPr>
            <a:xfrm rot="10800000">
              <a:off x="1331885" y="5373630"/>
              <a:ext cx="1727140" cy="287352"/>
            </a:xfrm>
            <a:prstGeom prst="line">
              <a:avLst/>
            </a:prstGeom>
            <a:ln w="19050" cap="rnd">
              <a:solidFill>
                <a:srgbClr val="CC7B16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Oval 11"/>
            <p:cNvSpPr>
              <a:spLocks noChangeAspect="1"/>
            </p:cNvSpPr>
            <p:nvPr/>
          </p:nvSpPr>
          <p:spPr>
            <a:xfrm>
              <a:off x="539750" y="4797341"/>
              <a:ext cx="942942" cy="944607"/>
            </a:xfrm>
            <a:prstGeom prst="ellipse">
              <a:avLst/>
            </a:prstGeom>
            <a:solidFill>
              <a:srgbClr val="939598"/>
            </a:solidFill>
            <a:ln>
              <a:solidFill>
                <a:srgbClr val="93959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 sz="1800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56994" y="1873578"/>
            <a:ext cx="5299182" cy="1470025"/>
          </a:xfrm>
          <a:ln w="6350"/>
        </p:spPr>
        <p:txBody>
          <a:bodyPr anchor="b">
            <a:normAutofit/>
          </a:bodyPr>
          <a:lstStyle>
            <a:lvl1pPr>
              <a:defRPr sz="3600" b="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4905" y="3463211"/>
            <a:ext cx="5291271" cy="1752600"/>
          </a:xfr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rgbClr val="000000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14" name="Slide Number Placeholder 36"/>
          <p:cNvSpPr>
            <a:spLocks noGrp="1"/>
          </p:cNvSpPr>
          <p:nvPr>
            <p:ph type="sldNum" sz="quarter" idx="10"/>
          </p:nvPr>
        </p:nvSpPr>
        <p:spPr>
          <a:xfrm>
            <a:off x="8027988" y="6111875"/>
            <a:ext cx="395287" cy="4127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F4F9D38-9BC6-A542-ADE3-95E83F13B32F}" type="slidenum">
              <a:rPr lang="en-GB"/>
              <a:pPr>
                <a:defRPr/>
              </a:pPr>
              <a:t>‹#›</a:t>
            </a:fld>
            <a:endParaRPr lang="en-GB"/>
          </a:p>
        </p:txBody>
      </p:sp>
      <p:sp>
        <p:nvSpPr>
          <p:cNvPr id="15" name="Footer Placeholder 37"/>
          <p:cNvSpPr>
            <a:spLocks noGrp="1"/>
          </p:cNvSpPr>
          <p:nvPr>
            <p:ph type="ftr" sz="quarter" idx="11"/>
          </p:nvPr>
        </p:nvSpPr>
        <p:spPr>
          <a:xfrm>
            <a:off x="414338" y="6323013"/>
            <a:ext cx="2933700" cy="365125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1/3/17 v5</a:t>
            </a:r>
            <a:endParaRPr lang="en-GB"/>
          </a:p>
        </p:txBody>
      </p:sp>
      <p:pic>
        <p:nvPicPr>
          <p:cNvPr id="17" name="Picture 16" descr="logo for powerpoint reduced size .jp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575" y="549275"/>
            <a:ext cx="2170176" cy="475488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2200" y="1920858"/>
            <a:ext cx="4965536" cy="3310357"/>
          </a:xfrm>
          <a:prstGeom prst="ellipse">
            <a:avLst/>
          </a:prstGeom>
          <a:ln w="3175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5159336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3_Title Slide_UWL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/>
          <p:cNvSpPr>
            <a:spLocks noChangeAspect="1"/>
          </p:cNvSpPr>
          <p:nvPr/>
        </p:nvSpPr>
        <p:spPr>
          <a:xfrm>
            <a:off x="8012113" y="6092825"/>
            <a:ext cx="468312" cy="468313"/>
          </a:xfrm>
          <a:prstGeom prst="ellipse">
            <a:avLst/>
          </a:prstGeom>
          <a:solidFill>
            <a:schemeClr val="bg1"/>
          </a:solidFill>
          <a:ln w="28575">
            <a:solidFill>
              <a:srgbClr val="74767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 sz="1400">
              <a:latin typeface="Verdana" pitchFamily="34" charset="0"/>
            </a:endParaRPr>
          </a:p>
        </p:txBody>
      </p:sp>
      <p:grpSp>
        <p:nvGrpSpPr>
          <p:cNvPr id="6" name="Group 14"/>
          <p:cNvGrpSpPr>
            <a:grpSpLocks/>
          </p:cNvGrpSpPr>
          <p:nvPr/>
        </p:nvGrpSpPr>
        <p:grpSpPr bwMode="auto">
          <a:xfrm>
            <a:off x="539750" y="3373438"/>
            <a:ext cx="6408738" cy="3135312"/>
            <a:chOff x="539750" y="3444726"/>
            <a:chExt cx="6408515" cy="3135462"/>
          </a:xfrm>
        </p:grpSpPr>
        <p:cxnSp>
          <p:nvCxnSpPr>
            <p:cNvPr id="7" name="Straight Connector 6"/>
            <p:cNvCxnSpPr/>
            <p:nvPr/>
          </p:nvCxnSpPr>
          <p:spPr>
            <a:xfrm flipV="1">
              <a:off x="971535" y="3444726"/>
              <a:ext cx="5711626" cy="4762"/>
            </a:xfrm>
            <a:prstGeom prst="line">
              <a:avLst/>
            </a:prstGeom>
            <a:ln w="19050">
              <a:solidFill>
                <a:srgbClr val="747678"/>
              </a:solidFill>
              <a:prstDash val="sysDash"/>
              <a:beve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/>
            <p:cNvCxnSpPr/>
            <p:nvPr/>
          </p:nvCxnSpPr>
          <p:spPr>
            <a:xfrm rot="10800000" flipV="1">
              <a:off x="4643295" y="4508402"/>
              <a:ext cx="2304970" cy="1008110"/>
            </a:xfrm>
            <a:prstGeom prst="line">
              <a:avLst/>
            </a:prstGeom>
            <a:ln w="19050" cap="rnd">
              <a:solidFill>
                <a:srgbClr val="B34215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Oval 8"/>
            <p:cNvSpPr>
              <a:spLocks/>
            </p:cNvSpPr>
            <p:nvPr/>
          </p:nvSpPr>
          <p:spPr>
            <a:xfrm>
              <a:off x="3059025" y="4959273"/>
              <a:ext cx="1620781" cy="1620915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ED1C2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 sz="1800"/>
            </a:p>
          </p:txBody>
        </p:sp>
        <p:sp>
          <p:nvSpPr>
            <p:cNvPr id="10" name="Oval 9"/>
            <p:cNvSpPr>
              <a:spLocks/>
            </p:cNvSpPr>
            <p:nvPr/>
          </p:nvSpPr>
          <p:spPr>
            <a:xfrm flipH="1">
              <a:off x="3151097" y="4908471"/>
              <a:ext cx="358763" cy="360379"/>
            </a:xfrm>
            <a:prstGeom prst="ellipse">
              <a:avLst/>
            </a:prstGeom>
            <a:solidFill>
              <a:srgbClr val="CC7B16"/>
            </a:solidFill>
            <a:ln>
              <a:solidFill>
                <a:srgbClr val="CC7B1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 sz="1800"/>
            </a:p>
          </p:txBody>
        </p:sp>
        <p:cxnSp>
          <p:nvCxnSpPr>
            <p:cNvPr id="11" name="Straight Connector 10"/>
            <p:cNvCxnSpPr/>
            <p:nvPr/>
          </p:nvCxnSpPr>
          <p:spPr>
            <a:xfrm rot="10800000">
              <a:off x="1331885" y="5373630"/>
              <a:ext cx="1727140" cy="287352"/>
            </a:xfrm>
            <a:prstGeom prst="line">
              <a:avLst/>
            </a:prstGeom>
            <a:ln w="19050" cap="rnd">
              <a:solidFill>
                <a:srgbClr val="CC7B16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Oval 11"/>
            <p:cNvSpPr>
              <a:spLocks noChangeAspect="1"/>
            </p:cNvSpPr>
            <p:nvPr/>
          </p:nvSpPr>
          <p:spPr>
            <a:xfrm>
              <a:off x="539750" y="4797341"/>
              <a:ext cx="942942" cy="944607"/>
            </a:xfrm>
            <a:prstGeom prst="ellipse">
              <a:avLst/>
            </a:prstGeom>
            <a:solidFill>
              <a:srgbClr val="939598"/>
            </a:solidFill>
            <a:ln>
              <a:solidFill>
                <a:srgbClr val="93959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 sz="1800"/>
            </a:p>
          </p:txBody>
        </p:sp>
      </p:grpSp>
      <p:pic>
        <p:nvPicPr>
          <p:cNvPr id="13" name="Picture 12" descr="paragonUWL_CMYK_300dpi_BLOWUP_small.TIF"/>
          <p:cNvPicPr>
            <a:picLocks noChangeAspect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6660232" y="908720"/>
            <a:ext cx="4988679" cy="4968552"/>
          </a:xfrm>
          <a:prstGeom prst="ellipse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56994" y="1873578"/>
            <a:ext cx="5299182" cy="1470025"/>
          </a:xfrm>
          <a:ln w="6350"/>
        </p:spPr>
        <p:txBody>
          <a:bodyPr anchor="b">
            <a:normAutofit/>
          </a:bodyPr>
          <a:lstStyle>
            <a:lvl1pPr>
              <a:defRPr sz="3600" b="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4905" y="3463211"/>
            <a:ext cx="5291271" cy="1752600"/>
          </a:xfr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rgbClr val="000000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14" name="Slide Number Placeholder 36"/>
          <p:cNvSpPr>
            <a:spLocks noGrp="1"/>
          </p:cNvSpPr>
          <p:nvPr>
            <p:ph type="sldNum" sz="quarter" idx="10"/>
          </p:nvPr>
        </p:nvSpPr>
        <p:spPr>
          <a:xfrm>
            <a:off x="8027988" y="6111875"/>
            <a:ext cx="395287" cy="4127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F4F9D38-9BC6-A542-ADE3-95E83F13B32F}" type="slidenum">
              <a:rPr lang="en-GB"/>
              <a:pPr>
                <a:defRPr/>
              </a:pPr>
              <a:t>‹#›</a:t>
            </a:fld>
            <a:endParaRPr lang="en-GB"/>
          </a:p>
        </p:txBody>
      </p:sp>
      <p:sp>
        <p:nvSpPr>
          <p:cNvPr id="15" name="Footer Placeholder 37"/>
          <p:cNvSpPr>
            <a:spLocks noGrp="1"/>
          </p:cNvSpPr>
          <p:nvPr>
            <p:ph type="ftr" sz="quarter" idx="11"/>
          </p:nvPr>
        </p:nvSpPr>
        <p:spPr>
          <a:xfrm>
            <a:off x="414338" y="6323013"/>
            <a:ext cx="2933700" cy="365125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GB"/>
              <a:t>1/3/17 v5</a:t>
            </a:r>
          </a:p>
        </p:txBody>
      </p:sp>
      <p:pic>
        <p:nvPicPr>
          <p:cNvPr id="17" name="Picture 16" descr="logo for powerpoint reduced size .jpg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575" y="549275"/>
            <a:ext cx="2170176" cy="4754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01053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4_Title Slide_UWL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/>
          <p:cNvSpPr>
            <a:spLocks noChangeAspect="1"/>
          </p:cNvSpPr>
          <p:nvPr/>
        </p:nvSpPr>
        <p:spPr>
          <a:xfrm>
            <a:off x="8012113" y="6092825"/>
            <a:ext cx="468312" cy="468313"/>
          </a:xfrm>
          <a:prstGeom prst="ellipse">
            <a:avLst/>
          </a:prstGeom>
          <a:solidFill>
            <a:schemeClr val="bg1"/>
          </a:solidFill>
          <a:ln w="28575">
            <a:solidFill>
              <a:srgbClr val="74767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 sz="1400">
              <a:latin typeface="Verdana" pitchFamily="34" charset="0"/>
            </a:endParaRPr>
          </a:p>
        </p:txBody>
      </p:sp>
      <p:grpSp>
        <p:nvGrpSpPr>
          <p:cNvPr id="6" name="Group 14"/>
          <p:cNvGrpSpPr>
            <a:grpSpLocks/>
          </p:cNvGrpSpPr>
          <p:nvPr/>
        </p:nvGrpSpPr>
        <p:grpSpPr bwMode="auto">
          <a:xfrm>
            <a:off x="539750" y="3373438"/>
            <a:ext cx="6408738" cy="3135312"/>
            <a:chOff x="539750" y="3444726"/>
            <a:chExt cx="6408515" cy="3135462"/>
          </a:xfrm>
        </p:grpSpPr>
        <p:cxnSp>
          <p:nvCxnSpPr>
            <p:cNvPr id="7" name="Straight Connector 6"/>
            <p:cNvCxnSpPr/>
            <p:nvPr/>
          </p:nvCxnSpPr>
          <p:spPr>
            <a:xfrm flipV="1">
              <a:off x="971535" y="3444726"/>
              <a:ext cx="5711626" cy="4762"/>
            </a:xfrm>
            <a:prstGeom prst="line">
              <a:avLst/>
            </a:prstGeom>
            <a:ln w="19050">
              <a:solidFill>
                <a:srgbClr val="747678"/>
              </a:solidFill>
              <a:prstDash val="sysDash"/>
              <a:beve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/>
            <p:cNvCxnSpPr/>
            <p:nvPr/>
          </p:nvCxnSpPr>
          <p:spPr>
            <a:xfrm rot="10800000" flipV="1">
              <a:off x="4643295" y="4508402"/>
              <a:ext cx="2304970" cy="1008110"/>
            </a:xfrm>
            <a:prstGeom prst="line">
              <a:avLst/>
            </a:prstGeom>
            <a:ln w="19050" cap="rnd">
              <a:solidFill>
                <a:srgbClr val="B34215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Oval 8"/>
            <p:cNvSpPr>
              <a:spLocks/>
            </p:cNvSpPr>
            <p:nvPr/>
          </p:nvSpPr>
          <p:spPr>
            <a:xfrm>
              <a:off x="3059025" y="4959273"/>
              <a:ext cx="1620781" cy="1620915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ED1C2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 sz="1800"/>
            </a:p>
          </p:txBody>
        </p:sp>
        <p:sp>
          <p:nvSpPr>
            <p:cNvPr id="10" name="Oval 9"/>
            <p:cNvSpPr>
              <a:spLocks/>
            </p:cNvSpPr>
            <p:nvPr/>
          </p:nvSpPr>
          <p:spPr>
            <a:xfrm flipH="1">
              <a:off x="3151097" y="4908471"/>
              <a:ext cx="358763" cy="360379"/>
            </a:xfrm>
            <a:prstGeom prst="ellipse">
              <a:avLst/>
            </a:prstGeom>
            <a:solidFill>
              <a:srgbClr val="CC7B16"/>
            </a:solidFill>
            <a:ln>
              <a:solidFill>
                <a:srgbClr val="CC7B1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 sz="1800"/>
            </a:p>
          </p:txBody>
        </p:sp>
        <p:cxnSp>
          <p:nvCxnSpPr>
            <p:cNvPr id="11" name="Straight Connector 10"/>
            <p:cNvCxnSpPr/>
            <p:nvPr/>
          </p:nvCxnSpPr>
          <p:spPr>
            <a:xfrm rot="10800000">
              <a:off x="1331885" y="5373630"/>
              <a:ext cx="1727140" cy="287352"/>
            </a:xfrm>
            <a:prstGeom prst="line">
              <a:avLst/>
            </a:prstGeom>
            <a:ln w="19050" cap="rnd">
              <a:solidFill>
                <a:srgbClr val="CC7B16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Oval 11"/>
            <p:cNvSpPr>
              <a:spLocks noChangeAspect="1"/>
            </p:cNvSpPr>
            <p:nvPr/>
          </p:nvSpPr>
          <p:spPr>
            <a:xfrm>
              <a:off x="539750" y="4797341"/>
              <a:ext cx="942942" cy="944607"/>
            </a:xfrm>
            <a:prstGeom prst="ellipse">
              <a:avLst/>
            </a:prstGeom>
            <a:solidFill>
              <a:srgbClr val="939598"/>
            </a:solidFill>
            <a:ln>
              <a:solidFill>
                <a:srgbClr val="93959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 sz="1800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56994" y="1873578"/>
            <a:ext cx="5299182" cy="1470025"/>
          </a:xfrm>
          <a:ln w="6350"/>
        </p:spPr>
        <p:txBody>
          <a:bodyPr anchor="b">
            <a:normAutofit/>
          </a:bodyPr>
          <a:lstStyle>
            <a:lvl1pPr>
              <a:defRPr sz="3600" b="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4905" y="3463211"/>
            <a:ext cx="5291271" cy="1752600"/>
          </a:xfr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rgbClr val="000000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14" name="Slide Number Placeholder 36"/>
          <p:cNvSpPr>
            <a:spLocks noGrp="1"/>
          </p:cNvSpPr>
          <p:nvPr>
            <p:ph type="sldNum" sz="quarter" idx="10"/>
          </p:nvPr>
        </p:nvSpPr>
        <p:spPr>
          <a:xfrm>
            <a:off x="8027988" y="6111875"/>
            <a:ext cx="395287" cy="4127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F4F9D38-9BC6-A542-ADE3-95E83F13B32F}" type="slidenum">
              <a:rPr lang="en-GB"/>
              <a:pPr>
                <a:defRPr/>
              </a:pPr>
              <a:t>‹#›</a:t>
            </a:fld>
            <a:endParaRPr lang="en-GB"/>
          </a:p>
        </p:txBody>
      </p:sp>
      <p:sp>
        <p:nvSpPr>
          <p:cNvPr id="15" name="Footer Placeholder 37"/>
          <p:cNvSpPr>
            <a:spLocks noGrp="1"/>
          </p:cNvSpPr>
          <p:nvPr>
            <p:ph type="ftr" sz="quarter" idx="11"/>
          </p:nvPr>
        </p:nvSpPr>
        <p:spPr>
          <a:xfrm>
            <a:off x="414338" y="6323013"/>
            <a:ext cx="2933700" cy="365125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GB"/>
              <a:t>1/3/17 v5</a:t>
            </a:r>
          </a:p>
        </p:txBody>
      </p:sp>
      <p:pic>
        <p:nvPicPr>
          <p:cNvPr id="5" name="Picture 4" descr="logo for powerpoint reduced size .jp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575" y="549275"/>
            <a:ext cx="2170176" cy="475488"/>
          </a:xfrm>
          <a:prstGeom prst="rect">
            <a:avLst/>
          </a:prstGeom>
        </p:spPr>
      </p:pic>
      <p:pic>
        <p:nvPicPr>
          <p:cNvPr id="17" name="Picture 3" descr="open_access.jpg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12173" y="1412776"/>
            <a:ext cx="4228914" cy="4228914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20337776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5_Title Slide_UWL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/>
          <p:cNvSpPr>
            <a:spLocks noChangeAspect="1"/>
          </p:cNvSpPr>
          <p:nvPr/>
        </p:nvSpPr>
        <p:spPr>
          <a:xfrm>
            <a:off x="8012113" y="6092825"/>
            <a:ext cx="468312" cy="468313"/>
          </a:xfrm>
          <a:prstGeom prst="ellipse">
            <a:avLst/>
          </a:prstGeom>
          <a:solidFill>
            <a:schemeClr val="bg1"/>
          </a:solidFill>
          <a:ln w="28575">
            <a:solidFill>
              <a:srgbClr val="74767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 sz="1400">
              <a:latin typeface="Verdana" pitchFamily="34" charset="0"/>
            </a:endParaRPr>
          </a:p>
        </p:txBody>
      </p:sp>
      <p:grpSp>
        <p:nvGrpSpPr>
          <p:cNvPr id="6" name="Group 14"/>
          <p:cNvGrpSpPr>
            <a:grpSpLocks/>
          </p:cNvGrpSpPr>
          <p:nvPr/>
        </p:nvGrpSpPr>
        <p:grpSpPr bwMode="auto">
          <a:xfrm>
            <a:off x="539750" y="3373438"/>
            <a:ext cx="6408738" cy="3135312"/>
            <a:chOff x="539750" y="3444726"/>
            <a:chExt cx="6408515" cy="3135462"/>
          </a:xfrm>
        </p:grpSpPr>
        <p:cxnSp>
          <p:nvCxnSpPr>
            <p:cNvPr id="7" name="Straight Connector 6"/>
            <p:cNvCxnSpPr/>
            <p:nvPr/>
          </p:nvCxnSpPr>
          <p:spPr>
            <a:xfrm flipV="1">
              <a:off x="971535" y="3444726"/>
              <a:ext cx="5711626" cy="4762"/>
            </a:xfrm>
            <a:prstGeom prst="line">
              <a:avLst/>
            </a:prstGeom>
            <a:ln w="19050">
              <a:solidFill>
                <a:srgbClr val="747678"/>
              </a:solidFill>
              <a:prstDash val="sysDash"/>
              <a:beve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/>
            <p:cNvCxnSpPr/>
            <p:nvPr/>
          </p:nvCxnSpPr>
          <p:spPr>
            <a:xfrm rot="10800000" flipV="1">
              <a:off x="4643295" y="4508402"/>
              <a:ext cx="2304970" cy="1008110"/>
            </a:xfrm>
            <a:prstGeom prst="line">
              <a:avLst/>
            </a:prstGeom>
            <a:ln w="19050" cap="rnd">
              <a:solidFill>
                <a:srgbClr val="B34215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Oval 8"/>
            <p:cNvSpPr>
              <a:spLocks/>
            </p:cNvSpPr>
            <p:nvPr/>
          </p:nvSpPr>
          <p:spPr>
            <a:xfrm>
              <a:off x="3059025" y="4959273"/>
              <a:ext cx="1620781" cy="1620915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ED1C2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 sz="1800"/>
            </a:p>
          </p:txBody>
        </p:sp>
        <p:sp>
          <p:nvSpPr>
            <p:cNvPr id="10" name="Oval 9"/>
            <p:cNvSpPr>
              <a:spLocks/>
            </p:cNvSpPr>
            <p:nvPr/>
          </p:nvSpPr>
          <p:spPr>
            <a:xfrm flipH="1">
              <a:off x="3151097" y="4908471"/>
              <a:ext cx="358763" cy="360379"/>
            </a:xfrm>
            <a:prstGeom prst="ellipse">
              <a:avLst/>
            </a:prstGeom>
            <a:solidFill>
              <a:srgbClr val="CC7B16"/>
            </a:solidFill>
            <a:ln>
              <a:solidFill>
                <a:srgbClr val="CC7B1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 sz="1800"/>
            </a:p>
          </p:txBody>
        </p:sp>
        <p:cxnSp>
          <p:nvCxnSpPr>
            <p:cNvPr id="11" name="Straight Connector 10"/>
            <p:cNvCxnSpPr/>
            <p:nvPr/>
          </p:nvCxnSpPr>
          <p:spPr>
            <a:xfrm rot="10800000">
              <a:off x="1331885" y="5373630"/>
              <a:ext cx="1727140" cy="287352"/>
            </a:xfrm>
            <a:prstGeom prst="line">
              <a:avLst/>
            </a:prstGeom>
            <a:ln w="19050" cap="rnd">
              <a:solidFill>
                <a:srgbClr val="CC7B16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Oval 11"/>
            <p:cNvSpPr>
              <a:spLocks noChangeAspect="1"/>
            </p:cNvSpPr>
            <p:nvPr/>
          </p:nvSpPr>
          <p:spPr>
            <a:xfrm>
              <a:off x="539750" y="4797341"/>
              <a:ext cx="942942" cy="944607"/>
            </a:xfrm>
            <a:prstGeom prst="ellipse">
              <a:avLst/>
            </a:prstGeom>
            <a:solidFill>
              <a:srgbClr val="939598"/>
            </a:solidFill>
            <a:ln>
              <a:solidFill>
                <a:srgbClr val="93959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 sz="1800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56994" y="1873578"/>
            <a:ext cx="5299182" cy="1470025"/>
          </a:xfrm>
          <a:ln w="6350"/>
        </p:spPr>
        <p:txBody>
          <a:bodyPr anchor="b">
            <a:normAutofit/>
          </a:bodyPr>
          <a:lstStyle>
            <a:lvl1pPr>
              <a:defRPr sz="3600" b="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4905" y="3463211"/>
            <a:ext cx="5291271" cy="1752600"/>
          </a:xfr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rgbClr val="000000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14" name="Slide Number Placeholder 36"/>
          <p:cNvSpPr>
            <a:spLocks noGrp="1"/>
          </p:cNvSpPr>
          <p:nvPr>
            <p:ph type="sldNum" sz="quarter" idx="10"/>
          </p:nvPr>
        </p:nvSpPr>
        <p:spPr>
          <a:xfrm>
            <a:off x="8027988" y="6111875"/>
            <a:ext cx="395287" cy="4127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F4F9D38-9BC6-A542-ADE3-95E83F13B32F}" type="slidenum">
              <a:rPr lang="en-GB"/>
              <a:pPr>
                <a:defRPr/>
              </a:pPr>
              <a:t>‹#›</a:t>
            </a:fld>
            <a:endParaRPr lang="en-GB"/>
          </a:p>
        </p:txBody>
      </p:sp>
      <p:sp>
        <p:nvSpPr>
          <p:cNvPr id="15" name="Footer Placeholder 37"/>
          <p:cNvSpPr>
            <a:spLocks noGrp="1"/>
          </p:cNvSpPr>
          <p:nvPr>
            <p:ph type="ftr" sz="quarter" idx="11"/>
          </p:nvPr>
        </p:nvSpPr>
        <p:spPr>
          <a:xfrm>
            <a:off x="414338" y="6323013"/>
            <a:ext cx="2933700" cy="365125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GB"/>
              <a:t>1/3/17 v5</a:t>
            </a:r>
          </a:p>
        </p:txBody>
      </p:sp>
      <p:pic>
        <p:nvPicPr>
          <p:cNvPr id="16" name="Picture 15" descr="_JWB2509_cmyk_300_resized.tif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684904" y="908720"/>
            <a:ext cx="4918191" cy="4932000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3" name="Picture 12" descr="logo for powerpoint reduced size .jpg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575" y="549275"/>
            <a:ext cx="2170176" cy="4754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13121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7_Title Slide_UWL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_JWB0729_cmyk_300.tif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690053" y="907260"/>
            <a:ext cx="4915213" cy="4932000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4" name="Oval 3"/>
          <p:cNvSpPr>
            <a:spLocks noChangeAspect="1"/>
          </p:cNvSpPr>
          <p:nvPr/>
        </p:nvSpPr>
        <p:spPr>
          <a:xfrm>
            <a:off x="8012113" y="6092825"/>
            <a:ext cx="468312" cy="468313"/>
          </a:xfrm>
          <a:prstGeom prst="ellipse">
            <a:avLst/>
          </a:prstGeom>
          <a:solidFill>
            <a:schemeClr val="bg1"/>
          </a:solidFill>
          <a:ln w="28575">
            <a:solidFill>
              <a:srgbClr val="74767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 sz="1400">
              <a:latin typeface="Verdana" pitchFamily="34" charset="0"/>
            </a:endParaRPr>
          </a:p>
        </p:txBody>
      </p:sp>
      <p:grpSp>
        <p:nvGrpSpPr>
          <p:cNvPr id="6" name="Group 14"/>
          <p:cNvGrpSpPr>
            <a:grpSpLocks/>
          </p:cNvGrpSpPr>
          <p:nvPr/>
        </p:nvGrpSpPr>
        <p:grpSpPr bwMode="auto">
          <a:xfrm>
            <a:off x="539750" y="3373438"/>
            <a:ext cx="6408738" cy="3135312"/>
            <a:chOff x="539750" y="3444726"/>
            <a:chExt cx="6408515" cy="3135462"/>
          </a:xfrm>
        </p:grpSpPr>
        <p:cxnSp>
          <p:nvCxnSpPr>
            <p:cNvPr id="7" name="Straight Connector 6"/>
            <p:cNvCxnSpPr/>
            <p:nvPr/>
          </p:nvCxnSpPr>
          <p:spPr>
            <a:xfrm flipV="1">
              <a:off x="971535" y="3444726"/>
              <a:ext cx="5711626" cy="4762"/>
            </a:xfrm>
            <a:prstGeom prst="line">
              <a:avLst/>
            </a:prstGeom>
            <a:ln w="19050">
              <a:solidFill>
                <a:srgbClr val="747678"/>
              </a:solidFill>
              <a:prstDash val="sysDash"/>
              <a:beve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/>
            <p:cNvCxnSpPr/>
            <p:nvPr/>
          </p:nvCxnSpPr>
          <p:spPr>
            <a:xfrm rot="10800000" flipV="1">
              <a:off x="4643295" y="4508402"/>
              <a:ext cx="2304970" cy="1008110"/>
            </a:xfrm>
            <a:prstGeom prst="line">
              <a:avLst/>
            </a:prstGeom>
            <a:ln w="19050" cap="rnd">
              <a:solidFill>
                <a:srgbClr val="B34215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Oval 8"/>
            <p:cNvSpPr>
              <a:spLocks/>
            </p:cNvSpPr>
            <p:nvPr/>
          </p:nvSpPr>
          <p:spPr>
            <a:xfrm>
              <a:off x="3059025" y="4959273"/>
              <a:ext cx="1620781" cy="1620915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ED1C2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 sz="1800"/>
            </a:p>
          </p:txBody>
        </p:sp>
        <p:sp>
          <p:nvSpPr>
            <p:cNvPr id="10" name="Oval 9"/>
            <p:cNvSpPr>
              <a:spLocks/>
            </p:cNvSpPr>
            <p:nvPr/>
          </p:nvSpPr>
          <p:spPr>
            <a:xfrm flipH="1">
              <a:off x="3151097" y="4908471"/>
              <a:ext cx="358763" cy="360379"/>
            </a:xfrm>
            <a:prstGeom prst="ellipse">
              <a:avLst/>
            </a:prstGeom>
            <a:solidFill>
              <a:srgbClr val="CC7B16"/>
            </a:solidFill>
            <a:ln>
              <a:solidFill>
                <a:srgbClr val="CC7B1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 sz="1800"/>
            </a:p>
          </p:txBody>
        </p:sp>
        <p:cxnSp>
          <p:nvCxnSpPr>
            <p:cNvPr id="11" name="Straight Connector 10"/>
            <p:cNvCxnSpPr/>
            <p:nvPr/>
          </p:nvCxnSpPr>
          <p:spPr>
            <a:xfrm rot="10800000">
              <a:off x="1331885" y="5373630"/>
              <a:ext cx="1727140" cy="287352"/>
            </a:xfrm>
            <a:prstGeom prst="line">
              <a:avLst/>
            </a:prstGeom>
            <a:ln w="19050" cap="rnd">
              <a:solidFill>
                <a:srgbClr val="CC7B16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Oval 11"/>
            <p:cNvSpPr>
              <a:spLocks noChangeAspect="1"/>
            </p:cNvSpPr>
            <p:nvPr/>
          </p:nvSpPr>
          <p:spPr>
            <a:xfrm>
              <a:off x="539750" y="4797341"/>
              <a:ext cx="942942" cy="944607"/>
            </a:xfrm>
            <a:prstGeom prst="ellipse">
              <a:avLst/>
            </a:prstGeom>
            <a:solidFill>
              <a:srgbClr val="939598"/>
            </a:solidFill>
            <a:ln>
              <a:solidFill>
                <a:srgbClr val="93959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 sz="1800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56994" y="1873578"/>
            <a:ext cx="5299182" cy="1470025"/>
          </a:xfrm>
          <a:ln w="6350"/>
        </p:spPr>
        <p:txBody>
          <a:bodyPr anchor="b">
            <a:normAutofit/>
          </a:bodyPr>
          <a:lstStyle>
            <a:lvl1pPr>
              <a:defRPr sz="3600" b="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4905" y="3463211"/>
            <a:ext cx="5291271" cy="1752600"/>
          </a:xfr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rgbClr val="000000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14" name="Slide Number Placeholder 36"/>
          <p:cNvSpPr>
            <a:spLocks noGrp="1"/>
          </p:cNvSpPr>
          <p:nvPr>
            <p:ph type="sldNum" sz="quarter" idx="10"/>
          </p:nvPr>
        </p:nvSpPr>
        <p:spPr>
          <a:xfrm>
            <a:off x="8027988" y="6111875"/>
            <a:ext cx="395287" cy="4127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F4F9D38-9BC6-A542-ADE3-95E83F13B32F}" type="slidenum">
              <a:rPr lang="en-GB"/>
              <a:pPr>
                <a:defRPr/>
              </a:pPr>
              <a:t>‹#›</a:t>
            </a:fld>
            <a:endParaRPr lang="en-GB"/>
          </a:p>
        </p:txBody>
      </p:sp>
      <p:sp>
        <p:nvSpPr>
          <p:cNvPr id="15" name="Footer Placeholder 37"/>
          <p:cNvSpPr>
            <a:spLocks noGrp="1"/>
          </p:cNvSpPr>
          <p:nvPr>
            <p:ph type="ftr" sz="quarter" idx="11"/>
          </p:nvPr>
        </p:nvSpPr>
        <p:spPr>
          <a:xfrm>
            <a:off x="414338" y="6323013"/>
            <a:ext cx="2933700" cy="365125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GB"/>
              <a:t>1/3/17 v5</a:t>
            </a:r>
          </a:p>
        </p:txBody>
      </p:sp>
      <p:pic>
        <p:nvPicPr>
          <p:cNvPr id="5" name="Picture 4" descr="logo for powerpoint reduced size .jpg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575" y="549275"/>
            <a:ext cx="2170176" cy="4754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35365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6_Title Slide_UWL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/>
          <p:cNvSpPr>
            <a:spLocks noChangeAspect="1"/>
          </p:cNvSpPr>
          <p:nvPr/>
        </p:nvSpPr>
        <p:spPr>
          <a:xfrm>
            <a:off x="8012113" y="6092825"/>
            <a:ext cx="468312" cy="468313"/>
          </a:xfrm>
          <a:prstGeom prst="ellipse">
            <a:avLst/>
          </a:prstGeom>
          <a:solidFill>
            <a:schemeClr val="bg1"/>
          </a:solidFill>
          <a:ln w="28575">
            <a:solidFill>
              <a:srgbClr val="74767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 sz="1400">
              <a:latin typeface="Verdana" pitchFamily="34" charset="0"/>
            </a:endParaRPr>
          </a:p>
        </p:txBody>
      </p:sp>
      <p:grpSp>
        <p:nvGrpSpPr>
          <p:cNvPr id="6" name="Group 14"/>
          <p:cNvGrpSpPr>
            <a:grpSpLocks/>
          </p:cNvGrpSpPr>
          <p:nvPr/>
        </p:nvGrpSpPr>
        <p:grpSpPr bwMode="auto">
          <a:xfrm>
            <a:off x="539750" y="3373438"/>
            <a:ext cx="6408738" cy="3135312"/>
            <a:chOff x="539750" y="3444726"/>
            <a:chExt cx="6408515" cy="3135462"/>
          </a:xfrm>
        </p:grpSpPr>
        <p:cxnSp>
          <p:nvCxnSpPr>
            <p:cNvPr id="7" name="Straight Connector 6"/>
            <p:cNvCxnSpPr/>
            <p:nvPr/>
          </p:nvCxnSpPr>
          <p:spPr>
            <a:xfrm flipV="1">
              <a:off x="971535" y="3444726"/>
              <a:ext cx="5711626" cy="4762"/>
            </a:xfrm>
            <a:prstGeom prst="line">
              <a:avLst/>
            </a:prstGeom>
            <a:ln w="19050">
              <a:solidFill>
                <a:srgbClr val="747678"/>
              </a:solidFill>
              <a:prstDash val="sysDash"/>
              <a:beve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/>
            <p:cNvCxnSpPr/>
            <p:nvPr/>
          </p:nvCxnSpPr>
          <p:spPr>
            <a:xfrm rot="10800000" flipV="1">
              <a:off x="4643295" y="4508402"/>
              <a:ext cx="2304970" cy="1008110"/>
            </a:xfrm>
            <a:prstGeom prst="line">
              <a:avLst/>
            </a:prstGeom>
            <a:ln w="19050" cap="rnd">
              <a:solidFill>
                <a:srgbClr val="B34215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Oval 8"/>
            <p:cNvSpPr>
              <a:spLocks/>
            </p:cNvSpPr>
            <p:nvPr/>
          </p:nvSpPr>
          <p:spPr>
            <a:xfrm>
              <a:off x="3059025" y="4959273"/>
              <a:ext cx="1620781" cy="1620915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ED1C2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 sz="1800"/>
            </a:p>
          </p:txBody>
        </p:sp>
        <p:sp>
          <p:nvSpPr>
            <p:cNvPr id="10" name="Oval 9"/>
            <p:cNvSpPr>
              <a:spLocks/>
            </p:cNvSpPr>
            <p:nvPr/>
          </p:nvSpPr>
          <p:spPr>
            <a:xfrm flipH="1">
              <a:off x="3151097" y="4908471"/>
              <a:ext cx="358763" cy="360379"/>
            </a:xfrm>
            <a:prstGeom prst="ellipse">
              <a:avLst/>
            </a:prstGeom>
            <a:solidFill>
              <a:srgbClr val="CC7B16"/>
            </a:solidFill>
            <a:ln>
              <a:solidFill>
                <a:srgbClr val="CC7B1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 sz="1800"/>
            </a:p>
          </p:txBody>
        </p:sp>
        <p:cxnSp>
          <p:nvCxnSpPr>
            <p:cNvPr id="11" name="Straight Connector 10"/>
            <p:cNvCxnSpPr/>
            <p:nvPr/>
          </p:nvCxnSpPr>
          <p:spPr>
            <a:xfrm rot="10800000">
              <a:off x="1331885" y="5373630"/>
              <a:ext cx="1727140" cy="287352"/>
            </a:xfrm>
            <a:prstGeom prst="line">
              <a:avLst/>
            </a:prstGeom>
            <a:ln w="19050" cap="rnd">
              <a:solidFill>
                <a:srgbClr val="CC7B16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Oval 11"/>
            <p:cNvSpPr>
              <a:spLocks noChangeAspect="1"/>
            </p:cNvSpPr>
            <p:nvPr/>
          </p:nvSpPr>
          <p:spPr>
            <a:xfrm>
              <a:off x="539750" y="4797341"/>
              <a:ext cx="942942" cy="944607"/>
            </a:xfrm>
            <a:prstGeom prst="ellipse">
              <a:avLst/>
            </a:prstGeom>
            <a:solidFill>
              <a:srgbClr val="939598"/>
            </a:solidFill>
            <a:ln>
              <a:solidFill>
                <a:srgbClr val="93959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 sz="1800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56994" y="1873578"/>
            <a:ext cx="5299182" cy="1470025"/>
          </a:xfrm>
          <a:ln w="6350"/>
        </p:spPr>
        <p:txBody>
          <a:bodyPr anchor="b">
            <a:normAutofit/>
          </a:bodyPr>
          <a:lstStyle>
            <a:lvl1pPr>
              <a:defRPr sz="3600" b="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4905" y="3463211"/>
            <a:ext cx="5291271" cy="1752600"/>
          </a:xfr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rgbClr val="000000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14" name="Slide Number Placeholder 36"/>
          <p:cNvSpPr>
            <a:spLocks noGrp="1"/>
          </p:cNvSpPr>
          <p:nvPr>
            <p:ph type="sldNum" sz="quarter" idx="10"/>
          </p:nvPr>
        </p:nvSpPr>
        <p:spPr>
          <a:xfrm>
            <a:off x="8027988" y="6111875"/>
            <a:ext cx="395287" cy="4127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F4F9D38-9BC6-A542-ADE3-95E83F13B32F}" type="slidenum">
              <a:rPr lang="en-GB"/>
              <a:pPr>
                <a:defRPr/>
              </a:pPr>
              <a:t>‹#›</a:t>
            </a:fld>
            <a:endParaRPr lang="en-GB"/>
          </a:p>
        </p:txBody>
      </p:sp>
      <p:sp>
        <p:nvSpPr>
          <p:cNvPr id="15" name="Footer Placeholder 37"/>
          <p:cNvSpPr>
            <a:spLocks noGrp="1"/>
          </p:cNvSpPr>
          <p:nvPr>
            <p:ph type="ftr" sz="quarter" idx="11"/>
          </p:nvPr>
        </p:nvSpPr>
        <p:spPr>
          <a:xfrm>
            <a:off x="414338" y="6323013"/>
            <a:ext cx="2933700" cy="365125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GB"/>
              <a:t>1/3/17 v5</a:t>
            </a:r>
          </a:p>
        </p:txBody>
      </p:sp>
      <p:pic>
        <p:nvPicPr>
          <p:cNvPr id="18" name="Picture 1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6672367" y="912415"/>
            <a:ext cx="4943266" cy="4943266"/>
          </a:xfrm>
          <a:prstGeom prst="ellipse">
            <a:avLst/>
          </a:prstGeom>
          <a:ln w="28575" cmpd="sng">
            <a:solidFill>
              <a:srgbClr val="0039A6"/>
            </a:solidFill>
          </a:ln>
        </p:spPr>
      </p:pic>
      <p:pic>
        <p:nvPicPr>
          <p:cNvPr id="5" name="Picture 4" descr="logo for powerpoint reduced size .jpg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575" y="549275"/>
            <a:ext cx="2170176" cy="4754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06435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ection Header - no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/>
          <p:cNvSpPr>
            <a:spLocks noChangeAspect="1"/>
          </p:cNvSpPr>
          <p:nvPr/>
        </p:nvSpPr>
        <p:spPr>
          <a:xfrm>
            <a:off x="8012113" y="6092825"/>
            <a:ext cx="468312" cy="468313"/>
          </a:xfrm>
          <a:prstGeom prst="ellipse">
            <a:avLst/>
          </a:prstGeom>
          <a:solidFill>
            <a:schemeClr val="bg1"/>
          </a:solidFill>
          <a:ln w="28575">
            <a:solidFill>
              <a:srgbClr val="74767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 sz="1400">
              <a:latin typeface="Verdana" pitchFamily="34" charset="0"/>
            </a:endParaRPr>
          </a:p>
        </p:txBody>
      </p:sp>
      <p:grpSp>
        <p:nvGrpSpPr>
          <p:cNvPr id="5" name="Group 19"/>
          <p:cNvGrpSpPr>
            <a:grpSpLocks/>
          </p:cNvGrpSpPr>
          <p:nvPr/>
        </p:nvGrpSpPr>
        <p:grpSpPr bwMode="auto">
          <a:xfrm>
            <a:off x="539750" y="765175"/>
            <a:ext cx="8604250" cy="5743575"/>
            <a:chOff x="539750" y="836712"/>
            <a:chExt cx="8604250" cy="5743476"/>
          </a:xfrm>
        </p:grpSpPr>
        <p:cxnSp>
          <p:nvCxnSpPr>
            <p:cNvPr id="6" name="Straight Connector 5"/>
            <p:cNvCxnSpPr/>
            <p:nvPr/>
          </p:nvCxnSpPr>
          <p:spPr>
            <a:xfrm flipV="1">
              <a:off x="971550" y="3444930"/>
              <a:ext cx="5711825" cy="4762"/>
            </a:xfrm>
            <a:prstGeom prst="line">
              <a:avLst/>
            </a:prstGeom>
            <a:ln w="19050">
              <a:solidFill>
                <a:srgbClr val="747678"/>
              </a:solidFill>
              <a:prstDash val="sysDash"/>
              <a:beve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7" name="Picture 22" descr="Brown circle.jpg"/>
            <p:cNvPicPr>
              <a:picLocks noChangeAspect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588224" y="836712"/>
              <a:ext cx="2555776" cy="52120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cxnSp>
          <p:nvCxnSpPr>
            <p:cNvPr id="8" name="Straight Connector 7"/>
            <p:cNvCxnSpPr/>
            <p:nvPr/>
          </p:nvCxnSpPr>
          <p:spPr>
            <a:xfrm rot="10800000" flipV="1">
              <a:off x="4643438" y="4508537"/>
              <a:ext cx="2305050" cy="1008045"/>
            </a:xfrm>
            <a:prstGeom prst="line">
              <a:avLst/>
            </a:prstGeom>
            <a:ln w="19050" cap="rnd">
              <a:solidFill>
                <a:srgbClr val="B34215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Oval 8"/>
            <p:cNvSpPr>
              <a:spLocks/>
            </p:cNvSpPr>
            <p:nvPr/>
          </p:nvSpPr>
          <p:spPr>
            <a:xfrm>
              <a:off x="3059113" y="4959379"/>
              <a:ext cx="1620837" cy="1620809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ED1C2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 sz="1800"/>
            </a:p>
          </p:txBody>
        </p:sp>
        <p:sp>
          <p:nvSpPr>
            <p:cNvPr id="10" name="Oval 9"/>
            <p:cNvSpPr>
              <a:spLocks/>
            </p:cNvSpPr>
            <p:nvPr/>
          </p:nvSpPr>
          <p:spPr>
            <a:xfrm flipH="1">
              <a:off x="3151188" y="4908580"/>
              <a:ext cx="358775" cy="360356"/>
            </a:xfrm>
            <a:prstGeom prst="ellipse">
              <a:avLst/>
            </a:prstGeom>
            <a:solidFill>
              <a:srgbClr val="CC7B16"/>
            </a:solidFill>
            <a:ln>
              <a:solidFill>
                <a:srgbClr val="CC7B1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 sz="1800"/>
            </a:p>
          </p:txBody>
        </p:sp>
        <p:cxnSp>
          <p:nvCxnSpPr>
            <p:cNvPr id="11" name="Straight Connector 10"/>
            <p:cNvCxnSpPr/>
            <p:nvPr/>
          </p:nvCxnSpPr>
          <p:spPr>
            <a:xfrm rot="10800000">
              <a:off x="1331913" y="5373709"/>
              <a:ext cx="1727200" cy="287333"/>
            </a:xfrm>
            <a:prstGeom prst="line">
              <a:avLst/>
            </a:prstGeom>
            <a:ln w="19050" cap="rnd">
              <a:solidFill>
                <a:srgbClr val="CC7B16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Oval 11"/>
            <p:cNvSpPr>
              <a:spLocks noChangeAspect="1"/>
            </p:cNvSpPr>
            <p:nvPr/>
          </p:nvSpPr>
          <p:spPr>
            <a:xfrm>
              <a:off x="539750" y="4797457"/>
              <a:ext cx="942975" cy="944546"/>
            </a:xfrm>
            <a:prstGeom prst="ellipse">
              <a:avLst/>
            </a:prstGeom>
            <a:solidFill>
              <a:srgbClr val="939598"/>
            </a:solidFill>
            <a:ln>
              <a:solidFill>
                <a:srgbClr val="93959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 sz="1800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56994" y="1873578"/>
            <a:ext cx="5299182" cy="1470025"/>
          </a:xfrm>
          <a:ln w="6350"/>
        </p:spPr>
        <p:txBody>
          <a:bodyPr anchor="b">
            <a:normAutofit/>
          </a:bodyPr>
          <a:lstStyle>
            <a:lvl1pPr>
              <a:defRPr sz="3600" b="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4906" y="3463211"/>
            <a:ext cx="5291270" cy="1752600"/>
          </a:xfr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rgbClr val="000000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14" name="Footer Placeholder 31"/>
          <p:cNvSpPr>
            <a:spLocks noGrp="1"/>
          </p:cNvSpPr>
          <p:nvPr>
            <p:ph type="ftr" sz="quarter" idx="10"/>
          </p:nvPr>
        </p:nvSpPr>
        <p:spPr>
          <a:xfrm>
            <a:off x="414338" y="6323013"/>
            <a:ext cx="2933700" cy="365125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GB"/>
              <a:t>1/3/17 v5</a:t>
            </a:r>
          </a:p>
        </p:txBody>
      </p:sp>
      <p:sp>
        <p:nvSpPr>
          <p:cNvPr id="15" name="Slide Number Placeholder 36"/>
          <p:cNvSpPr>
            <a:spLocks noGrp="1"/>
          </p:cNvSpPr>
          <p:nvPr>
            <p:ph type="sldNum" sz="quarter" idx="11"/>
          </p:nvPr>
        </p:nvSpPr>
        <p:spPr>
          <a:xfrm>
            <a:off x="8027988" y="6111875"/>
            <a:ext cx="395287" cy="4127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13EFCF6-FCF1-FF48-8227-3C3EA4CEF2DA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411993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 Slide_UWL no cog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96952" y="2300354"/>
            <a:ext cx="5475870" cy="1470025"/>
          </a:xfrm>
        </p:spPr>
        <p:txBody>
          <a:bodyPr anchor="b"/>
          <a:lstStyle>
            <a:lvl1pPr>
              <a:defRPr sz="3600" b="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19" name="Text Placeholder 18"/>
          <p:cNvSpPr>
            <a:spLocks noGrp="1"/>
          </p:cNvSpPr>
          <p:nvPr>
            <p:ph type="body" sz="quarter" idx="13"/>
          </p:nvPr>
        </p:nvSpPr>
        <p:spPr>
          <a:xfrm>
            <a:off x="900112" y="3932088"/>
            <a:ext cx="5472087" cy="1081088"/>
          </a:xfrm>
        </p:spPr>
        <p:txBody>
          <a:bodyPr/>
          <a:lstStyle>
            <a:lvl1pPr marL="0" indent="0">
              <a:buNone/>
              <a:defRPr>
                <a:solidFill>
                  <a:srgbClr val="000000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Slide Number Placeholder 17"/>
          <p:cNvSpPr>
            <a:spLocks noGrp="1"/>
          </p:cNvSpPr>
          <p:nvPr>
            <p:ph type="sldNum" sz="quarter" idx="14"/>
          </p:nvPr>
        </p:nvSpPr>
        <p:spPr>
          <a:xfrm>
            <a:off x="8027988" y="6111875"/>
            <a:ext cx="395287" cy="4127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59388A0-719E-1C40-924E-55DBBB5C8DD1}" type="slidenum">
              <a:rPr lang="en-GB"/>
              <a:pPr>
                <a:defRPr/>
              </a:pPr>
              <a:t>‹#›</a:t>
            </a:fld>
            <a:endParaRPr lang="en-GB"/>
          </a:p>
        </p:txBody>
      </p:sp>
      <p:sp>
        <p:nvSpPr>
          <p:cNvPr id="6" name="Footer Placeholder 19"/>
          <p:cNvSpPr>
            <a:spLocks noGrp="1"/>
          </p:cNvSpPr>
          <p:nvPr>
            <p:ph type="ftr" sz="quarter" idx="15"/>
          </p:nvPr>
        </p:nvSpPr>
        <p:spPr>
          <a:xfrm>
            <a:off x="414338" y="6323013"/>
            <a:ext cx="3149600" cy="365125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GB"/>
              <a:t>1/3/17 v5</a:t>
            </a:r>
          </a:p>
        </p:txBody>
      </p:sp>
      <p:pic>
        <p:nvPicPr>
          <p:cNvPr id="3" name="Picture 2" descr="logo for powerpoint reduced size .jp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575" y="549275"/>
            <a:ext cx="2170176" cy="4754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61802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Straight Connector 9"/>
          <p:cNvCxnSpPr/>
          <p:nvPr/>
        </p:nvCxnSpPr>
        <p:spPr>
          <a:xfrm>
            <a:off x="468313" y="6326188"/>
            <a:ext cx="8675687" cy="0"/>
          </a:xfrm>
          <a:prstGeom prst="line">
            <a:avLst/>
          </a:prstGeom>
          <a:ln w="19050">
            <a:solidFill>
              <a:srgbClr val="747678"/>
            </a:solidFill>
            <a:prstDash val="sysDash"/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Oval 10"/>
          <p:cNvSpPr>
            <a:spLocks noChangeAspect="1"/>
          </p:cNvSpPr>
          <p:nvPr/>
        </p:nvSpPr>
        <p:spPr>
          <a:xfrm>
            <a:off x="8012113" y="6092825"/>
            <a:ext cx="468312" cy="468313"/>
          </a:xfrm>
          <a:prstGeom prst="ellipse">
            <a:avLst/>
          </a:prstGeom>
          <a:solidFill>
            <a:schemeClr val="bg1"/>
          </a:solidFill>
          <a:ln w="28575">
            <a:solidFill>
              <a:srgbClr val="6D6E7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 sz="1400">
              <a:solidFill>
                <a:srgbClr val="747678"/>
              </a:solidFill>
              <a:latin typeface="Verdana" pitchFamily="34" charset="0"/>
            </a:endParaRPr>
          </a:p>
        </p:txBody>
      </p:sp>
      <p:sp>
        <p:nvSpPr>
          <p:cNvPr id="1028" name="Title Placeholder 1"/>
          <p:cNvSpPr>
            <a:spLocks noGrp="1"/>
          </p:cNvSpPr>
          <p:nvPr>
            <p:ph type="title"/>
          </p:nvPr>
        </p:nvSpPr>
        <p:spPr bwMode="auto">
          <a:xfrm>
            <a:off x="412750" y="558800"/>
            <a:ext cx="6965950" cy="85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1029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12750" y="1431925"/>
            <a:ext cx="8191500" cy="444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387" name="Rectangle 38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6350">
            <a:solidFill>
              <a:srgbClr val="74767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 sz="1800"/>
          </a:p>
        </p:txBody>
      </p:sp>
      <p:cxnSp>
        <p:nvCxnSpPr>
          <p:cNvPr id="16" name="Straight Connector 15"/>
          <p:cNvCxnSpPr/>
          <p:nvPr/>
        </p:nvCxnSpPr>
        <p:spPr>
          <a:xfrm>
            <a:off x="468313" y="6326188"/>
            <a:ext cx="8675687" cy="0"/>
          </a:xfrm>
          <a:prstGeom prst="line">
            <a:avLst/>
          </a:prstGeom>
          <a:ln w="19050">
            <a:solidFill>
              <a:srgbClr val="6D6E71"/>
            </a:solidFill>
            <a:prstDash val="sysDash"/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Oval 17"/>
          <p:cNvSpPr>
            <a:spLocks noChangeAspect="1"/>
          </p:cNvSpPr>
          <p:nvPr/>
        </p:nvSpPr>
        <p:spPr>
          <a:xfrm>
            <a:off x="8012113" y="6092825"/>
            <a:ext cx="468312" cy="468313"/>
          </a:xfrm>
          <a:prstGeom prst="ellipse">
            <a:avLst/>
          </a:prstGeom>
          <a:solidFill>
            <a:schemeClr val="bg1"/>
          </a:solidFill>
          <a:ln w="28575">
            <a:solidFill>
              <a:srgbClr val="74767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 sz="1400">
              <a:solidFill>
                <a:srgbClr val="747678"/>
              </a:solidFill>
              <a:latin typeface="Arial"/>
              <a:cs typeface="Arial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6350">
            <a:solidFill>
              <a:srgbClr val="74767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 sz="180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412750" y="6332538"/>
            <a:ext cx="29352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en-GB"/>
              <a:t>1/3/17 v5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070850" y="6146800"/>
            <a:ext cx="3714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 smtClean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6C10E252-3EED-AA4C-9BDF-346BF16C9FDC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54" r:id="rId1"/>
    <p:sldLayoutId id="2147483870" r:id="rId2"/>
    <p:sldLayoutId id="2147483855" r:id="rId3"/>
    <p:sldLayoutId id="2147483866" r:id="rId4"/>
    <p:sldLayoutId id="2147483867" r:id="rId5"/>
    <p:sldLayoutId id="2147483869" r:id="rId6"/>
    <p:sldLayoutId id="2147483868" r:id="rId7"/>
    <p:sldLayoutId id="2147483856" r:id="rId8"/>
    <p:sldLayoutId id="2147483857" r:id="rId9"/>
    <p:sldLayoutId id="2147483858" r:id="rId10"/>
    <p:sldLayoutId id="2147483859" r:id="rId11"/>
    <p:sldLayoutId id="2147483860" r:id="rId12"/>
    <p:sldLayoutId id="2147483861" r:id="rId13"/>
    <p:sldLayoutId id="2147483862" r:id="rId14"/>
    <p:sldLayoutId id="2147483863" r:id="rId15"/>
    <p:sldLayoutId id="2147483864" r:id="rId16"/>
    <p:sldLayoutId id="2147483865" r:id="rId17"/>
  </p:sldLayoutIdLst>
  <p:hf hd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3600" kern="1200">
          <a:solidFill>
            <a:srgbClr val="0039A6"/>
          </a:solidFill>
          <a:latin typeface="Arial"/>
          <a:ea typeface="ＭＳ Ｐゴシック" charset="0"/>
          <a:cs typeface="Arial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0039A6"/>
          </a:solidFill>
          <a:latin typeface="Arial" charset="0"/>
          <a:ea typeface="ＭＳ Ｐゴシック" charset="0"/>
          <a:cs typeface="ＭＳ Ｐゴシック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0039A6"/>
          </a:solidFill>
          <a:latin typeface="Arial" charset="0"/>
          <a:ea typeface="ＭＳ Ｐゴシック" charset="0"/>
          <a:cs typeface="ＭＳ Ｐゴシック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0039A6"/>
          </a:solidFill>
          <a:latin typeface="Arial" charset="0"/>
          <a:ea typeface="ＭＳ Ｐゴシック" charset="0"/>
          <a:cs typeface="ＭＳ Ｐゴシック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0039A6"/>
          </a:solidFill>
          <a:latin typeface="Arial" charset="0"/>
          <a:ea typeface="ＭＳ Ｐゴシック" charset="0"/>
          <a:cs typeface="ＭＳ Ｐゴシック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000" b="1">
          <a:solidFill>
            <a:srgbClr val="0039A6"/>
          </a:solidFill>
          <a:latin typeface="Trebuchet MS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000" b="1">
          <a:solidFill>
            <a:srgbClr val="0039A6"/>
          </a:solidFill>
          <a:latin typeface="Trebuchet MS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000" b="1">
          <a:solidFill>
            <a:srgbClr val="0039A6"/>
          </a:solidFill>
          <a:latin typeface="Trebuchet MS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000" b="1">
          <a:solidFill>
            <a:srgbClr val="0039A6"/>
          </a:solidFill>
          <a:latin typeface="Trebuchet MS" pitchFamily="34" charset="0"/>
        </a:defRPr>
      </a:lvl9pPr>
    </p:titleStyle>
    <p:bodyStyle>
      <a:lvl1pPr marL="187325" indent="-187325" algn="l" rtl="0" eaLnBrk="1" fontAlgn="base" hangingPunct="1">
        <a:spcBef>
          <a:spcPts val="600"/>
        </a:spcBef>
        <a:spcAft>
          <a:spcPts val="600"/>
        </a:spcAft>
        <a:buSzPct val="110000"/>
        <a:buFont typeface="Arial" charset="0"/>
        <a:buChar char="•"/>
        <a:defRPr sz="2600" kern="1200">
          <a:solidFill>
            <a:srgbClr val="000000"/>
          </a:solidFill>
          <a:latin typeface="Arial"/>
          <a:ea typeface="ＭＳ Ｐゴシック" charset="0"/>
          <a:cs typeface="Arial"/>
        </a:defRPr>
      </a:lvl1pPr>
      <a:lvl2pPr marL="627063" indent="-355600" algn="l" rtl="0" eaLnBrk="1" fontAlgn="base" hangingPunct="1">
        <a:spcBef>
          <a:spcPts val="600"/>
        </a:spcBef>
        <a:spcAft>
          <a:spcPts val="600"/>
        </a:spcAft>
        <a:buSzPct val="100000"/>
        <a:buFont typeface="Lucida Grande" charset="0"/>
        <a:buChar char="­"/>
        <a:defRPr sz="2400" kern="1200">
          <a:solidFill>
            <a:srgbClr val="000000"/>
          </a:solidFill>
          <a:latin typeface="Arial"/>
          <a:ea typeface="ＭＳ Ｐゴシック" charset="0"/>
          <a:cs typeface="Arial"/>
        </a:defRPr>
      </a:lvl2pPr>
      <a:lvl3pPr marL="1084263" indent="-373063" algn="l" rtl="0" eaLnBrk="1" fontAlgn="base" hangingPunct="1">
        <a:spcBef>
          <a:spcPts val="600"/>
        </a:spcBef>
        <a:spcAft>
          <a:spcPts val="600"/>
        </a:spcAft>
        <a:buSzPct val="100000"/>
        <a:buFont typeface="Lucida Grande" charset="0"/>
        <a:buChar char="­"/>
        <a:defRPr sz="2000" kern="1200">
          <a:solidFill>
            <a:srgbClr val="000000"/>
          </a:solidFill>
          <a:latin typeface="Arial"/>
          <a:ea typeface="ＭＳ Ｐゴシック" charset="0"/>
          <a:cs typeface="Arial"/>
        </a:defRPr>
      </a:lvl3pPr>
      <a:lvl4pPr marL="1338263" indent="-254000" algn="l" rtl="0" eaLnBrk="1" fontAlgn="base" hangingPunct="1">
        <a:spcBef>
          <a:spcPts val="600"/>
        </a:spcBef>
        <a:spcAft>
          <a:spcPts val="600"/>
        </a:spcAft>
        <a:buSzPct val="100000"/>
        <a:buFont typeface="Lucida Grande" charset="0"/>
        <a:buChar char="­"/>
        <a:defRPr sz="2000" kern="1200">
          <a:solidFill>
            <a:srgbClr val="000000"/>
          </a:solidFill>
          <a:latin typeface="Arial"/>
          <a:ea typeface="ＭＳ Ｐゴシック" charset="0"/>
          <a:cs typeface="Arial"/>
        </a:defRPr>
      </a:lvl4pPr>
      <a:lvl5pPr marL="1608138" indent="-269875" algn="l" rtl="0" eaLnBrk="1" fontAlgn="base" hangingPunct="1">
        <a:spcBef>
          <a:spcPts val="600"/>
        </a:spcBef>
        <a:spcAft>
          <a:spcPts val="600"/>
        </a:spcAft>
        <a:buSzPct val="100000"/>
        <a:buFont typeface="Lucida Grande" charset="0"/>
        <a:buChar char="­"/>
        <a:defRPr sz="2000" kern="1200">
          <a:solidFill>
            <a:srgbClr val="000000"/>
          </a:solidFill>
          <a:latin typeface="Arial"/>
          <a:ea typeface="ＭＳ Ｐゴシック" charset="0"/>
          <a:cs typeface="Arial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Title 1"/>
          <p:cNvSpPr>
            <a:spLocks noGrp="1"/>
          </p:cNvSpPr>
          <p:nvPr>
            <p:ph type="ctrTitle"/>
          </p:nvPr>
        </p:nvSpPr>
        <p:spPr>
          <a:xfrm>
            <a:off x="856993" y="1050877"/>
            <a:ext cx="5475567" cy="2183641"/>
          </a:xfrm>
          <a:ln w="9525"/>
          <a:extLs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Autofit/>
          </a:bodyPr>
          <a:lstStyle/>
          <a:p>
            <a:r>
              <a:rPr lang="en-GB" b="1">
                <a:latin typeface="Arial" panose="020B0604020202020204" pitchFamily="34" charset="0"/>
                <a:cs typeface="Arial" panose="020B0604020202020204" pitchFamily="34" charset="0"/>
              </a:rPr>
              <a:t>Library Apprenticeships at the University of West London; challenges and rewards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GB" b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Julian Roland, Head of Library Service Delivery, University of West London Library Services</a:t>
            </a:r>
          </a:p>
          <a:p>
            <a:r>
              <a:rPr lang="en-GB" b="1">
                <a:latin typeface="Arial" panose="020B0604020202020204" pitchFamily="34" charset="0"/>
                <a:cs typeface="Arial" panose="020B0604020202020204" pitchFamily="34" charset="0"/>
              </a:rPr>
              <a:t>Marcin Tumidajski, Assistant Librarian and former Library Services Apprentice, University of West London</a:t>
            </a:r>
            <a:endParaRPr lang="en-GB" b="1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r>
              <a:rPr lang="en-GB" b="1">
                <a:latin typeface="Arial" panose="020B0604020202020204" pitchFamily="34" charset="0"/>
                <a:cs typeface="Arial" panose="020B0604020202020204" pitchFamily="34" charset="0"/>
              </a:rPr>
              <a:t>Sanmeet Kaur; Current Library Services Apprentice </a:t>
            </a:r>
          </a:p>
          <a:p>
            <a:br>
              <a:rPr lang="en-GB" sz="200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</a:br>
            <a:endParaRPr lang="en-GB"/>
          </a:p>
        </p:txBody>
      </p:sp>
      <p:sp>
        <p:nvSpPr>
          <p:cNvPr id="17411" name="Slide Number Placeholder 3"/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6DDD8EE8-83C0-0642-82C7-A2F2FA7817D1}" type="slidenum">
              <a:rPr lang="en-GB" sz="900">
                <a:solidFill>
                  <a:srgbClr val="747678"/>
                </a:solidFill>
                <a:latin typeface="Verdana" charset="0"/>
              </a:rPr>
              <a:pPr eaLnBrk="1" hangingPunct="1"/>
              <a:t>1</a:t>
            </a:fld>
            <a:endParaRPr lang="en-GB" sz="900">
              <a:solidFill>
                <a:srgbClr val="747678"/>
              </a:solidFill>
              <a:latin typeface="Verdan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3593007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Format of Presentation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F4F9D38-9BC6-A542-ADE3-95E83F13B32F}" type="slidenum">
              <a:rPr lang="en-GB" smtClean="0"/>
              <a:pPr>
                <a:defRPr/>
              </a:pPr>
              <a:t>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1/3/17 v5</a:t>
            </a:r>
            <a:endParaRPr lang="en-GB"/>
          </a:p>
        </p:txBody>
      </p:sp>
      <p:sp>
        <p:nvSpPr>
          <p:cNvPr id="7" name="Rectangle 6"/>
          <p:cNvSpPr/>
          <p:nvPr/>
        </p:nvSpPr>
        <p:spPr>
          <a:xfrm>
            <a:off x="412750" y="1700808"/>
            <a:ext cx="2933123" cy="20990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 eaLnBrk="0" hangingPunct="0">
              <a:spcBef>
                <a:spcPct val="300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GB" sz="1400">
                <a:latin typeface="Arial" panose="020B0604020202020204" pitchFamily="34" charset="0"/>
                <a:cs typeface="Arial" panose="020B0604020202020204" pitchFamily="34" charset="0"/>
              </a:rPr>
              <a:t>University of West London and its Library Services</a:t>
            </a:r>
          </a:p>
          <a:p>
            <a:pPr marL="171450" indent="-171450" eaLnBrk="0" hangingPunct="0">
              <a:spcBef>
                <a:spcPct val="300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GB" sz="1400">
                <a:latin typeface="Arial" panose="020B0604020202020204" pitchFamily="34" charset="0"/>
                <a:cs typeface="Arial" panose="020B0604020202020204" pitchFamily="34" charset="0"/>
              </a:rPr>
              <a:t>Library Apprenticeships at the University of West London – The Library Service perspective</a:t>
            </a:r>
          </a:p>
          <a:p>
            <a:pPr marL="171450" indent="-171450" eaLnBrk="0" hangingPunct="0">
              <a:spcBef>
                <a:spcPct val="300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GB" sz="1400">
                <a:latin typeface="Arial" panose="020B0604020202020204" pitchFamily="34" charset="0"/>
                <a:cs typeface="Arial" panose="020B0604020202020204" pitchFamily="34" charset="0"/>
              </a:rPr>
              <a:t>Library Apprenticeships at the University of West London; - the apprentice perspective</a:t>
            </a:r>
          </a:p>
        </p:txBody>
      </p:sp>
      <p:pic>
        <p:nvPicPr>
          <p:cNvPr id="3" name="Picture 2" descr="A person with braids sitting at a table with a computer&#10;&#10;Description automatically generated">
            <a:extLst>
              <a:ext uri="{FF2B5EF4-FFF2-40B4-BE49-F238E27FC236}">
                <a16:creationId xmlns:a16="http://schemas.microsoft.com/office/drawing/2014/main" id="{97356E48-0E9D-48B9-BDA1-FE48985BE89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1778" y="1700808"/>
            <a:ext cx="4931497" cy="45983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492014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BA8198-930B-4643-9D29-0A15E8EBD2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300" y="169862"/>
            <a:ext cx="2694214" cy="1365024"/>
          </a:xfrm>
        </p:spPr>
        <p:txBody>
          <a:bodyPr/>
          <a:lstStyle/>
          <a:p>
            <a:r>
              <a:rPr lang="en-GB"/>
              <a:t>University of West London and its Library Services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4C06B8-3D35-46AE-ABCB-0ABC7D9D080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37115" y="169862"/>
            <a:ext cx="4055166" cy="6139459"/>
          </a:xfrm>
        </p:spPr>
        <p:txBody>
          <a:bodyPr>
            <a:normAutofit fontScale="25000" lnSpcReduction="20000"/>
          </a:bodyPr>
          <a:lstStyle/>
          <a:p>
            <a:pPr marL="0" indent="0" eaLnBrk="0" hangingPunct="0">
              <a:spcBef>
                <a:spcPct val="30000"/>
              </a:spcBef>
              <a:spcAft>
                <a:spcPts val="600"/>
              </a:spcAft>
              <a:buNone/>
              <a:defRPr/>
            </a:pPr>
            <a:r>
              <a:rPr lang="en-GB" sz="4800" b="1" dirty="0"/>
              <a:t>Campuses and sites in Ealing, Brentford, Reading and Oxford </a:t>
            </a:r>
          </a:p>
          <a:p>
            <a:pPr marL="0" indent="0" eaLnBrk="0" hangingPunct="0">
              <a:spcBef>
                <a:spcPct val="30000"/>
              </a:spcBef>
              <a:spcAft>
                <a:spcPts val="600"/>
              </a:spcAft>
              <a:buNone/>
              <a:defRPr/>
            </a:pPr>
            <a:r>
              <a:rPr lang="en-GB" sz="4800" b="1" dirty="0"/>
              <a:t>A diverse student community and a commitment to equality of opportunity and social inclusion</a:t>
            </a:r>
          </a:p>
          <a:p>
            <a:r>
              <a:rPr lang="en-GB" sz="4000" dirty="0"/>
              <a:t>47.9% of our students are from black and ethnic minority groups.</a:t>
            </a:r>
          </a:p>
          <a:p>
            <a:r>
              <a:rPr lang="en-GB" sz="4000" dirty="0"/>
              <a:t>53.5% of our students are female.</a:t>
            </a:r>
          </a:p>
          <a:p>
            <a:r>
              <a:rPr lang="en-GB" sz="4000" dirty="0"/>
              <a:t>59.5% of our students were aged 21 or over on entry.</a:t>
            </a:r>
          </a:p>
          <a:p>
            <a:r>
              <a:rPr lang="en-GB" sz="4000" dirty="0"/>
              <a:t>54% of students are from areas of multiple deprivation</a:t>
            </a:r>
            <a:r>
              <a:rPr lang="en-GB" sz="4800" dirty="0"/>
              <a:t>.</a:t>
            </a:r>
          </a:p>
          <a:p>
            <a:pPr marL="0" indent="0" eaLnBrk="0" hangingPunct="0">
              <a:spcBef>
                <a:spcPct val="30000"/>
              </a:spcBef>
              <a:spcAft>
                <a:spcPts val="600"/>
              </a:spcAft>
              <a:buNone/>
              <a:defRPr/>
            </a:pPr>
            <a:r>
              <a:rPr lang="en-GB" sz="4800" b="1" dirty="0"/>
              <a:t>Excellent teaching and student experience</a:t>
            </a:r>
          </a:p>
          <a:p>
            <a:r>
              <a:rPr lang="en-GB" sz="4000" dirty="0"/>
              <a:t>Ranked </a:t>
            </a:r>
            <a:r>
              <a:rPr lang="en-GB" sz="4000" b="1" dirty="0"/>
              <a:t>30th university in the UK</a:t>
            </a:r>
            <a:r>
              <a:rPr lang="en-GB" sz="4000" dirty="0"/>
              <a:t> - The Guardian University Guide 2025</a:t>
            </a:r>
          </a:p>
          <a:p>
            <a:r>
              <a:rPr lang="en-GB" sz="4000" b="1" dirty="0"/>
              <a:t>Number 1 London university for overall student satisfaction</a:t>
            </a:r>
            <a:r>
              <a:rPr lang="en-GB" sz="4000" dirty="0"/>
              <a:t> in the National Student Survey 2025**.</a:t>
            </a:r>
          </a:p>
          <a:p>
            <a:r>
              <a:rPr lang="en-GB" sz="4000" b="1" dirty="0"/>
              <a:t>Best university for Student Experience and Teaching Quality in the UK</a:t>
            </a:r>
            <a:r>
              <a:rPr lang="en-GB" sz="4000" dirty="0"/>
              <a:t> in The Times and Sunday Times Good University Guide 2024.</a:t>
            </a:r>
          </a:p>
          <a:p>
            <a:r>
              <a:rPr lang="en-GB" sz="4000" b="1" dirty="0"/>
              <a:t>Best modern* London university (non-specialist)</a:t>
            </a:r>
            <a:r>
              <a:rPr lang="en-GB" sz="4000" dirty="0"/>
              <a:t> in the Complete University Guide 2025.</a:t>
            </a:r>
          </a:p>
          <a:p>
            <a:r>
              <a:rPr lang="en-GB" sz="4000" b="1" dirty="0"/>
              <a:t>80% of our research is rated as world-leading (4*) or internationally excellent</a:t>
            </a:r>
            <a:r>
              <a:rPr lang="en-GB" sz="4000" dirty="0"/>
              <a:t> (3*) in the latest Government Research Excellence Framework (REF) assessment.</a:t>
            </a:r>
          </a:p>
          <a:p>
            <a:pPr marL="0" indent="0">
              <a:buNone/>
            </a:pPr>
            <a:r>
              <a:rPr lang="en-GB" sz="4000" b="1" dirty="0"/>
              <a:t>CSE Accredited Library Services</a:t>
            </a:r>
          </a:p>
          <a:p>
            <a:r>
              <a:rPr lang="en-GB" sz="4000" dirty="0"/>
              <a:t>Three libraries – The Paul Hamlyn Library and BIH Library at Reading plus at Ruskin </a:t>
            </a:r>
            <a:r>
              <a:rPr lang="en-GB" sz="4000"/>
              <a:t>College.</a:t>
            </a:r>
            <a:endParaRPr lang="en-GB" sz="4000" dirty="0"/>
          </a:p>
          <a:p>
            <a:r>
              <a:rPr lang="en-GB" sz="4000" dirty="0"/>
              <a:t>44 staff across three teams ; Customer Experience, Academic Support and Content and Scholarly Communications.</a:t>
            </a:r>
          </a:p>
          <a:p>
            <a:endParaRPr lang="en-GB" sz="4000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8C493D9-9D7B-492F-8821-AD4D0480049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94930" y="2024743"/>
            <a:ext cx="2142186" cy="4284578"/>
          </a:xfrm>
        </p:spPr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BD18E33-70B3-4B42-ADAA-ED254036C9B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EC6AC17-F024-FE46-9BDF-F4B005DB408C}" type="slidenum">
              <a:rPr lang="en-GB" smtClean="0"/>
              <a:pPr>
                <a:defRPr/>
              </a:pPr>
              <a:t>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74F4EC8-7457-4E63-B766-8107BA284C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1/3/17 v5</a:t>
            </a:r>
          </a:p>
        </p:txBody>
      </p:sp>
      <p:pic>
        <p:nvPicPr>
          <p:cNvPr id="7" name="Picture 6" descr="A picture containing building, outdoor, sidewalk, city&#10;&#10;Description automatically generated">
            <a:extLst>
              <a:ext uri="{FF2B5EF4-FFF2-40B4-BE49-F238E27FC236}">
                <a16:creationId xmlns:a16="http://schemas.microsoft.com/office/drawing/2014/main" id="{DCDB1186-6212-4D54-A375-37045774EB1E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867" y="1812759"/>
            <a:ext cx="2842248" cy="45102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950958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6867" y="232011"/>
            <a:ext cx="7025222" cy="1087123"/>
          </a:xfrm>
        </p:spPr>
        <p:txBody>
          <a:bodyPr/>
          <a:lstStyle/>
          <a:p>
            <a:pPr marL="171450" indent="-171450" eaLnBrk="0" hangingPunct="0">
              <a:spcBef>
                <a:spcPct val="300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GB" sz="2400">
                <a:latin typeface="Arial" panose="020B0604020202020204" pitchFamily="34" charset="0"/>
                <a:cs typeface="Arial" panose="020B0604020202020204" pitchFamily="34" charset="0"/>
              </a:rPr>
              <a:t>Library Apprenticeships at the University of West London – The Library Service Perspective.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2009" y="1648919"/>
            <a:ext cx="7025222" cy="4977070"/>
          </a:xfrm>
        </p:spPr>
        <p:txBody>
          <a:bodyPr>
            <a:normAutofit/>
          </a:bodyPr>
          <a:lstStyle/>
          <a:p>
            <a:r>
              <a:rPr lang="en-GB" dirty="0"/>
              <a:t>Apprenticeship Levy</a:t>
            </a:r>
          </a:p>
          <a:p>
            <a:r>
              <a:rPr lang="en-GB" dirty="0"/>
              <a:t>Encouraging fresh faces in to our service</a:t>
            </a:r>
          </a:p>
          <a:p>
            <a:r>
              <a:rPr lang="en-GB" dirty="0"/>
              <a:t>A Grade 3 position and a vacancy</a:t>
            </a:r>
          </a:p>
          <a:p>
            <a:r>
              <a:rPr lang="en-GB" dirty="0"/>
              <a:t>Four Apprentices 2022, 2023, 2024 and 2025 – different experiences and challenges for library and apprentices</a:t>
            </a:r>
          </a:p>
          <a:p>
            <a:r>
              <a:rPr lang="en-GB" dirty="0"/>
              <a:t>Change of Job Title and introduction of rotations</a:t>
            </a:r>
          </a:p>
          <a:p>
            <a:r>
              <a:rPr lang="en-GB" dirty="0"/>
              <a:t>Changes to contract lengths and secure progression</a:t>
            </a:r>
          </a:p>
          <a:p>
            <a:r>
              <a:rPr lang="en-GB" dirty="0"/>
              <a:t>Future challenges</a:t>
            </a:r>
          </a:p>
          <a:p>
            <a:endParaRPr lang="en-GB" dirty="0"/>
          </a:p>
          <a:p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3604728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B8E2A0B-C1B9-24CF-3077-E84BB972E85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2C1C9017-5385-78B3-75E1-4B7D67F003D3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40000"/>
          </a:blip>
          <a:srcRect t="18012" b="6988"/>
          <a:stretch>
            <a:fillRect/>
          </a:stretch>
        </p:blipFill>
        <p:spPr>
          <a:xfrm>
            <a:off x="-18" y="857248"/>
            <a:ext cx="9144000" cy="5143500"/>
          </a:xfrm>
          <a:prstGeom prst="rect">
            <a:avLst/>
          </a:prstGeo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F3F6C6AF-548A-D2CD-490C-32F3F28A49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1692118"/>
            <a:ext cx="3598016" cy="2327273"/>
          </a:xfrm>
        </p:spPr>
        <p:txBody>
          <a:bodyPr vert="horz" wrap="square" lIns="68580" tIns="34290" rIns="68580" bIns="34290" numCol="1" rtlCol="0" anchor="b" anchorCtr="0" compatLnSpc="1">
            <a:prstTxWarp prst="textNoShape">
              <a:avLst/>
            </a:prstTxWarp>
            <a:normAutofit/>
          </a:bodyPr>
          <a:lstStyle/>
          <a:p>
            <a:r>
              <a:rPr lang="en-US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The Graduate Perspective – Marcin</a:t>
            </a:r>
          </a:p>
        </p:txBody>
      </p:sp>
      <p:pic>
        <p:nvPicPr>
          <p:cNvPr id="8" name="Picture 7" descr="A group of people playing instruments&#10;&#10;AI-generated content may be incorrect.">
            <a:extLst>
              <a:ext uri="{FF2B5EF4-FFF2-40B4-BE49-F238E27FC236}">
                <a16:creationId xmlns:a16="http://schemas.microsoft.com/office/drawing/2014/main" id="{0F883C6C-A919-CBF7-2868-3BC1A0D8D8F3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283129" y="857258"/>
            <a:ext cx="4860869" cy="3162133"/>
          </a:xfrm>
          <a:custGeom>
            <a:avLst/>
            <a:gdLst/>
            <a:ahLst/>
            <a:cxnLst/>
            <a:rect l="l" t="t" r="r" b="b"/>
            <a:pathLst>
              <a:path w="6481158" h="4216187">
                <a:moveTo>
                  <a:pt x="159680" y="0"/>
                </a:moveTo>
                <a:lnTo>
                  <a:pt x="6481158" y="0"/>
                </a:lnTo>
                <a:lnTo>
                  <a:pt x="6481158" y="4216187"/>
                </a:lnTo>
                <a:lnTo>
                  <a:pt x="629980" y="4216187"/>
                </a:lnTo>
                <a:lnTo>
                  <a:pt x="640174" y="4153970"/>
                </a:lnTo>
                <a:cubicBezTo>
                  <a:pt x="646054" y="4115040"/>
                  <a:pt x="652738" y="4076730"/>
                  <a:pt x="663954" y="4042035"/>
                </a:cubicBezTo>
                <a:lnTo>
                  <a:pt x="674575" y="4017890"/>
                </a:lnTo>
                <a:lnTo>
                  <a:pt x="542646" y="3860429"/>
                </a:lnTo>
                <a:cubicBezTo>
                  <a:pt x="583801" y="3777846"/>
                  <a:pt x="628876" y="3834526"/>
                  <a:pt x="664457" y="3800021"/>
                </a:cubicBezTo>
                <a:cubicBezTo>
                  <a:pt x="663366" y="3791627"/>
                  <a:pt x="663436" y="3781009"/>
                  <a:pt x="662932" y="3771718"/>
                </a:cubicBezTo>
                <a:lnTo>
                  <a:pt x="659568" y="3757935"/>
                </a:lnTo>
                <a:lnTo>
                  <a:pt x="653777" y="3747325"/>
                </a:lnTo>
                <a:lnTo>
                  <a:pt x="610074" y="3705028"/>
                </a:lnTo>
                <a:cubicBezTo>
                  <a:pt x="514097" y="3608961"/>
                  <a:pt x="528640" y="3588143"/>
                  <a:pt x="655821" y="3445525"/>
                </a:cubicBezTo>
                <a:cubicBezTo>
                  <a:pt x="668503" y="3431228"/>
                  <a:pt x="677664" y="3418102"/>
                  <a:pt x="683811" y="3405686"/>
                </a:cubicBezTo>
                <a:lnTo>
                  <a:pt x="687152" y="3393684"/>
                </a:lnTo>
                <a:lnTo>
                  <a:pt x="681564" y="3363918"/>
                </a:lnTo>
                <a:lnTo>
                  <a:pt x="658589" y="3279721"/>
                </a:lnTo>
                <a:lnTo>
                  <a:pt x="655534" y="3274732"/>
                </a:lnTo>
                <a:cubicBezTo>
                  <a:pt x="645154" y="3256804"/>
                  <a:pt x="636025" y="3236251"/>
                  <a:pt x="633009" y="3204655"/>
                </a:cubicBezTo>
                <a:lnTo>
                  <a:pt x="633086" y="3198166"/>
                </a:lnTo>
                <a:lnTo>
                  <a:pt x="627259" y="3181568"/>
                </a:lnTo>
                <a:cubicBezTo>
                  <a:pt x="591590" y="3088781"/>
                  <a:pt x="548194" y="3020054"/>
                  <a:pt x="504281" y="3024678"/>
                </a:cubicBezTo>
                <a:cubicBezTo>
                  <a:pt x="548490" y="2798901"/>
                  <a:pt x="548490" y="2798901"/>
                  <a:pt x="381209" y="2810127"/>
                </a:cubicBezTo>
                <a:cubicBezTo>
                  <a:pt x="440862" y="2658988"/>
                  <a:pt x="439766" y="2624324"/>
                  <a:pt x="360893" y="2596949"/>
                </a:cubicBezTo>
                <a:cubicBezTo>
                  <a:pt x="284957" y="2570407"/>
                  <a:pt x="201795" y="2575904"/>
                  <a:pt x="130872" y="2524080"/>
                </a:cubicBezTo>
                <a:cubicBezTo>
                  <a:pt x="188851" y="2335317"/>
                  <a:pt x="200302" y="2130710"/>
                  <a:pt x="328878" y="2014028"/>
                </a:cubicBezTo>
                <a:cubicBezTo>
                  <a:pt x="349137" y="1995898"/>
                  <a:pt x="361422" y="1940125"/>
                  <a:pt x="347033" y="1914129"/>
                </a:cubicBezTo>
                <a:cubicBezTo>
                  <a:pt x="295996" y="1817105"/>
                  <a:pt x="357685" y="1592503"/>
                  <a:pt x="208894" y="1606217"/>
                </a:cubicBezTo>
                <a:cubicBezTo>
                  <a:pt x="190525" y="1607581"/>
                  <a:pt x="173015" y="1590108"/>
                  <a:pt x="186488" y="1556554"/>
                </a:cubicBezTo>
                <a:cubicBezTo>
                  <a:pt x="232768" y="1442049"/>
                  <a:pt x="172886" y="1463610"/>
                  <a:pt x="135933" y="1459414"/>
                </a:cubicBezTo>
                <a:cubicBezTo>
                  <a:pt x="91212" y="1454776"/>
                  <a:pt x="42622" y="1511622"/>
                  <a:pt x="0" y="1466109"/>
                </a:cubicBezTo>
                <a:cubicBezTo>
                  <a:pt x="7764" y="1405223"/>
                  <a:pt x="43366" y="1397333"/>
                  <a:pt x="67782" y="1372761"/>
                </a:cubicBezTo>
                <a:cubicBezTo>
                  <a:pt x="139132" y="1300280"/>
                  <a:pt x="196704" y="1221065"/>
                  <a:pt x="195632" y="1080052"/>
                </a:cubicBezTo>
                <a:cubicBezTo>
                  <a:pt x="194930" y="966113"/>
                  <a:pt x="199455" y="864105"/>
                  <a:pt x="97391" y="854014"/>
                </a:cubicBezTo>
                <a:cubicBezTo>
                  <a:pt x="81355" y="852486"/>
                  <a:pt x="72717" y="839840"/>
                  <a:pt x="69223" y="821285"/>
                </a:cubicBezTo>
                <a:cubicBezTo>
                  <a:pt x="80177" y="799992"/>
                  <a:pt x="90624" y="778040"/>
                  <a:pt x="103649" y="760897"/>
                </a:cubicBezTo>
                <a:cubicBezTo>
                  <a:pt x="147404" y="704450"/>
                  <a:pt x="160670" y="633687"/>
                  <a:pt x="171912" y="560313"/>
                </a:cubicBezTo>
                <a:cubicBezTo>
                  <a:pt x="179151" y="513531"/>
                  <a:pt x="187860" y="467166"/>
                  <a:pt x="206354" y="423850"/>
                </a:cubicBezTo>
                <a:cubicBezTo>
                  <a:pt x="217619" y="397046"/>
                  <a:pt x="231961" y="375704"/>
                  <a:pt x="250397" y="361124"/>
                </a:cubicBezTo>
                <a:cubicBezTo>
                  <a:pt x="266451" y="347903"/>
                  <a:pt x="270868" y="334407"/>
                  <a:pt x="259101" y="314763"/>
                </a:cubicBezTo>
                <a:cubicBezTo>
                  <a:pt x="225826" y="258432"/>
                  <a:pt x="211109" y="191375"/>
                  <a:pt x="229198" y="104693"/>
                </a:cubicBezTo>
                <a:cubicBezTo>
                  <a:pt x="234668" y="78523"/>
                  <a:pt x="229657" y="58007"/>
                  <a:pt x="214459" y="52392"/>
                </a:cubicBezTo>
                <a:cubicBezTo>
                  <a:pt x="198643" y="46345"/>
                  <a:pt x="185640" y="36363"/>
                  <a:pt x="174580" y="23688"/>
                </a:cubicBezTo>
                <a:close/>
              </a:path>
            </a:pathLst>
          </a:custGeom>
        </p:spPr>
      </p:pic>
      <p:pic>
        <p:nvPicPr>
          <p:cNvPr id="14" name="Picture 13" descr="A person standing in front of a screen&#10;&#10;AI-generated content may be incorrect.">
            <a:extLst>
              <a:ext uri="{FF2B5EF4-FFF2-40B4-BE49-F238E27FC236}">
                <a16:creationId xmlns:a16="http://schemas.microsoft.com/office/drawing/2014/main" id="{BF0298C4-6F75-BAE1-F348-696B6E20E538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-2"/>
          <a:stretch>
            <a:fillRect/>
          </a:stretch>
        </p:blipFill>
        <p:spPr>
          <a:xfrm>
            <a:off x="3808604" y="4100173"/>
            <a:ext cx="3076370" cy="1900577"/>
          </a:xfrm>
          <a:custGeom>
            <a:avLst/>
            <a:gdLst/>
            <a:ahLst/>
            <a:cxnLst/>
            <a:rect l="l" t="t" r="r" b="b"/>
            <a:pathLst>
              <a:path w="4101827" h="2534102">
                <a:moveTo>
                  <a:pt x="1237396" y="0"/>
                </a:moveTo>
                <a:lnTo>
                  <a:pt x="4101827" y="0"/>
                </a:lnTo>
                <a:lnTo>
                  <a:pt x="4101827" y="2534102"/>
                </a:lnTo>
                <a:lnTo>
                  <a:pt x="0" y="2534102"/>
                </a:lnTo>
                <a:lnTo>
                  <a:pt x="21866" y="2503631"/>
                </a:lnTo>
                <a:cubicBezTo>
                  <a:pt x="198424" y="2253521"/>
                  <a:pt x="293791" y="2086461"/>
                  <a:pt x="295356" y="2078512"/>
                </a:cubicBezTo>
                <a:cubicBezTo>
                  <a:pt x="324070" y="1929470"/>
                  <a:pt x="404358" y="1848602"/>
                  <a:pt x="476494" y="1754977"/>
                </a:cubicBezTo>
                <a:cubicBezTo>
                  <a:pt x="539304" y="1672931"/>
                  <a:pt x="606320" y="1585980"/>
                  <a:pt x="629662" y="1466193"/>
                </a:cubicBezTo>
                <a:cubicBezTo>
                  <a:pt x="660486" y="1307325"/>
                  <a:pt x="563420" y="1455147"/>
                  <a:pt x="542839" y="1401940"/>
                </a:cubicBezTo>
                <a:cubicBezTo>
                  <a:pt x="578841" y="1314777"/>
                  <a:pt x="636193" y="1228627"/>
                  <a:pt x="649254" y="1136180"/>
                </a:cubicBezTo>
                <a:cubicBezTo>
                  <a:pt x="695846" y="801928"/>
                  <a:pt x="810580" y="538800"/>
                  <a:pt x="987553" y="313308"/>
                </a:cubicBezTo>
                <a:cubicBezTo>
                  <a:pt x="1038303" y="248170"/>
                  <a:pt x="1069946" y="145770"/>
                  <a:pt x="1141096" y="112922"/>
                </a:cubicBezTo>
                <a:cubicBezTo>
                  <a:pt x="1175680" y="97203"/>
                  <a:pt x="1199891" y="73126"/>
                  <a:pt x="1217455" y="43683"/>
                </a:cubicBezTo>
                <a:close/>
              </a:path>
            </a:pathLst>
          </a:cu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56D87D75-BDBE-EC06-9A25-33BA7F0A899F}"/>
              </a:ext>
            </a:extLst>
          </p:cNvPr>
          <p:cNvSpPr txBox="1"/>
          <p:nvPr/>
        </p:nvSpPr>
        <p:spPr>
          <a:xfrm>
            <a:off x="628649" y="4146551"/>
            <a:ext cx="3598016" cy="1111349"/>
          </a:xfrm>
          <a:prstGeom prst="rect">
            <a:avLst/>
          </a:prstGeom>
        </p:spPr>
        <p:txBody>
          <a:bodyPr rot="0" spcFirstLastPara="0" vertOverflow="overflow" horzOverflow="overflow" vert="horz" lIns="68580" tIns="34290" rIns="68580" bIns="34290" numCol="1" spcCol="0" rtlCol="0" fromWordArt="0" anchorCtr="0" forceAA="0" compatLnSpc="1">
            <a:prstTxWarp prst="textNoShape">
              <a:avLst/>
            </a:prstTxWarp>
            <a:normAutofit/>
          </a:bodyPr>
          <a:lstStyle/>
          <a:p>
            <a:pPr>
              <a:lnSpc>
                <a:spcPct val="90000"/>
              </a:lnSpc>
              <a:spcBef>
                <a:spcPts val="750"/>
              </a:spcBef>
              <a:spcAft>
                <a:spcPts val="450"/>
              </a:spcAft>
            </a:pPr>
            <a:r>
              <a:rPr lang="en-US" sz="1800">
                <a:latin typeface="+mn-lt"/>
                <a:ea typeface="+mn-ea"/>
                <a:cs typeface="+mn-cs"/>
              </a:rPr>
              <a:t>Never Too Late: How I Found My Place in Libraries</a:t>
            </a:r>
          </a:p>
        </p:txBody>
      </p:sp>
      <p:pic>
        <p:nvPicPr>
          <p:cNvPr id="6" name="Picture 5" descr="Two men holding certificates in front of a table&#10;&#10;AI-generated content may be incorrect.">
            <a:extLst>
              <a:ext uri="{FF2B5EF4-FFF2-40B4-BE49-F238E27FC236}">
                <a16:creationId xmlns:a16="http://schemas.microsoft.com/office/drawing/2014/main" id="{516BA6E2-8CF9-C469-CB82-4E7ACB8AFFAF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4"/>
          <a:stretch>
            <a:fillRect/>
          </a:stretch>
        </p:blipFill>
        <p:spPr>
          <a:xfrm>
            <a:off x="6980758" y="4100177"/>
            <a:ext cx="2163245" cy="1900576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E3365D4-E889-F712-1CD2-07329948826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6457950" y="5624513"/>
            <a:ext cx="2057400" cy="273844"/>
          </a:xfrm>
        </p:spPr>
        <p:txBody>
          <a:bodyPr vert="horz" lIns="68580" tIns="34290" rIns="68580" bIns="34290" rtlCol="0" anchor="ctr">
            <a:normAutofit/>
          </a:bodyPr>
          <a:lstStyle/>
          <a:p>
            <a:pPr algn="r">
              <a:spcAft>
                <a:spcPts val="450"/>
              </a:spcAft>
              <a:defRPr/>
            </a:pPr>
            <a:fld id="{40AC488E-D317-AD4E-9D65-863F647F8AC1}" type="slidenum">
              <a:rPr lang="en-US">
                <a:solidFill>
                  <a:srgbClr val="FFFFFF"/>
                </a:solidFill>
              </a:rPr>
              <a:pPr algn="r">
                <a:spcAft>
                  <a:spcPts val="450"/>
                </a:spcAft>
                <a:defRPr/>
              </a:pPr>
              <a:t>5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644660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A6664039-3D85-0F5F-81CE-EDFEEF8F38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0208" y="203097"/>
            <a:ext cx="8425316" cy="854075"/>
          </a:xfrm>
        </p:spPr>
        <p:txBody>
          <a:bodyPr/>
          <a:lstStyle/>
          <a:p>
            <a:r>
              <a:rPr lang="en-GB">
                <a:ea typeface="ＭＳ Ｐゴシック"/>
              </a:rPr>
              <a:t>The Apprentice Perspective – Sanmeet </a:t>
            </a:r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40CDCBF-9D08-9857-7424-9D432650F72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AC488E-D317-AD4E-9D65-863F647F8AC1}" type="slidenum">
              <a:rPr lang="en-GB" smtClean="0"/>
              <a:pPr>
                <a:defRPr/>
              </a:pPr>
              <a:t>6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51868EA-ED38-7603-44EC-55F7A7D294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1/3/17 v5</a:t>
            </a:r>
          </a:p>
        </p:txBody>
      </p:sp>
      <p:pic>
        <p:nvPicPr>
          <p:cNvPr id="6" name="Picture 5" descr="A person standing on a sidewalk in front of a large building&#10;&#10;AI-generated content may be incorrect.">
            <a:extLst>
              <a:ext uri="{FF2B5EF4-FFF2-40B4-BE49-F238E27FC236}">
                <a16:creationId xmlns:a16="http://schemas.microsoft.com/office/drawing/2014/main" id="{D804FE2E-CFFF-FD97-DBCC-57E6679EFE71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8444" t="12491" r="-1778" b="587"/>
          <a:stretch>
            <a:fillRect/>
          </a:stretch>
        </p:blipFill>
        <p:spPr>
          <a:xfrm>
            <a:off x="642319" y="1487259"/>
            <a:ext cx="2308591" cy="2696047"/>
          </a:xfrm>
          <a:prstGeom prst="rect">
            <a:avLst/>
          </a:prstGeom>
        </p:spPr>
      </p:pic>
      <p:pic>
        <p:nvPicPr>
          <p:cNvPr id="7" name="Picture 6" descr="A person and person sitting at a table with a microphone&#10;&#10;AI-generated content may be incorrect.">
            <a:extLst>
              <a:ext uri="{FF2B5EF4-FFF2-40B4-BE49-F238E27FC236}">
                <a16:creationId xmlns:a16="http://schemas.microsoft.com/office/drawing/2014/main" id="{90B524E3-107B-0899-FD74-0BAA679DAB0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24198" y="1494434"/>
            <a:ext cx="3338947" cy="2570761"/>
          </a:xfrm>
          <a:prstGeom prst="rect">
            <a:avLst/>
          </a:prstGeom>
        </p:spPr>
      </p:pic>
      <p:pic>
        <p:nvPicPr>
          <p:cNvPr id="8" name="Picture 7" descr="A newspaper article with a person in the middle&#10;&#10;AI-generated content may be incorrect.">
            <a:extLst>
              <a:ext uri="{FF2B5EF4-FFF2-40B4-BE49-F238E27FC236}">
                <a16:creationId xmlns:a16="http://schemas.microsoft.com/office/drawing/2014/main" id="{482C963D-0892-B625-A60A-B0F49DFEEB9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31441" y="1485589"/>
            <a:ext cx="2083007" cy="2568657"/>
          </a:xfrm>
          <a:prstGeom prst="rect">
            <a:avLst/>
          </a:prstGeom>
        </p:spPr>
      </p:pic>
      <p:pic>
        <p:nvPicPr>
          <p:cNvPr id="9" name="Picture 8" descr="A person working at a desk in a library&#10;&#10;AI-generated content may be incorrect.">
            <a:extLst>
              <a:ext uri="{FF2B5EF4-FFF2-40B4-BE49-F238E27FC236}">
                <a16:creationId xmlns:a16="http://schemas.microsoft.com/office/drawing/2014/main" id="{99316B7A-0E55-123F-0BFD-6682DDFB04B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91852" y="4228851"/>
            <a:ext cx="2965244" cy="209847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8F84CA48-8474-0ABA-C6B3-3A21B2262640}"/>
              </a:ext>
            </a:extLst>
          </p:cNvPr>
          <p:cNvSpPr txBox="1"/>
          <p:nvPr/>
        </p:nvSpPr>
        <p:spPr>
          <a:xfrm>
            <a:off x="588082" y="4474847"/>
            <a:ext cx="2350325" cy="1323439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>
            <a:noFill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>
              <a:spcAft>
                <a:spcPts val="600"/>
              </a:spcAft>
            </a:pPr>
            <a:r>
              <a:rPr lang="en-US" sz="2000">
                <a:solidFill>
                  <a:schemeClr val="tx1">
                    <a:lumMod val="85000"/>
                    <a:lumOff val="15000"/>
                  </a:schemeClr>
                </a:solidFill>
                <a:latin typeface="Arial"/>
                <a:ea typeface="ＭＳ Ｐゴシック"/>
                <a:cs typeface="Arial"/>
              </a:rPr>
              <a:t>A New Chapter: My Journey from Politics to Libraries and Archives</a:t>
            </a:r>
            <a:endParaRPr lang="en-US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pic>
        <p:nvPicPr>
          <p:cNvPr id="11" name="Picture 10" descr="A blue and black logo&#10;&#10;AI-generated content may be incorrect.">
            <a:extLst>
              <a:ext uri="{FF2B5EF4-FFF2-40B4-BE49-F238E27FC236}">
                <a16:creationId xmlns:a16="http://schemas.microsoft.com/office/drawing/2014/main" id="{07ED0309-6AB8-7091-F728-4460D039725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952506" y="4412176"/>
            <a:ext cx="3186546" cy="14527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5365615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HAS_URLS" val="oh hey this is notes box, due to this not being an empty string. woot.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HAS_URLS" val="oh hey this is notes box, due to this not being an empty string. woot."/>
</p:tagLst>
</file>

<file path=ppt/theme/theme1.xml><?xml version="1.0" encoding="utf-8"?>
<a:theme xmlns:a="http://schemas.openxmlformats.org/drawingml/2006/main" name="UWL PPT_Template May 2013 (3)">
  <a:themeElements>
    <a:clrScheme name="University of West London 1">
      <a:dk1>
        <a:srgbClr val="000000"/>
      </a:dk1>
      <a:lt1>
        <a:sysClr val="window" lastClr="FFFFFF"/>
      </a:lt1>
      <a:dk2>
        <a:srgbClr val="939598"/>
      </a:dk2>
      <a:lt2>
        <a:srgbClr val="BCBEC0"/>
      </a:lt2>
      <a:accent1>
        <a:srgbClr val="BCBEC0"/>
      </a:accent1>
      <a:accent2>
        <a:srgbClr val="CC7B16"/>
      </a:accent2>
      <a:accent3>
        <a:srgbClr val="ED1C24"/>
      </a:accent3>
      <a:accent4>
        <a:srgbClr val="B34215"/>
      </a:accent4>
      <a:accent5>
        <a:srgbClr val="7B0A6B"/>
      </a:accent5>
      <a:accent6>
        <a:srgbClr val="0039A6"/>
      </a:accent6>
      <a:hlink>
        <a:srgbClr val="00AEEF"/>
      </a:hlink>
      <a:folHlink>
        <a:srgbClr val="45196F"/>
      </a:folHlink>
    </a:clrScheme>
    <a:fontScheme name="University of West London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bg1">
            <a:lumMod val="75000"/>
          </a:schemeClr>
        </a:solidFill>
        <a:ln>
          <a:solidFill>
            <a:schemeClr val="bg1">
              <a:lumMod val="75000"/>
            </a:schemeClr>
          </a:solidFill>
        </a:ln>
      </a:spPr>
      <a:bodyPr lIns="46800" rIns="46800" rtlCol="0" anchor="ctr">
        <a:noAutofit/>
      </a:bodyPr>
      <a:lstStyle>
        <a:defPPr algn="ctr">
          <a:defRPr sz="1800" dirty="0" err="1" smtClean="0">
            <a:solidFill>
              <a:schemeClr val="tx1"/>
            </a:solidFill>
            <a:latin typeface="Arial" pitchFamily="34" charset="0"/>
            <a:cs typeface="Arial" pitchFamily="34" charset="0"/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  <a:ln>
          <a:noFill/>
        </a:ln>
      </a:spPr>
      <a:bodyPr wrap="square" rtlCol="0">
        <a:spAutoFit/>
      </a:bodyPr>
      <a:lstStyle>
        <a:defPPr algn="l">
          <a:spcAft>
            <a:spcPts val="600"/>
          </a:spcAft>
          <a:defRPr sz="2000" dirty="0"/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58F8636CA15BA4DB255EE89CB6BA955" ma:contentTypeVersion="18" ma:contentTypeDescription="Create a new document." ma:contentTypeScope="" ma:versionID="192eff922fed666d4769dfef3a67fc10">
  <xsd:schema xmlns:xsd="http://www.w3.org/2001/XMLSchema" xmlns:xs="http://www.w3.org/2001/XMLSchema" xmlns:p="http://schemas.microsoft.com/office/2006/metadata/properties" xmlns:ns3="2ee881bf-3394-429f-bfde-36a9c1874cbf" xmlns:ns4="e3f123a8-a5cd-4d92-b10a-f0275cecacf7" targetNamespace="http://schemas.microsoft.com/office/2006/metadata/properties" ma:root="true" ma:fieldsID="6ef85b09d25eca9173b81b9c7cb77969" ns3:_="" ns4:_="">
    <xsd:import namespace="2ee881bf-3394-429f-bfde-36a9c1874cbf"/>
    <xsd:import namespace="e3f123a8-a5cd-4d92-b10a-f0275cecacf7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OCR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DateTaken" minOccurs="0"/>
                <xsd:element ref="ns3:MediaServiceGenerationTime" minOccurs="0"/>
                <xsd:element ref="ns3:MediaServiceEventHashCode" minOccurs="0"/>
                <xsd:element ref="ns3:MediaServiceAutoKeyPoints" minOccurs="0"/>
                <xsd:element ref="ns3:MediaServiceKeyPoints" minOccurs="0"/>
                <xsd:element ref="ns3:MediaServiceLocation" minOccurs="0"/>
                <xsd:element ref="ns3:MediaLengthInSeconds" minOccurs="0"/>
                <xsd:element ref="ns3:_activity" minOccurs="0"/>
                <xsd:element ref="ns3:MediaServiceObjectDetectorVersions" minOccurs="0"/>
                <xsd:element ref="ns3:MediaServiceSystemTags" minOccurs="0"/>
                <xsd:element ref="ns3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ee881bf-3394-429f-bfde-36a9c1874cb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MediaServiceAutoTags" ma:internalName="MediaServiceAutoTags" ma:readOnly="true">
      <xsd:simpleType>
        <xsd:restriction base="dms:Text"/>
      </xsd:simpleType>
    </xsd:element>
    <xsd:element name="MediaServiceOCR" ma:index="11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5" nillable="true" ma:displayName="MediaServiceDateTaken" ma:description="" ma:hidden="true" ma:indexed="true" ma:internalName="MediaServiceDateTaken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Location" ma:index="20" nillable="true" ma:displayName="Location" ma:description="" ma:indexed="true" ma:internalName="MediaServiceLocation" ma:readOnly="true">
      <xsd:simpleType>
        <xsd:restriction base="dms:Text"/>
      </xsd:simpleType>
    </xsd:element>
    <xsd:element name="MediaLengthInSeconds" ma:index="21" nillable="true" ma:displayName="MediaLengthInSeconds" ma:hidden="true" ma:internalName="MediaLengthInSeconds" ma:readOnly="true">
      <xsd:simpleType>
        <xsd:restriction base="dms:Unknown"/>
      </xsd:simpleType>
    </xsd:element>
    <xsd:element name="_activity" ma:index="22" nillable="true" ma:displayName="_activity" ma:hidden="true" ma:internalName="_activity">
      <xsd:simpleType>
        <xsd:restriction base="dms:Note"/>
      </xsd:simpleType>
    </xsd:element>
    <xsd:element name="MediaServiceObjectDetectorVersions" ma:index="23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ystemTags" ma:index="24" nillable="true" ma:displayName="MediaServiceSystemTags" ma:hidden="true" ma:internalName="MediaServiceSystemTags" ma:readOnly="true">
      <xsd:simpleType>
        <xsd:restriction base="dms:Note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3f123a8-a5cd-4d92-b10a-f0275cecacf7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4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activity xmlns="2ee881bf-3394-429f-bfde-36a9c1874cbf" xsi:nil="true"/>
  </documentManagement>
</p:properties>
</file>

<file path=customXml/itemProps1.xml><?xml version="1.0" encoding="utf-8"?>
<ds:datastoreItem xmlns:ds="http://schemas.openxmlformats.org/officeDocument/2006/customXml" ds:itemID="{85E22BD6-1F63-4E3E-B9C1-A39D14EE982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2ee881bf-3394-429f-bfde-36a9c1874cbf"/>
    <ds:schemaRef ds:uri="e3f123a8-a5cd-4d92-b10a-f0275cecacf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C2F864DA-EE34-404C-BF13-356946F0EFE1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6BB441D7-D6C7-4E42-9F95-D6EA36EE9A35}">
  <ds:schemaRefs>
    <ds:schemaRef ds:uri="http://purl.org/dc/dcmitype/"/>
    <ds:schemaRef ds:uri="http://purl.org/dc/elements/1.1/"/>
    <ds:schemaRef ds:uri="2ee881bf-3394-429f-bfde-36a9c1874cbf"/>
    <ds:schemaRef ds:uri="http://www.w3.org/XML/1998/namespace"/>
    <ds:schemaRef ds:uri="http://schemas.openxmlformats.org/package/2006/metadata/core-properties"/>
    <ds:schemaRef ds:uri="http://purl.org/dc/terms/"/>
    <ds:schemaRef ds:uri="http://schemas.microsoft.com/office/2006/metadata/properties"/>
    <ds:schemaRef ds:uri="http://schemas.microsoft.com/office/2006/documentManagement/types"/>
    <ds:schemaRef ds:uri="http://schemas.microsoft.com/office/infopath/2007/PartnerControls"/>
    <ds:schemaRef ds:uri="e3f123a8-a5cd-4d92-b10a-f0275cecacf7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415</Words>
  <Application>Microsoft Office PowerPoint</Application>
  <PresentationFormat>On-screen Show (4:3)</PresentationFormat>
  <Paragraphs>50</Paragraphs>
  <Slides>6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4" baseType="lpstr">
      <vt:lpstr>ＭＳ Ｐゴシック</vt:lpstr>
      <vt:lpstr>Arial</vt:lpstr>
      <vt:lpstr>Calibri</vt:lpstr>
      <vt:lpstr>Lucida Grande</vt:lpstr>
      <vt:lpstr>Times New Roman</vt:lpstr>
      <vt:lpstr>Trebuchet MS</vt:lpstr>
      <vt:lpstr>Verdana</vt:lpstr>
      <vt:lpstr>UWL PPT_Template May 2013 (3)</vt:lpstr>
      <vt:lpstr>Library Apprenticeships at the University of West London; challenges and rewards</vt:lpstr>
      <vt:lpstr>Format of Presentation</vt:lpstr>
      <vt:lpstr>University of West London and its Library Services</vt:lpstr>
      <vt:lpstr>Library Apprenticeships at the University of West London – The Library Service Perspective.</vt:lpstr>
      <vt:lpstr>The Graduate Perspective – Marcin</vt:lpstr>
      <vt:lpstr>The Apprentice Perspective – Sanmeet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modified xsi:type="dcterms:W3CDTF">2025-11-19T11:54:47Z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0x010100D58F8636CA15BA4DB255EE89CB6BA955</vt:lpwstr>
  </property>
</Properties>
</file>