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818" r:id="rId2"/>
    <p:sldMasterId id="2147483831" r:id="rId3"/>
  </p:sldMasterIdLst>
  <p:notesMasterIdLst>
    <p:notesMasterId r:id="rId25"/>
  </p:notesMasterIdLst>
  <p:sldIdLst>
    <p:sldId id="562" r:id="rId4"/>
    <p:sldId id="597" r:id="rId5"/>
    <p:sldId id="736" r:id="rId6"/>
    <p:sldId id="624" r:id="rId7"/>
    <p:sldId id="626" r:id="rId8"/>
    <p:sldId id="627" r:id="rId9"/>
    <p:sldId id="754" r:id="rId10"/>
    <p:sldId id="743" r:id="rId11"/>
    <p:sldId id="765" r:id="rId12"/>
    <p:sldId id="766" r:id="rId13"/>
    <p:sldId id="771" r:id="rId14"/>
    <p:sldId id="756" r:id="rId15"/>
    <p:sldId id="769" r:id="rId16"/>
    <p:sldId id="770" r:id="rId17"/>
    <p:sldId id="744" r:id="rId18"/>
    <p:sldId id="742" r:id="rId19"/>
    <p:sldId id="566" r:id="rId20"/>
    <p:sldId id="775" r:id="rId21"/>
    <p:sldId id="670" r:id="rId22"/>
    <p:sldId id="772" r:id="rId23"/>
    <p:sldId id="749" r:id="rId2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CC"/>
    <a:srgbClr val="CC9900"/>
    <a:srgbClr val="3333CC"/>
    <a:srgbClr val="FFCCFF"/>
    <a:srgbClr val="6699FF"/>
    <a:srgbClr val="FF3300"/>
    <a:srgbClr val="0033CC"/>
    <a:srgbClr val="9933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5BEA4-10B5-49A0-812B-4C9D1DD3A005}" v="1800" dt="2025-05-28T13:20:36.794"/>
    <p1510:client id="{2148B994-7DD8-453D-B330-73D50713DC20}" v="1481" dt="2025-05-27T16:15:1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3" d="2"/>
        <a:sy n="3" d="2"/>
      </p:scale>
      <p:origin x="0" y="0"/>
    </p:cViewPr>
  </p:notesTextViewPr>
  <p:sorterViewPr>
    <p:cViewPr>
      <p:scale>
        <a:sx n="69" d="100"/>
        <a:sy n="69" d="100"/>
      </p:scale>
      <p:origin x="0" y="-318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ce Fernandes" userId="e9756176-d0fb-497d-a3b7-b3f151cdbc82" providerId="ADAL" clId="{0D95BEA4-10B5-49A0-812B-4C9D1DD3A005}"/>
    <pc:docChg chg="undo custSel addSld delSld modSld sldOrd delMainMaster">
      <pc:chgData name="Janice Fernandes" userId="e9756176-d0fb-497d-a3b7-b3f151cdbc82" providerId="ADAL" clId="{0D95BEA4-10B5-49A0-812B-4C9D1DD3A005}" dt="2025-05-28T13:21:24.668" v="3469" actId="1076"/>
      <pc:docMkLst>
        <pc:docMk/>
      </pc:docMkLst>
      <pc:sldChg chg="del">
        <pc:chgData name="Janice Fernandes" userId="e9756176-d0fb-497d-a3b7-b3f151cdbc82" providerId="ADAL" clId="{0D95BEA4-10B5-49A0-812B-4C9D1DD3A005}" dt="2025-05-28T09:20:34.536" v="1170" actId="2696"/>
        <pc:sldMkLst>
          <pc:docMk/>
          <pc:sldMk cId="674455966" sldId="260"/>
        </pc:sldMkLst>
      </pc:sldChg>
      <pc:sldChg chg="del">
        <pc:chgData name="Janice Fernandes" userId="e9756176-d0fb-497d-a3b7-b3f151cdbc82" providerId="ADAL" clId="{0D95BEA4-10B5-49A0-812B-4C9D1DD3A005}" dt="2025-05-28T09:21:28.241" v="1177" actId="2696"/>
        <pc:sldMkLst>
          <pc:docMk/>
          <pc:sldMk cId="2691161567" sldId="263"/>
        </pc:sldMkLst>
      </pc:sldChg>
      <pc:sldChg chg="del">
        <pc:chgData name="Janice Fernandes" userId="e9756176-d0fb-497d-a3b7-b3f151cdbc82" providerId="ADAL" clId="{0D95BEA4-10B5-49A0-812B-4C9D1DD3A005}" dt="2025-05-28T09:21:13.527" v="1173" actId="2696"/>
        <pc:sldMkLst>
          <pc:docMk/>
          <pc:sldMk cId="1149637152" sldId="322"/>
        </pc:sldMkLst>
      </pc:sldChg>
      <pc:sldChg chg="del">
        <pc:chgData name="Janice Fernandes" userId="e9756176-d0fb-497d-a3b7-b3f151cdbc82" providerId="ADAL" clId="{0D95BEA4-10B5-49A0-812B-4C9D1DD3A005}" dt="2025-05-28T09:20:43.934" v="1172" actId="2696"/>
        <pc:sldMkLst>
          <pc:docMk/>
          <pc:sldMk cId="2576050020" sldId="341"/>
        </pc:sldMkLst>
      </pc:sldChg>
      <pc:sldChg chg="del">
        <pc:chgData name="Janice Fernandes" userId="e9756176-d0fb-497d-a3b7-b3f151cdbc82" providerId="ADAL" clId="{0D95BEA4-10B5-49A0-812B-4C9D1DD3A005}" dt="2025-05-28T09:20:38.344" v="1171" actId="2696"/>
        <pc:sldMkLst>
          <pc:docMk/>
          <pc:sldMk cId="1342278956" sldId="344"/>
        </pc:sldMkLst>
      </pc:sldChg>
      <pc:sldChg chg="del">
        <pc:chgData name="Janice Fernandes" userId="e9756176-d0fb-497d-a3b7-b3f151cdbc82" providerId="ADAL" clId="{0D95BEA4-10B5-49A0-812B-4C9D1DD3A005}" dt="2025-05-28T12:21:17.790" v="2180" actId="2696"/>
        <pc:sldMkLst>
          <pc:docMk/>
          <pc:sldMk cId="2084630825" sldId="402"/>
        </pc:sldMkLst>
      </pc:sldChg>
      <pc:sldChg chg="del">
        <pc:chgData name="Janice Fernandes" userId="e9756176-d0fb-497d-a3b7-b3f151cdbc82" providerId="ADAL" clId="{0D95BEA4-10B5-49A0-812B-4C9D1DD3A005}" dt="2025-05-28T11:02:16.569" v="1494" actId="2696"/>
        <pc:sldMkLst>
          <pc:docMk/>
          <pc:sldMk cId="321637798" sldId="414"/>
        </pc:sldMkLst>
      </pc:sldChg>
      <pc:sldChg chg="del">
        <pc:chgData name="Janice Fernandes" userId="e9756176-d0fb-497d-a3b7-b3f151cdbc82" providerId="ADAL" clId="{0D95BEA4-10B5-49A0-812B-4C9D1DD3A005}" dt="2025-05-28T09:21:21.755" v="1175" actId="2696"/>
        <pc:sldMkLst>
          <pc:docMk/>
          <pc:sldMk cId="2929937817" sldId="439"/>
        </pc:sldMkLst>
      </pc:sldChg>
      <pc:sldChg chg="addSp delSp modSp mod modAnim">
        <pc:chgData name="Janice Fernandes" userId="e9756176-d0fb-497d-a3b7-b3f151cdbc82" providerId="ADAL" clId="{0D95BEA4-10B5-49A0-812B-4C9D1DD3A005}" dt="2025-05-28T08:27:01.677" v="72" actId="207"/>
        <pc:sldMkLst>
          <pc:docMk/>
          <pc:sldMk cId="1635790231" sldId="562"/>
        </pc:sldMkLst>
        <pc:spChg chg="mod">
          <ac:chgData name="Janice Fernandes" userId="e9756176-d0fb-497d-a3b7-b3f151cdbc82" providerId="ADAL" clId="{0D95BEA4-10B5-49A0-812B-4C9D1DD3A005}" dt="2025-05-28T08:27:01.677" v="72" actId="207"/>
          <ac:spMkLst>
            <pc:docMk/>
            <pc:sldMk cId="1635790231" sldId="562"/>
            <ac:spMk id="4" creationId="{5157BCD3-BBA8-4803-ACF5-5C4B0BFA6DA4}"/>
          </ac:spMkLst>
        </pc:spChg>
        <pc:spChg chg="mod">
          <ac:chgData name="Janice Fernandes" userId="e9756176-d0fb-497d-a3b7-b3f151cdbc82" providerId="ADAL" clId="{0D95BEA4-10B5-49A0-812B-4C9D1DD3A005}" dt="2025-05-28T08:26:44.286" v="70" actId="207"/>
          <ac:spMkLst>
            <pc:docMk/>
            <pc:sldMk cId="1635790231" sldId="562"/>
            <ac:spMk id="8" creationId="{ECEDB380-3332-4273-A3A1-4E30816B9AC8}"/>
          </ac:spMkLst>
        </pc:spChg>
        <pc:spChg chg="add mod">
          <ac:chgData name="Janice Fernandes" userId="e9756176-d0fb-497d-a3b7-b3f151cdbc82" providerId="ADAL" clId="{0D95BEA4-10B5-49A0-812B-4C9D1DD3A005}" dt="2025-05-28T08:24:57.184" v="57" actId="1076"/>
          <ac:spMkLst>
            <pc:docMk/>
            <pc:sldMk cId="1635790231" sldId="562"/>
            <ac:spMk id="9" creationId="{B6DD5D42-6776-8FE0-A3B4-DDB2A06FE124}"/>
          </ac:spMkLst>
        </pc:spChg>
        <pc:picChg chg="del">
          <ac:chgData name="Janice Fernandes" userId="e9756176-d0fb-497d-a3b7-b3f151cdbc82" providerId="ADAL" clId="{0D95BEA4-10B5-49A0-812B-4C9D1DD3A005}" dt="2025-05-28T08:23:43.525" v="4" actId="478"/>
          <ac:picMkLst>
            <pc:docMk/>
            <pc:sldMk cId="1635790231" sldId="562"/>
            <ac:picMk id="3" creationId="{1484DFC3-C996-D5A0-8958-CE8E3FFC99DC}"/>
          </ac:picMkLst>
        </pc:picChg>
        <pc:picChg chg="add mod">
          <ac:chgData name="Janice Fernandes" userId="e9756176-d0fb-497d-a3b7-b3f151cdbc82" providerId="ADAL" clId="{0D95BEA4-10B5-49A0-812B-4C9D1DD3A005}" dt="2025-05-28T08:23:50.098" v="6" actId="1076"/>
          <ac:picMkLst>
            <pc:docMk/>
            <pc:sldMk cId="1635790231" sldId="562"/>
            <ac:picMk id="7" creationId="{80B84276-1D2C-5DD3-9563-2567F82EA08E}"/>
          </ac:picMkLst>
        </pc:picChg>
      </pc:sldChg>
      <pc:sldChg chg="del">
        <pc:chgData name="Janice Fernandes" userId="e9756176-d0fb-497d-a3b7-b3f151cdbc82" providerId="ADAL" clId="{0D95BEA4-10B5-49A0-812B-4C9D1DD3A005}" dt="2025-05-28T09:21:25.178" v="1176" actId="2696"/>
        <pc:sldMkLst>
          <pc:docMk/>
          <pc:sldMk cId="555632945" sldId="564"/>
        </pc:sldMkLst>
      </pc:sldChg>
      <pc:sldChg chg="addSp delSp modSp mod ord">
        <pc:chgData name="Janice Fernandes" userId="e9756176-d0fb-497d-a3b7-b3f151cdbc82" providerId="ADAL" clId="{0D95BEA4-10B5-49A0-812B-4C9D1DD3A005}" dt="2025-05-28T13:05:07.978" v="3353"/>
        <pc:sldMkLst>
          <pc:docMk/>
          <pc:sldMk cId="2173552443" sldId="566"/>
        </pc:sldMkLst>
        <pc:spChg chg="mod">
          <ac:chgData name="Janice Fernandes" userId="e9756176-d0fb-497d-a3b7-b3f151cdbc82" providerId="ADAL" clId="{0D95BEA4-10B5-49A0-812B-4C9D1DD3A005}" dt="2025-05-28T12:53:14.150" v="2996" actId="20577"/>
          <ac:spMkLst>
            <pc:docMk/>
            <pc:sldMk cId="2173552443" sldId="566"/>
            <ac:spMk id="4" creationId="{3E6C7745-3651-42BE-661F-1901FB24561B}"/>
          </ac:spMkLst>
        </pc:spChg>
        <pc:spChg chg="del">
          <ac:chgData name="Janice Fernandes" userId="e9756176-d0fb-497d-a3b7-b3f151cdbc82" providerId="ADAL" clId="{0D95BEA4-10B5-49A0-812B-4C9D1DD3A005}" dt="2025-05-28T12:50:01.497" v="2901" actId="478"/>
          <ac:spMkLst>
            <pc:docMk/>
            <pc:sldMk cId="2173552443" sldId="566"/>
            <ac:spMk id="8" creationId="{6396CB0E-56E8-9F1F-36FD-0AC7B29D779C}"/>
          </ac:spMkLst>
        </pc:spChg>
        <pc:spChg chg="add mod">
          <ac:chgData name="Janice Fernandes" userId="e9756176-d0fb-497d-a3b7-b3f151cdbc82" providerId="ADAL" clId="{0D95BEA4-10B5-49A0-812B-4C9D1DD3A005}" dt="2025-05-28T12:53:22.015" v="2998" actId="14100"/>
          <ac:spMkLst>
            <pc:docMk/>
            <pc:sldMk cId="2173552443" sldId="566"/>
            <ac:spMk id="11" creationId="{06B35DE7-FE36-39F3-8404-2991EAB0BB04}"/>
          </ac:spMkLst>
        </pc:spChg>
        <pc:spChg chg="mod">
          <ac:chgData name="Janice Fernandes" userId="e9756176-d0fb-497d-a3b7-b3f151cdbc82" providerId="ADAL" clId="{0D95BEA4-10B5-49A0-812B-4C9D1DD3A005}" dt="2025-05-28T12:51:07.284" v="2916" actId="14100"/>
          <ac:spMkLst>
            <pc:docMk/>
            <pc:sldMk cId="2173552443" sldId="566"/>
            <ac:spMk id="15" creationId="{A0DDAA7D-84FE-D717-D051-B39BF5FC9A9F}"/>
          </ac:spMkLst>
        </pc:spChg>
        <pc:picChg chg="mod">
          <ac:chgData name="Janice Fernandes" userId="e9756176-d0fb-497d-a3b7-b3f151cdbc82" providerId="ADAL" clId="{0D95BEA4-10B5-49A0-812B-4C9D1DD3A005}" dt="2025-05-28T12:50:24.132" v="2905" actId="14100"/>
          <ac:picMkLst>
            <pc:docMk/>
            <pc:sldMk cId="2173552443" sldId="566"/>
            <ac:picMk id="7" creationId="{065698E0-324C-7782-94F0-C2C8358D7DFA}"/>
          </ac:picMkLst>
        </pc:picChg>
        <pc:picChg chg="mod">
          <ac:chgData name="Janice Fernandes" userId="e9756176-d0fb-497d-a3b7-b3f151cdbc82" providerId="ADAL" clId="{0D95BEA4-10B5-49A0-812B-4C9D1DD3A005}" dt="2025-05-28T12:50:28.438" v="2907" actId="14100"/>
          <ac:picMkLst>
            <pc:docMk/>
            <pc:sldMk cId="2173552443" sldId="566"/>
            <ac:picMk id="10" creationId="{3F577712-CE39-4AEF-37C5-129874DC6C0A}"/>
          </ac:picMkLst>
        </pc:picChg>
        <pc:picChg chg="mod">
          <ac:chgData name="Janice Fernandes" userId="e9756176-d0fb-497d-a3b7-b3f151cdbc82" providerId="ADAL" clId="{0D95BEA4-10B5-49A0-812B-4C9D1DD3A005}" dt="2025-05-28T12:51:18.125" v="2918" actId="14100"/>
          <ac:picMkLst>
            <pc:docMk/>
            <pc:sldMk cId="2173552443" sldId="566"/>
            <ac:picMk id="12" creationId="{F0454F75-BEC4-77C3-5854-727C620E0885}"/>
          </ac:picMkLst>
        </pc:picChg>
        <pc:picChg chg="add mod">
          <ac:chgData name="Janice Fernandes" userId="e9756176-d0fb-497d-a3b7-b3f151cdbc82" providerId="ADAL" clId="{0D95BEA4-10B5-49A0-812B-4C9D1DD3A005}" dt="2025-05-28T12:54:29.629" v="3009" actId="14100"/>
          <ac:picMkLst>
            <pc:docMk/>
            <pc:sldMk cId="2173552443" sldId="566"/>
            <ac:picMk id="13" creationId="{652A2C86-FC28-BEF2-364A-00FAF31B6F90}"/>
          </ac:picMkLst>
        </pc:picChg>
        <pc:picChg chg="mod">
          <ac:chgData name="Janice Fernandes" userId="e9756176-d0fb-497d-a3b7-b3f151cdbc82" providerId="ADAL" clId="{0D95BEA4-10B5-49A0-812B-4C9D1DD3A005}" dt="2025-05-28T12:51:14.046" v="2917" actId="14100"/>
          <ac:picMkLst>
            <pc:docMk/>
            <pc:sldMk cId="2173552443" sldId="566"/>
            <ac:picMk id="14" creationId="{EDAFF0FC-102F-A401-C3B6-12554D85D559}"/>
          </ac:picMkLst>
        </pc:picChg>
        <pc:picChg chg="add mod">
          <ac:chgData name="Janice Fernandes" userId="e9756176-d0fb-497d-a3b7-b3f151cdbc82" providerId="ADAL" clId="{0D95BEA4-10B5-49A0-812B-4C9D1DD3A005}" dt="2025-05-28T12:56:11.294" v="3019" actId="1076"/>
          <ac:picMkLst>
            <pc:docMk/>
            <pc:sldMk cId="2173552443" sldId="566"/>
            <ac:picMk id="16" creationId="{C0FD4B9C-4E2F-A514-7A4D-BB006E9F561A}"/>
          </ac:picMkLst>
        </pc:picChg>
        <pc:picChg chg="add mod">
          <ac:chgData name="Janice Fernandes" userId="e9756176-d0fb-497d-a3b7-b3f151cdbc82" providerId="ADAL" clId="{0D95BEA4-10B5-49A0-812B-4C9D1DD3A005}" dt="2025-05-28T12:56:09.556" v="3018" actId="1076"/>
          <ac:picMkLst>
            <pc:docMk/>
            <pc:sldMk cId="2173552443" sldId="566"/>
            <ac:picMk id="17" creationId="{48BFF985-6F87-CB72-2E25-B251A3518041}"/>
          </ac:picMkLst>
        </pc:picChg>
        <pc:picChg chg="add mod">
          <ac:chgData name="Janice Fernandes" userId="e9756176-d0fb-497d-a3b7-b3f151cdbc82" providerId="ADAL" clId="{0D95BEA4-10B5-49A0-812B-4C9D1DD3A005}" dt="2025-05-28T12:56:07.116" v="3017" actId="1076"/>
          <ac:picMkLst>
            <pc:docMk/>
            <pc:sldMk cId="2173552443" sldId="566"/>
            <ac:picMk id="19" creationId="{EE7596E4-AFD9-A5BE-2DB7-3F7AD3C008B0}"/>
          </ac:picMkLst>
        </pc:picChg>
        <pc:cxnChg chg="add mod">
          <ac:chgData name="Janice Fernandes" userId="e9756176-d0fb-497d-a3b7-b3f151cdbc82" providerId="ADAL" clId="{0D95BEA4-10B5-49A0-812B-4C9D1DD3A005}" dt="2025-05-28T12:51:38.460" v="2932" actId="692"/>
          <ac:cxnSpMkLst>
            <pc:docMk/>
            <pc:sldMk cId="2173552443" sldId="566"/>
            <ac:cxnSpMk id="5" creationId="{A1B72B59-9A55-082F-EDD5-501C38C44E28}"/>
          </ac:cxnSpMkLst>
        </pc:cxnChg>
        <pc:cxnChg chg="del">
          <ac:chgData name="Janice Fernandes" userId="e9756176-d0fb-497d-a3b7-b3f151cdbc82" providerId="ADAL" clId="{0D95BEA4-10B5-49A0-812B-4C9D1DD3A005}" dt="2025-05-28T12:50:12.988" v="2903" actId="478"/>
          <ac:cxnSpMkLst>
            <pc:docMk/>
            <pc:sldMk cId="2173552443" sldId="566"/>
            <ac:cxnSpMk id="6" creationId="{B8439909-91FB-BFF2-39EC-76082B623F9C}"/>
          </ac:cxnSpMkLst>
        </pc:cxnChg>
      </pc:sldChg>
      <pc:sldChg chg="del">
        <pc:chgData name="Janice Fernandes" userId="e9756176-d0fb-497d-a3b7-b3f151cdbc82" providerId="ADAL" clId="{0D95BEA4-10B5-49A0-812B-4C9D1DD3A005}" dt="2025-05-28T12:51:47.086" v="2933" actId="2696"/>
        <pc:sldMkLst>
          <pc:docMk/>
          <pc:sldMk cId="2398491788" sldId="567"/>
        </pc:sldMkLst>
      </pc:sldChg>
      <pc:sldChg chg="del">
        <pc:chgData name="Janice Fernandes" userId="e9756176-d0fb-497d-a3b7-b3f151cdbc82" providerId="ADAL" clId="{0D95BEA4-10B5-49A0-812B-4C9D1DD3A005}" dt="2025-05-28T12:53:31.742" v="2999" actId="2696"/>
        <pc:sldMkLst>
          <pc:docMk/>
          <pc:sldMk cId="3210117713" sldId="568"/>
        </pc:sldMkLst>
      </pc:sldChg>
      <pc:sldChg chg="del">
        <pc:chgData name="Janice Fernandes" userId="e9756176-d0fb-497d-a3b7-b3f151cdbc82" providerId="ADAL" clId="{0D95BEA4-10B5-49A0-812B-4C9D1DD3A005}" dt="2025-05-28T12:51:55.610" v="2934" actId="2696"/>
        <pc:sldMkLst>
          <pc:docMk/>
          <pc:sldMk cId="3447404106" sldId="569"/>
        </pc:sldMkLst>
      </pc:sldChg>
      <pc:sldChg chg="del">
        <pc:chgData name="Janice Fernandes" userId="e9756176-d0fb-497d-a3b7-b3f151cdbc82" providerId="ADAL" clId="{0D95BEA4-10B5-49A0-812B-4C9D1DD3A005}" dt="2025-05-28T12:51:59.467" v="2935" actId="2696"/>
        <pc:sldMkLst>
          <pc:docMk/>
          <pc:sldMk cId="3910516690" sldId="570"/>
        </pc:sldMkLst>
      </pc:sldChg>
      <pc:sldChg chg="delSp modSp del mod">
        <pc:chgData name="Janice Fernandes" userId="e9756176-d0fb-497d-a3b7-b3f151cdbc82" providerId="ADAL" clId="{0D95BEA4-10B5-49A0-812B-4C9D1DD3A005}" dt="2025-05-28T12:56:21.353" v="3020" actId="2696"/>
        <pc:sldMkLst>
          <pc:docMk/>
          <pc:sldMk cId="2987841911" sldId="571"/>
        </pc:sldMkLst>
        <pc:spChg chg="mod">
          <ac:chgData name="Janice Fernandes" userId="e9756176-d0fb-497d-a3b7-b3f151cdbc82" providerId="ADAL" clId="{0D95BEA4-10B5-49A0-812B-4C9D1DD3A005}" dt="2025-05-28T12:52:05.095" v="2936" actId="21"/>
          <ac:spMkLst>
            <pc:docMk/>
            <pc:sldMk cId="2987841911" sldId="571"/>
            <ac:spMk id="4" creationId="{CE89BF73-AA68-E66B-FA88-E30CE8DB1BD3}"/>
          </ac:spMkLst>
        </pc:spChg>
        <pc:picChg chg="del">
          <ac:chgData name="Janice Fernandes" userId="e9756176-d0fb-497d-a3b7-b3f151cdbc82" providerId="ADAL" clId="{0D95BEA4-10B5-49A0-812B-4C9D1DD3A005}" dt="2025-05-28T12:53:44.229" v="3000" actId="21"/>
          <ac:picMkLst>
            <pc:docMk/>
            <pc:sldMk cId="2987841911" sldId="571"/>
            <ac:picMk id="13" creationId="{652A2C86-FC28-BEF2-364A-00FAF31B6F90}"/>
          </ac:picMkLst>
        </pc:picChg>
      </pc:sldChg>
      <pc:sldChg chg="del">
        <pc:chgData name="Janice Fernandes" userId="e9756176-d0fb-497d-a3b7-b3f151cdbc82" providerId="ADAL" clId="{0D95BEA4-10B5-49A0-812B-4C9D1DD3A005}" dt="2025-05-28T12:56:28.765" v="3021" actId="2696"/>
        <pc:sldMkLst>
          <pc:docMk/>
          <pc:sldMk cId="35334581" sldId="572"/>
        </pc:sldMkLst>
      </pc:sldChg>
      <pc:sldChg chg="del">
        <pc:chgData name="Janice Fernandes" userId="e9756176-d0fb-497d-a3b7-b3f151cdbc82" providerId="ADAL" clId="{0D95BEA4-10B5-49A0-812B-4C9D1DD3A005}" dt="2025-05-28T09:18:50.645" v="1164" actId="2696"/>
        <pc:sldMkLst>
          <pc:docMk/>
          <pc:sldMk cId="3823507927" sldId="577"/>
        </pc:sldMkLst>
      </pc:sldChg>
      <pc:sldChg chg="del">
        <pc:chgData name="Janice Fernandes" userId="e9756176-d0fb-497d-a3b7-b3f151cdbc82" providerId="ADAL" clId="{0D95BEA4-10B5-49A0-812B-4C9D1DD3A005}" dt="2025-05-28T09:18:47.950" v="1163" actId="2696"/>
        <pc:sldMkLst>
          <pc:docMk/>
          <pc:sldMk cId="1049357754" sldId="581"/>
        </pc:sldMkLst>
      </pc:sldChg>
      <pc:sldChg chg="del">
        <pc:chgData name="Janice Fernandes" userId="e9756176-d0fb-497d-a3b7-b3f151cdbc82" providerId="ADAL" clId="{0D95BEA4-10B5-49A0-812B-4C9D1DD3A005}" dt="2025-05-28T12:49:29.287" v="2899" actId="2696"/>
        <pc:sldMkLst>
          <pc:docMk/>
          <pc:sldMk cId="3544206882" sldId="594"/>
        </pc:sldMkLst>
      </pc:sldChg>
      <pc:sldChg chg="addSp modSp del mod">
        <pc:chgData name="Janice Fernandes" userId="e9756176-d0fb-497d-a3b7-b3f151cdbc82" providerId="ADAL" clId="{0D95BEA4-10B5-49A0-812B-4C9D1DD3A005}" dt="2025-05-28T12:49:38.603" v="2900" actId="2696"/>
        <pc:sldMkLst>
          <pc:docMk/>
          <pc:sldMk cId="1552262987" sldId="601"/>
        </pc:sldMkLst>
        <pc:picChg chg="add mod">
          <ac:chgData name="Janice Fernandes" userId="e9756176-d0fb-497d-a3b7-b3f151cdbc82" providerId="ADAL" clId="{0D95BEA4-10B5-49A0-812B-4C9D1DD3A005}" dt="2025-05-28T12:34:09.273" v="2286" actId="1076"/>
          <ac:picMkLst>
            <pc:docMk/>
            <pc:sldMk cId="1552262987" sldId="601"/>
            <ac:picMk id="2" creationId="{F4D57A68-2797-BB30-3550-0BDB51120ABE}"/>
          </ac:picMkLst>
        </pc:picChg>
      </pc:sldChg>
      <pc:sldChg chg="modSp add mod modTransition modAnim">
        <pc:chgData name="Janice Fernandes" userId="e9756176-d0fb-497d-a3b7-b3f151cdbc82" providerId="ADAL" clId="{0D95BEA4-10B5-49A0-812B-4C9D1DD3A005}" dt="2025-05-28T13:06:39.364" v="3387" actId="6549"/>
        <pc:sldMkLst>
          <pc:docMk/>
          <pc:sldMk cId="3213607219" sldId="670"/>
        </pc:sldMkLst>
        <pc:spChg chg="mod">
          <ac:chgData name="Janice Fernandes" userId="e9756176-d0fb-497d-a3b7-b3f151cdbc82" providerId="ADAL" clId="{0D95BEA4-10B5-49A0-812B-4C9D1DD3A005}" dt="2025-05-28T12:48:59.052" v="2886" actId="1076"/>
          <ac:spMkLst>
            <pc:docMk/>
            <pc:sldMk cId="3213607219" sldId="670"/>
            <ac:spMk id="4" creationId="{810395C0-F1C1-492E-A462-28034AFAD670}"/>
          </ac:spMkLst>
        </pc:spChg>
        <pc:spChg chg="mod">
          <ac:chgData name="Janice Fernandes" userId="e9756176-d0fb-497d-a3b7-b3f151cdbc82" providerId="ADAL" clId="{0D95BEA4-10B5-49A0-812B-4C9D1DD3A005}" dt="2025-05-28T12:48:28.838" v="2876" actId="692"/>
          <ac:spMkLst>
            <pc:docMk/>
            <pc:sldMk cId="3213607219" sldId="670"/>
            <ac:spMk id="8" creationId="{8CEBEBD3-80DC-4F3D-A56F-066714E877A5}"/>
          </ac:spMkLst>
        </pc:spChg>
        <pc:spChg chg="mod">
          <ac:chgData name="Janice Fernandes" userId="e9756176-d0fb-497d-a3b7-b3f151cdbc82" providerId="ADAL" clId="{0D95BEA4-10B5-49A0-812B-4C9D1DD3A005}" dt="2025-05-28T12:48:36.745" v="2880" actId="692"/>
          <ac:spMkLst>
            <pc:docMk/>
            <pc:sldMk cId="3213607219" sldId="670"/>
            <ac:spMk id="9" creationId="{F4AAE3B1-438A-4C85-B732-C0ABAF2512D0}"/>
          </ac:spMkLst>
        </pc:spChg>
        <pc:spChg chg="mod">
          <ac:chgData name="Janice Fernandes" userId="e9756176-d0fb-497d-a3b7-b3f151cdbc82" providerId="ADAL" clId="{0D95BEA4-10B5-49A0-812B-4C9D1DD3A005}" dt="2025-05-28T13:06:39.364" v="3387" actId="6549"/>
          <ac:spMkLst>
            <pc:docMk/>
            <pc:sldMk cId="3213607219" sldId="670"/>
            <ac:spMk id="14" creationId="{5BCCEF1C-EC1C-4C99-B902-90F3C4EC5400}"/>
          </ac:spMkLst>
        </pc:spChg>
        <pc:cxnChg chg="mod">
          <ac:chgData name="Janice Fernandes" userId="e9756176-d0fb-497d-a3b7-b3f151cdbc82" providerId="ADAL" clId="{0D95BEA4-10B5-49A0-812B-4C9D1DD3A005}" dt="2025-05-28T12:49:06.663" v="2890" actId="692"/>
          <ac:cxnSpMkLst>
            <pc:docMk/>
            <pc:sldMk cId="3213607219" sldId="670"/>
            <ac:cxnSpMk id="5" creationId="{7DD5695E-47AF-4E7A-88DF-B0D531024489}"/>
          </ac:cxnSpMkLst>
        </pc:cxnChg>
        <pc:cxnChg chg="mod">
          <ac:chgData name="Janice Fernandes" userId="e9756176-d0fb-497d-a3b7-b3f151cdbc82" providerId="ADAL" clId="{0D95BEA4-10B5-49A0-812B-4C9D1DD3A005}" dt="2025-05-28T12:49:12.452" v="2894" actId="692"/>
          <ac:cxnSpMkLst>
            <pc:docMk/>
            <pc:sldMk cId="3213607219" sldId="670"/>
            <ac:cxnSpMk id="6" creationId="{F3602AF9-FC9F-4234-B75C-5BE5217EEA15}"/>
          </ac:cxnSpMkLst>
        </pc:cxnChg>
        <pc:cxnChg chg="mod">
          <ac:chgData name="Janice Fernandes" userId="e9756176-d0fb-497d-a3b7-b3f151cdbc82" providerId="ADAL" clId="{0D95BEA4-10B5-49A0-812B-4C9D1DD3A005}" dt="2025-05-28T12:49:16.025" v="2898" actId="692"/>
          <ac:cxnSpMkLst>
            <pc:docMk/>
            <pc:sldMk cId="3213607219" sldId="670"/>
            <ac:cxnSpMk id="10" creationId="{B7D8E63C-A597-4C5F-AF3D-9CCEAAB4C446}"/>
          </ac:cxnSpMkLst>
        </pc:cxnChg>
      </pc:sldChg>
      <pc:sldChg chg="addSp delSp modSp mod modAnim">
        <pc:chgData name="Janice Fernandes" userId="e9756176-d0fb-497d-a3b7-b3f151cdbc82" providerId="ADAL" clId="{0D95BEA4-10B5-49A0-812B-4C9D1DD3A005}" dt="2025-05-28T13:21:24.668" v="3469" actId="1076"/>
        <pc:sldMkLst>
          <pc:docMk/>
          <pc:sldMk cId="2484824189" sldId="736"/>
        </pc:sldMkLst>
        <pc:spChg chg="mod">
          <ac:chgData name="Janice Fernandes" userId="e9756176-d0fb-497d-a3b7-b3f151cdbc82" providerId="ADAL" clId="{0D95BEA4-10B5-49A0-812B-4C9D1DD3A005}" dt="2025-05-28T13:20:42.627" v="3451" actId="21"/>
          <ac:spMkLst>
            <pc:docMk/>
            <pc:sldMk cId="2484824189" sldId="736"/>
            <ac:spMk id="3" creationId="{CD679047-B69D-4493-5091-3A2A0BA42C63}"/>
          </ac:spMkLst>
        </pc:spChg>
        <pc:spChg chg="del">
          <ac:chgData name="Janice Fernandes" userId="e9756176-d0fb-497d-a3b7-b3f151cdbc82" providerId="ADAL" clId="{0D95BEA4-10B5-49A0-812B-4C9D1DD3A005}" dt="2025-05-28T13:21:02.408" v="3465" actId="478"/>
          <ac:spMkLst>
            <pc:docMk/>
            <pc:sldMk cId="2484824189" sldId="736"/>
            <ac:spMk id="5" creationId="{A1E1BE1B-E9F9-6D20-85CF-C9B6923F538D}"/>
          </ac:spMkLst>
        </pc:spChg>
        <pc:spChg chg="add mod">
          <ac:chgData name="Janice Fernandes" userId="e9756176-d0fb-497d-a3b7-b3f151cdbc82" providerId="ADAL" clId="{0D95BEA4-10B5-49A0-812B-4C9D1DD3A005}" dt="2025-05-28T13:21:24.668" v="3469" actId="1076"/>
          <ac:spMkLst>
            <pc:docMk/>
            <pc:sldMk cId="2484824189" sldId="736"/>
            <ac:spMk id="6" creationId="{CE46F0D1-3DDF-3D13-7A78-380B8735D507}"/>
          </ac:spMkLst>
        </pc:spChg>
      </pc:sldChg>
      <pc:sldChg chg="addSp delSp modSp mod modAnim">
        <pc:chgData name="Janice Fernandes" userId="e9756176-d0fb-497d-a3b7-b3f151cdbc82" providerId="ADAL" clId="{0D95BEA4-10B5-49A0-812B-4C9D1DD3A005}" dt="2025-05-28T13:08:16.280" v="3389"/>
        <pc:sldMkLst>
          <pc:docMk/>
          <pc:sldMk cId="140029296" sldId="742"/>
        </pc:sldMkLst>
        <pc:spChg chg="del">
          <ac:chgData name="Janice Fernandes" userId="e9756176-d0fb-497d-a3b7-b3f151cdbc82" providerId="ADAL" clId="{0D95BEA4-10B5-49A0-812B-4C9D1DD3A005}" dt="2025-05-28T12:22:58.106" v="2186" actId="478"/>
          <ac:spMkLst>
            <pc:docMk/>
            <pc:sldMk cId="140029296" sldId="742"/>
            <ac:spMk id="2" creationId="{8F91B2AC-5107-A043-0512-3C553EB1AE0F}"/>
          </ac:spMkLst>
        </pc:spChg>
        <pc:spChg chg="add mod">
          <ac:chgData name="Janice Fernandes" userId="e9756176-d0fb-497d-a3b7-b3f151cdbc82" providerId="ADAL" clId="{0D95BEA4-10B5-49A0-812B-4C9D1DD3A005}" dt="2025-05-28T12:22:54.855" v="2185" actId="1076"/>
          <ac:spMkLst>
            <pc:docMk/>
            <pc:sldMk cId="140029296" sldId="742"/>
            <ac:spMk id="5" creationId="{F3C0F0CE-E357-B1F0-4848-E34E2E7DD2E8}"/>
          </ac:spMkLst>
        </pc:spChg>
        <pc:spChg chg="mod">
          <ac:chgData name="Janice Fernandes" userId="e9756176-d0fb-497d-a3b7-b3f151cdbc82" providerId="ADAL" clId="{0D95BEA4-10B5-49A0-812B-4C9D1DD3A005}" dt="2025-05-28T10:21:30.867" v="1406" actId="27636"/>
          <ac:spMkLst>
            <pc:docMk/>
            <pc:sldMk cId="140029296" sldId="742"/>
            <ac:spMk id="11" creationId="{F14966DB-E877-6122-DDDA-7A520E6C557A}"/>
          </ac:spMkLst>
        </pc:spChg>
        <pc:picChg chg="mod">
          <ac:chgData name="Janice Fernandes" userId="e9756176-d0fb-497d-a3b7-b3f151cdbc82" providerId="ADAL" clId="{0D95BEA4-10B5-49A0-812B-4C9D1DD3A005}" dt="2025-05-28T09:17:19.492" v="1161" actId="692"/>
          <ac:picMkLst>
            <pc:docMk/>
            <pc:sldMk cId="140029296" sldId="742"/>
            <ac:picMk id="10" creationId="{1D63CE6F-3596-7507-6493-C21504BA4882}"/>
          </ac:picMkLst>
        </pc:picChg>
      </pc:sldChg>
      <pc:sldChg chg="delSp modSp mod ord modAnim">
        <pc:chgData name="Janice Fernandes" userId="e9756176-d0fb-497d-a3b7-b3f151cdbc82" providerId="ADAL" clId="{0D95BEA4-10B5-49A0-812B-4C9D1DD3A005}" dt="2025-05-28T11:52:50.489" v="1686"/>
        <pc:sldMkLst>
          <pc:docMk/>
          <pc:sldMk cId="3966932016" sldId="744"/>
        </pc:sldMkLst>
        <pc:spChg chg="mod">
          <ac:chgData name="Janice Fernandes" userId="e9756176-d0fb-497d-a3b7-b3f151cdbc82" providerId="ADAL" clId="{0D95BEA4-10B5-49A0-812B-4C9D1DD3A005}" dt="2025-05-28T10:21:42.674" v="1407" actId="108"/>
          <ac:spMkLst>
            <pc:docMk/>
            <pc:sldMk cId="3966932016" sldId="744"/>
            <ac:spMk id="3" creationId="{496D39D1-4505-CDF7-BCA0-BF13EB722EB4}"/>
          </ac:spMkLst>
        </pc:spChg>
        <pc:spChg chg="mod">
          <ac:chgData name="Janice Fernandes" userId="e9756176-d0fb-497d-a3b7-b3f151cdbc82" providerId="ADAL" clId="{0D95BEA4-10B5-49A0-812B-4C9D1DD3A005}" dt="2025-05-28T11:52:09.243" v="1684" actId="14100"/>
          <ac:spMkLst>
            <pc:docMk/>
            <pc:sldMk cId="3966932016" sldId="744"/>
            <ac:spMk id="5" creationId="{A9D25371-5D26-1B1D-48DA-D0B6814B6AC4}"/>
          </ac:spMkLst>
        </pc:spChg>
        <pc:picChg chg="del">
          <ac:chgData name="Janice Fernandes" userId="e9756176-d0fb-497d-a3b7-b3f151cdbc82" providerId="ADAL" clId="{0D95BEA4-10B5-49A0-812B-4C9D1DD3A005}" dt="2025-05-28T09:16:48.890" v="1155" actId="478"/>
          <ac:picMkLst>
            <pc:docMk/>
            <pc:sldMk cId="3966932016" sldId="744"/>
            <ac:picMk id="4" creationId="{B99AAC98-B1F8-B24A-162F-45FEB4F66191}"/>
          </ac:picMkLst>
        </pc:picChg>
      </pc:sldChg>
      <pc:sldChg chg="del">
        <pc:chgData name="Janice Fernandes" userId="e9756176-d0fb-497d-a3b7-b3f151cdbc82" providerId="ADAL" clId="{0D95BEA4-10B5-49A0-812B-4C9D1DD3A005}" dt="2025-05-28T12:32:36.742" v="2268" actId="2696"/>
        <pc:sldMkLst>
          <pc:docMk/>
          <pc:sldMk cId="2295197362" sldId="746"/>
        </pc:sldMkLst>
      </pc:sldChg>
      <pc:sldChg chg="addSp modSp del">
        <pc:chgData name="Janice Fernandes" userId="e9756176-d0fb-497d-a3b7-b3f151cdbc82" providerId="ADAL" clId="{0D95BEA4-10B5-49A0-812B-4C9D1DD3A005}" dt="2025-05-28T10:25:10.485" v="1424" actId="2696"/>
        <pc:sldMkLst>
          <pc:docMk/>
          <pc:sldMk cId="3409766951" sldId="750"/>
        </pc:sldMkLst>
        <pc:picChg chg="add mod">
          <ac:chgData name="Janice Fernandes" userId="e9756176-d0fb-497d-a3b7-b3f151cdbc82" providerId="ADAL" clId="{0D95BEA4-10B5-49A0-812B-4C9D1DD3A005}" dt="2025-05-28T09:20:25.089" v="1169" actId="1076"/>
          <ac:picMkLst>
            <pc:docMk/>
            <pc:sldMk cId="3409766951" sldId="750"/>
            <ac:picMk id="2" creationId="{3EB7BCD3-531F-A39C-FE7C-3D33B9D970E7}"/>
          </ac:picMkLst>
        </pc:picChg>
      </pc:sldChg>
      <pc:sldChg chg="del modNotesTx">
        <pc:chgData name="Janice Fernandes" userId="e9756176-d0fb-497d-a3b7-b3f151cdbc82" providerId="ADAL" clId="{0D95BEA4-10B5-49A0-812B-4C9D1DD3A005}" dt="2025-05-28T11:33:45.567" v="1495" actId="2696"/>
        <pc:sldMkLst>
          <pc:docMk/>
          <pc:sldMk cId="1470981549" sldId="751"/>
        </pc:sldMkLst>
      </pc:sldChg>
      <pc:sldChg chg="del">
        <pc:chgData name="Janice Fernandes" userId="e9756176-d0fb-497d-a3b7-b3f151cdbc82" providerId="ADAL" clId="{0D95BEA4-10B5-49A0-812B-4C9D1DD3A005}" dt="2025-05-28T10:25:16.942" v="1425" actId="2696"/>
        <pc:sldMkLst>
          <pc:docMk/>
          <pc:sldMk cId="931688949" sldId="752"/>
        </pc:sldMkLst>
      </pc:sldChg>
      <pc:sldChg chg="addSp delSp modSp del mod">
        <pc:chgData name="Janice Fernandes" userId="e9756176-d0fb-497d-a3b7-b3f151cdbc82" providerId="ADAL" clId="{0D95BEA4-10B5-49A0-812B-4C9D1DD3A005}" dt="2025-05-28T10:25:24.892" v="1426" actId="2696"/>
        <pc:sldMkLst>
          <pc:docMk/>
          <pc:sldMk cId="199397122" sldId="753"/>
        </pc:sldMkLst>
        <pc:picChg chg="del">
          <ac:chgData name="Janice Fernandes" userId="e9756176-d0fb-497d-a3b7-b3f151cdbc82" providerId="ADAL" clId="{0D95BEA4-10B5-49A0-812B-4C9D1DD3A005}" dt="2025-05-28T10:23:24.719" v="1408" actId="478"/>
          <ac:picMkLst>
            <pc:docMk/>
            <pc:sldMk cId="199397122" sldId="753"/>
            <ac:picMk id="4" creationId="{2A134428-4BB9-5DFF-2252-155AA54C94DB}"/>
          </ac:picMkLst>
        </pc:picChg>
        <pc:picChg chg="add mod">
          <ac:chgData name="Janice Fernandes" userId="e9756176-d0fb-497d-a3b7-b3f151cdbc82" providerId="ADAL" clId="{0D95BEA4-10B5-49A0-812B-4C9D1DD3A005}" dt="2025-05-28T10:23:38.841" v="1413" actId="1076"/>
          <ac:picMkLst>
            <pc:docMk/>
            <pc:sldMk cId="199397122" sldId="753"/>
            <ac:picMk id="5" creationId="{0AAE2BE8-B8FF-0F2F-1E7D-492160D56718}"/>
          </ac:picMkLst>
        </pc:picChg>
      </pc:sldChg>
      <pc:sldChg chg="modSp modAnim">
        <pc:chgData name="Janice Fernandes" userId="e9756176-d0fb-497d-a3b7-b3f151cdbc82" providerId="ADAL" clId="{0D95BEA4-10B5-49A0-812B-4C9D1DD3A005}" dt="2025-05-28T09:22:50.368" v="1258" actId="20577"/>
        <pc:sldMkLst>
          <pc:docMk/>
          <pc:sldMk cId="2735103986" sldId="754"/>
        </pc:sldMkLst>
        <pc:spChg chg="mod">
          <ac:chgData name="Janice Fernandes" userId="e9756176-d0fb-497d-a3b7-b3f151cdbc82" providerId="ADAL" clId="{0D95BEA4-10B5-49A0-812B-4C9D1DD3A005}" dt="2025-05-28T09:22:50.368" v="1258" actId="20577"/>
          <ac:spMkLst>
            <pc:docMk/>
            <pc:sldMk cId="2735103986" sldId="754"/>
            <ac:spMk id="2" creationId="{90141CC0-DD0D-1FE5-D766-691BBE3EC005}"/>
          </ac:spMkLst>
        </pc:spChg>
        <pc:picChg chg="mod">
          <ac:chgData name="Janice Fernandes" userId="e9756176-d0fb-497d-a3b7-b3f151cdbc82" providerId="ADAL" clId="{0D95BEA4-10B5-49A0-812B-4C9D1DD3A005}" dt="2025-05-28T09:01:08.524" v="792" actId="1076"/>
          <ac:picMkLst>
            <pc:docMk/>
            <pc:sldMk cId="2735103986" sldId="754"/>
            <ac:picMk id="3" creationId="{69DFC665-9B88-ABB3-B80B-CAD249B04BB4}"/>
          </ac:picMkLst>
        </pc:picChg>
      </pc:sldChg>
      <pc:sldChg chg="modSp mod modAnim">
        <pc:chgData name="Janice Fernandes" userId="e9756176-d0fb-497d-a3b7-b3f151cdbc82" providerId="ADAL" clId="{0D95BEA4-10B5-49A0-812B-4C9D1DD3A005}" dt="2025-05-28T09:02:13.627" v="800" actId="1076"/>
        <pc:sldMkLst>
          <pc:docMk/>
          <pc:sldMk cId="3133382203" sldId="756"/>
        </pc:sldMkLst>
        <pc:spChg chg="mod">
          <ac:chgData name="Janice Fernandes" userId="e9756176-d0fb-497d-a3b7-b3f151cdbc82" providerId="ADAL" clId="{0D95BEA4-10B5-49A0-812B-4C9D1DD3A005}" dt="2025-05-28T09:02:13.627" v="800" actId="1076"/>
          <ac:spMkLst>
            <pc:docMk/>
            <pc:sldMk cId="3133382203" sldId="756"/>
            <ac:spMk id="11" creationId="{89FD5E33-2257-39D7-8140-CB38FCE44B7C}"/>
          </ac:spMkLst>
        </pc:spChg>
      </pc:sldChg>
      <pc:sldChg chg="del">
        <pc:chgData name="Janice Fernandes" userId="e9756176-d0fb-497d-a3b7-b3f151cdbc82" providerId="ADAL" clId="{0D95BEA4-10B5-49A0-812B-4C9D1DD3A005}" dt="2025-05-28T09:21:18.570" v="1174" actId="2696"/>
        <pc:sldMkLst>
          <pc:docMk/>
          <pc:sldMk cId="2531924111" sldId="760"/>
        </pc:sldMkLst>
      </pc:sldChg>
      <pc:sldChg chg="modSp mod modAnim">
        <pc:chgData name="Janice Fernandes" userId="e9756176-d0fb-497d-a3b7-b3f151cdbc82" providerId="ADAL" clId="{0D95BEA4-10B5-49A0-812B-4C9D1DD3A005}" dt="2025-05-28T08:51:50.950" v="653" actId="1076"/>
        <pc:sldMkLst>
          <pc:docMk/>
          <pc:sldMk cId="2353677896" sldId="765"/>
        </pc:sldMkLst>
        <pc:spChg chg="mod">
          <ac:chgData name="Janice Fernandes" userId="e9756176-d0fb-497d-a3b7-b3f151cdbc82" providerId="ADAL" clId="{0D95BEA4-10B5-49A0-812B-4C9D1DD3A005}" dt="2025-05-28T08:51:43.634" v="651" actId="113"/>
          <ac:spMkLst>
            <pc:docMk/>
            <pc:sldMk cId="2353677896" sldId="765"/>
            <ac:spMk id="2" creationId="{75BED014-E761-B7CA-5C31-54A343F25038}"/>
          </ac:spMkLst>
        </pc:spChg>
        <pc:picChg chg="mod">
          <ac:chgData name="Janice Fernandes" userId="e9756176-d0fb-497d-a3b7-b3f151cdbc82" providerId="ADAL" clId="{0D95BEA4-10B5-49A0-812B-4C9D1DD3A005}" dt="2025-05-28T08:51:50.950" v="653" actId="1076"/>
          <ac:picMkLst>
            <pc:docMk/>
            <pc:sldMk cId="2353677896" sldId="765"/>
            <ac:picMk id="1030" creationId="{3FB94488-1356-9765-B2B3-DCD4CAC1DEFB}"/>
          </ac:picMkLst>
        </pc:picChg>
      </pc:sldChg>
      <pc:sldChg chg="modSp mod">
        <pc:chgData name="Janice Fernandes" userId="e9756176-d0fb-497d-a3b7-b3f151cdbc82" providerId="ADAL" clId="{0D95BEA4-10B5-49A0-812B-4C9D1DD3A005}" dt="2025-05-28T11:50:32.935" v="1652" actId="20577"/>
        <pc:sldMkLst>
          <pc:docMk/>
          <pc:sldMk cId="1955993979" sldId="766"/>
        </pc:sldMkLst>
        <pc:spChg chg="mod">
          <ac:chgData name="Janice Fernandes" userId="e9756176-d0fb-497d-a3b7-b3f151cdbc82" providerId="ADAL" clId="{0D95BEA4-10B5-49A0-812B-4C9D1DD3A005}" dt="2025-05-28T11:50:32.935" v="1652" actId="20577"/>
          <ac:spMkLst>
            <pc:docMk/>
            <pc:sldMk cId="1955993979" sldId="766"/>
            <ac:spMk id="4" creationId="{318711C1-CCCE-932C-6C99-9058D047E567}"/>
          </ac:spMkLst>
        </pc:spChg>
      </pc:sldChg>
      <pc:sldChg chg="modAnim">
        <pc:chgData name="Janice Fernandes" userId="e9756176-d0fb-497d-a3b7-b3f151cdbc82" providerId="ADAL" clId="{0D95BEA4-10B5-49A0-812B-4C9D1DD3A005}" dt="2025-05-28T09:03:48.819" v="819"/>
        <pc:sldMkLst>
          <pc:docMk/>
          <pc:sldMk cId="2052274076" sldId="769"/>
        </pc:sldMkLst>
      </pc:sldChg>
      <pc:sldChg chg="addSp delSp modSp mod modAnim">
        <pc:chgData name="Janice Fernandes" userId="e9756176-d0fb-497d-a3b7-b3f151cdbc82" providerId="ADAL" clId="{0D95BEA4-10B5-49A0-812B-4C9D1DD3A005}" dt="2025-05-28T11:51:41.348" v="1654"/>
        <pc:sldMkLst>
          <pc:docMk/>
          <pc:sldMk cId="3515524848" sldId="770"/>
        </pc:sldMkLst>
        <pc:spChg chg="add mod">
          <ac:chgData name="Janice Fernandes" userId="e9756176-d0fb-497d-a3b7-b3f151cdbc82" providerId="ADAL" clId="{0D95BEA4-10B5-49A0-812B-4C9D1DD3A005}" dt="2025-05-28T10:00:00.695" v="1291" actId="14100"/>
          <ac:spMkLst>
            <pc:docMk/>
            <pc:sldMk cId="3515524848" sldId="770"/>
            <ac:spMk id="3" creationId="{27B886B5-098A-98AA-2024-5E752CD5A3D1}"/>
          </ac:spMkLst>
        </pc:spChg>
        <pc:spChg chg="mod">
          <ac:chgData name="Janice Fernandes" userId="e9756176-d0fb-497d-a3b7-b3f151cdbc82" providerId="ADAL" clId="{0D95BEA4-10B5-49A0-812B-4C9D1DD3A005}" dt="2025-05-28T10:00:26.306" v="1319" actId="113"/>
          <ac:spMkLst>
            <pc:docMk/>
            <pc:sldMk cId="3515524848" sldId="770"/>
            <ac:spMk id="9" creationId="{DDFFB241-270F-115E-D55E-A436F72499D4}"/>
          </ac:spMkLst>
        </pc:spChg>
        <pc:spChg chg="del">
          <ac:chgData name="Janice Fernandes" userId="e9756176-d0fb-497d-a3b7-b3f151cdbc82" providerId="ADAL" clId="{0D95BEA4-10B5-49A0-812B-4C9D1DD3A005}" dt="2025-05-28T09:23:48.622" v="1261" actId="478"/>
          <ac:spMkLst>
            <pc:docMk/>
            <pc:sldMk cId="3515524848" sldId="770"/>
            <ac:spMk id="11" creationId="{03940590-1366-3923-3177-16277A437B93}"/>
          </ac:spMkLst>
        </pc:spChg>
      </pc:sldChg>
      <pc:sldChg chg="addSp delSp modSp new mod modAnim">
        <pc:chgData name="Janice Fernandes" userId="e9756176-d0fb-497d-a3b7-b3f151cdbc82" providerId="ADAL" clId="{0D95BEA4-10B5-49A0-812B-4C9D1DD3A005}" dt="2025-05-28T09:01:25.837" v="793"/>
        <pc:sldMkLst>
          <pc:docMk/>
          <pc:sldMk cId="2322746494" sldId="771"/>
        </pc:sldMkLst>
        <pc:spChg chg="del">
          <ac:chgData name="Janice Fernandes" userId="e9756176-d0fb-497d-a3b7-b3f151cdbc82" providerId="ADAL" clId="{0D95BEA4-10B5-49A0-812B-4C9D1DD3A005}" dt="2025-05-28T08:40:03.455" v="167" actId="478"/>
          <ac:spMkLst>
            <pc:docMk/>
            <pc:sldMk cId="2322746494" sldId="771"/>
            <ac:spMk id="2" creationId="{D8504070-C551-D06F-685E-94B5DF152110}"/>
          </ac:spMkLst>
        </pc:spChg>
        <pc:spChg chg="add mod">
          <ac:chgData name="Janice Fernandes" userId="e9756176-d0fb-497d-a3b7-b3f151cdbc82" providerId="ADAL" clId="{0D95BEA4-10B5-49A0-812B-4C9D1DD3A005}" dt="2025-05-28T09:00:27.810" v="781" actId="692"/>
          <ac:spMkLst>
            <pc:docMk/>
            <pc:sldMk cId="2322746494" sldId="771"/>
            <ac:spMk id="9" creationId="{D0F7877D-0CB7-F378-EB12-86553E2EEF1A}"/>
          </ac:spMkLst>
        </pc:spChg>
        <pc:spChg chg="add mod">
          <ac:chgData name="Janice Fernandes" userId="e9756176-d0fb-497d-a3b7-b3f151cdbc82" providerId="ADAL" clId="{0D95BEA4-10B5-49A0-812B-4C9D1DD3A005}" dt="2025-05-28T09:00:31.369" v="782" actId="692"/>
          <ac:spMkLst>
            <pc:docMk/>
            <pc:sldMk cId="2322746494" sldId="771"/>
            <ac:spMk id="11" creationId="{07D6C923-1F30-6FCA-E964-B38AA66E90EE}"/>
          </ac:spMkLst>
        </pc:spChg>
        <pc:spChg chg="add mod">
          <ac:chgData name="Janice Fernandes" userId="e9756176-d0fb-497d-a3b7-b3f151cdbc82" providerId="ADAL" clId="{0D95BEA4-10B5-49A0-812B-4C9D1DD3A005}" dt="2025-05-28T08:52:45.381" v="706" actId="1076"/>
          <ac:spMkLst>
            <pc:docMk/>
            <pc:sldMk cId="2322746494" sldId="771"/>
            <ac:spMk id="12" creationId="{2AD81952-840D-FD3A-B515-66BC533859C5}"/>
          </ac:spMkLst>
        </pc:spChg>
        <pc:picChg chg="add del mod">
          <ac:chgData name="Janice Fernandes" userId="e9756176-d0fb-497d-a3b7-b3f151cdbc82" providerId="ADAL" clId="{0D95BEA4-10B5-49A0-812B-4C9D1DD3A005}" dt="2025-05-28T08:56:19.401" v="716" actId="21"/>
          <ac:picMkLst>
            <pc:docMk/>
            <pc:sldMk cId="2322746494" sldId="771"/>
            <ac:picMk id="5" creationId="{0AAE2BE8-B8FF-0F2F-1E7D-492160D56718}"/>
          </ac:picMkLst>
        </pc:picChg>
        <pc:picChg chg="add del mod">
          <ac:chgData name="Janice Fernandes" userId="e9756176-d0fb-497d-a3b7-b3f151cdbc82" providerId="ADAL" clId="{0D95BEA4-10B5-49A0-812B-4C9D1DD3A005}" dt="2025-05-28T08:41:21.095" v="175" actId="478"/>
          <ac:picMkLst>
            <pc:docMk/>
            <pc:sldMk cId="2322746494" sldId="771"/>
            <ac:picMk id="7" creationId="{97D872A1-77A4-97E3-FE2D-DCE3B7355ECE}"/>
          </ac:picMkLst>
        </pc:picChg>
        <pc:picChg chg="add mod">
          <ac:chgData name="Janice Fernandes" userId="e9756176-d0fb-497d-a3b7-b3f151cdbc82" providerId="ADAL" clId="{0D95BEA4-10B5-49A0-812B-4C9D1DD3A005}" dt="2025-05-28T09:00:10.453" v="780" actId="692"/>
          <ac:picMkLst>
            <pc:docMk/>
            <pc:sldMk cId="2322746494" sldId="771"/>
            <ac:picMk id="14" creationId="{F38AEF18-86CD-FAC7-BFE2-EF8B084BC240}"/>
          </ac:picMkLst>
        </pc:picChg>
      </pc:sldChg>
      <pc:sldChg chg="addSp delSp modSp add mod ord delAnim modAnim">
        <pc:chgData name="Janice Fernandes" userId="e9756176-d0fb-497d-a3b7-b3f151cdbc82" providerId="ADAL" clId="{0D95BEA4-10B5-49A0-812B-4C9D1DD3A005}" dt="2025-05-28T13:12:47.521" v="3441"/>
        <pc:sldMkLst>
          <pc:docMk/>
          <pc:sldMk cId="350428209" sldId="772"/>
        </pc:sldMkLst>
        <pc:spChg chg="mod">
          <ac:chgData name="Janice Fernandes" userId="e9756176-d0fb-497d-a3b7-b3f151cdbc82" providerId="ADAL" clId="{0D95BEA4-10B5-49A0-812B-4C9D1DD3A005}" dt="2025-05-28T13:03:25.502" v="3338" actId="108"/>
          <ac:spMkLst>
            <pc:docMk/>
            <pc:sldMk cId="350428209" sldId="772"/>
            <ac:spMk id="9" creationId="{7E61F9AE-BF23-2B79-CA92-7AFD98EA0910}"/>
          </ac:spMkLst>
        </pc:spChg>
        <pc:spChg chg="mod">
          <ac:chgData name="Janice Fernandes" userId="e9756176-d0fb-497d-a3b7-b3f151cdbc82" providerId="ADAL" clId="{0D95BEA4-10B5-49A0-812B-4C9D1DD3A005}" dt="2025-05-28T13:00:23.163" v="3171" actId="1076"/>
          <ac:spMkLst>
            <pc:docMk/>
            <pc:sldMk cId="350428209" sldId="772"/>
            <ac:spMk id="10" creationId="{81666B10-6FA6-3456-EB18-C9C8CCF36BFD}"/>
          </ac:spMkLst>
        </pc:spChg>
        <pc:spChg chg="mod">
          <ac:chgData name="Janice Fernandes" userId="e9756176-d0fb-497d-a3b7-b3f151cdbc82" providerId="ADAL" clId="{0D95BEA4-10B5-49A0-812B-4C9D1DD3A005}" dt="2025-05-28T13:02:56.838" v="3336" actId="14100"/>
          <ac:spMkLst>
            <pc:docMk/>
            <pc:sldMk cId="350428209" sldId="772"/>
            <ac:spMk id="11" creationId="{268260C9-3940-76BF-C161-8E074C0478E6}"/>
          </ac:spMkLst>
        </pc:spChg>
        <pc:spChg chg="mod">
          <ac:chgData name="Janice Fernandes" userId="e9756176-d0fb-497d-a3b7-b3f151cdbc82" providerId="ADAL" clId="{0D95BEA4-10B5-49A0-812B-4C9D1DD3A005}" dt="2025-05-28T13:03:50.717" v="3343" actId="1076"/>
          <ac:spMkLst>
            <pc:docMk/>
            <pc:sldMk cId="350428209" sldId="772"/>
            <ac:spMk id="12" creationId="{770C14C3-5BC7-3DD3-3C85-012CDEBD3FB3}"/>
          </ac:spMkLst>
        </pc:spChg>
        <pc:spChg chg="mod">
          <ac:chgData name="Janice Fernandes" userId="e9756176-d0fb-497d-a3b7-b3f151cdbc82" providerId="ADAL" clId="{0D95BEA4-10B5-49A0-812B-4C9D1DD3A005}" dt="2025-05-28T13:02:13.220" v="3292" actId="1076"/>
          <ac:spMkLst>
            <pc:docMk/>
            <pc:sldMk cId="350428209" sldId="772"/>
            <ac:spMk id="13" creationId="{AE94B6F0-CE01-55A9-CB61-D7CDA25F2CA4}"/>
          </ac:spMkLst>
        </pc:spChg>
        <pc:spChg chg="mod">
          <ac:chgData name="Janice Fernandes" userId="e9756176-d0fb-497d-a3b7-b3f151cdbc82" providerId="ADAL" clId="{0D95BEA4-10B5-49A0-812B-4C9D1DD3A005}" dt="2025-05-28T13:03:09.260" v="3337" actId="207"/>
          <ac:spMkLst>
            <pc:docMk/>
            <pc:sldMk cId="350428209" sldId="772"/>
            <ac:spMk id="14" creationId="{1A243423-08F4-1ECE-6F65-95D7677F12AC}"/>
          </ac:spMkLst>
        </pc:spChg>
        <pc:spChg chg="mod">
          <ac:chgData name="Janice Fernandes" userId="e9756176-d0fb-497d-a3b7-b3f151cdbc82" providerId="ADAL" clId="{0D95BEA4-10B5-49A0-812B-4C9D1DD3A005}" dt="2025-05-28T13:00:20.052" v="3170" actId="1076"/>
          <ac:spMkLst>
            <pc:docMk/>
            <pc:sldMk cId="350428209" sldId="772"/>
            <ac:spMk id="15" creationId="{0FA75918-5529-77F6-5D87-885204FBDEF0}"/>
          </ac:spMkLst>
        </pc:spChg>
        <pc:picChg chg="del">
          <ac:chgData name="Janice Fernandes" userId="e9756176-d0fb-497d-a3b7-b3f151cdbc82" providerId="ADAL" clId="{0D95BEA4-10B5-49A0-812B-4C9D1DD3A005}" dt="2025-05-28T10:28:17.906" v="1436" actId="478"/>
          <ac:picMkLst>
            <pc:docMk/>
            <pc:sldMk cId="350428209" sldId="772"/>
            <ac:picMk id="3" creationId="{14206805-2D1B-EEFA-4E20-53B99875FC85}"/>
          </ac:picMkLst>
        </pc:picChg>
        <pc:picChg chg="del">
          <ac:chgData name="Janice Fernandes" userId="e9756176-d0fb-497d-a3b7-b3f151cdbc82" providerId="ADAL" clId="{0D95BEA4-10B5-49A0-812B-4C9D1DD3A005}" dt="2025-05-28T10:27:46.040" v="1432" actId="478"/>
          <ac:picMkLst>
            <pc:docMk/>
            <pc:sldMk cId="350428209" sldId="772"/>
            <ac:picMk id="4" creationId="{DBE04E14-55AB-A531-56F5-8549D783D365}"/>
          </ac:picMkLst>
        </pc:picChg>
        <pc:picChg chg="del">
          <ac:chgData name="Janice Fernandes" userId="e9756176-d0fb-497d-a3b7-b3f151cdbc82" providerId="ADAL" clId="{0D95BEA4-10B5-49A0-812B-4C9D1DD3A005}" dt="2025-05-28T10:30:33.748" v="1449" actId="478"/>
          <ac:picMkLst>
            <pc:docMk/>
            <pc:sldMk cId="350428209" sldId="772"/>
            <ac:picMk id="5" creationId="{BCD08750-6A9B-1D5B-EBF8-6B567B72A496}"/>
          </ac:picMkLst>
        </pc:picChg>
        <pc:picChg chg="del">
          <ac:chgData name="Janice Fernandes" userId="e9756176-d0fb-497d-a3b7-b3f151cdbc82" providerId="ADAL" clId="{0D95BEA4-10B5-49A0-812B-4C9D1DD3A005}" dt="2025-05-28T10:38:21.761" v="1452" actId="478"/>
          <ac:picMkLst>
            <pc:docMk/>
            <pc:sldMk cId="350428209" sldId="772"/>
            <ac:picMk id="6" creationId="{E2BDB32B-72BB-5B6A-6238-79F8CF92AB5C}"/>
          </ac:picMkLst>
        </pc:picChg>
        <pc:picChg chg="del">
          <ac:chgData name="Janice Fernandes" userId="e9756176-d0fb-497d-a3b7-b3f151cdbc82" providerId="ADAL" clId="{0D95BEA4-10B5-49A0-812B-4C9D1DD3A005}" dt="2025-05-28T10:29:36.506" v="1447" actId="478"/>
          <ac:picMkLst>
            <pc:docMk/>
            <pc:sldMk cId="350428209" sldId="772"/>
            <ac:picMk id="7" creationId="{C69CF44F-AA17-726C-4BD7-F4508D4F2C5C}"/>
          </ac:picMkLst>
        </pc:picChg>
        <pc:picChg chg="del">
          <ac:chgData name="Janice Fernandes" userId="e9756176-d0fb-497d-a3b7-b3f151cdbc82" providerId="ADAL" clId="{0D95BEA4-10B5-49A0-812B-4C9D1DD3A005}" dt="2025-05-28T10:27:19.354" v="1428" actId="478"/>
          <ac:picMkLst>
            <pc:docMk/>
            <pc:sldMk cId="350428209" sldId="772"/>
            <ac:picMk id="8" creationId="{1886A27D-C679-D7CE-F0A6-D24078600E25}"/>
          </ac:picMkLst>
        </pc:picChg>
        <pc:picChg chg="add mod">
          <ac:chgData name="Janice Fernandes" userId="e9756176-d0fb-497d-a3b7-b3f151cdbc82" providerId="ADAL" clId="{0D95BEA4-10B5-49A0-812B-4C9D1DD3A005}" dt="2025-05-28T13:03:34.147" v="3340" actId="1076"/>
          <ac:picMkLst>
            <pc:docMk/>
            <pc:sldMk cId="350428209" sldId="772"/>
            <ac:picMk id="16" creationId="{34D95684-638A-3798-0E91-BD0F56A502B5}"/>
          </ac:picMkLst>
        </pc:picChg>
        <pc:picChg chg="add del mod">
          <ac:chgData name="Janice Fernandes" userId="e9756176-d0fb-497d-a3b7-b3f151cdbc82" providerId="ADAL" clId="{0D95BEA4-10B5-49A0-812B-4C9D1DD3A005}" dt="2025-05-28T10:28:41.964" v="1441" actId="478"/>
          <ac:picMkLst>
            <pc:docMk/>
            <pc:sldMk cId="350428209" sldId="772"/>
            <ac:picMk id="17" creationId="{BF7A3AF1-09CF-9FAD-C243-8DCB5210A38D}"/>
          </ac:picMkLst>
        </pc:picChg>
        <pc:picChg chg="add mod">
          <ac:chgData name="Janice Fernandes" userId="e9756176-d0fb-497d-a3b7-b3f151cdbc82" providerId="ADAL" clId="{0D95BEA4-10B5-49A0-812B-4C9D1DD3A005}" dt="2025-05-28T12:57:09.388" v="3024" actId="1076"/>
          <ac:picMkLst>
            <pc:docMk/>
            <pc:sldMk cId="350428209" sldId="772"/>
            <ac:picMk id="18" creationId="{57C7076B-70F9-2438-AA1C-09A82715459B}"/>
          </ac:picMkLst>
        </pc:picChg>
        <pc:picChg chg="add mod">
          <ac:chgData name="Janice Fernandes" userId="e9756176-d0fb-497d-a3b7-b3f151cdbc82" providerId="ADAL" clId="{0D95BEA4-10B5-49A0-812B-4C9D1DD3A005}" dt="2025-05-28T13:03:31.971" v="3339" actId="1076"/>
          <ac:picMkLst>
            <pc:docMk/>
            <pc:sldMk cId="350428209" sldId="772"/>
            <ac:picMk id="20" creationId="{5FFA4FDF-0A26-3098-9179-45CF66E71854}"/>
          </ac:picMkLst>
        </pc:picChg>
        <pc:picChg chg="add del mod">
          <ac:chgData name="Janice Fernandes" userId="e9756176-d0fb-497d-a3b7-b3f151cdbc82" providerId="ADAL" clId="{0D95BEA4-10B5-49A0-812B-4C9D1DD3A005}" dt="2025-05-28T10:59:44.487" v="1485" actId="478"/>
          <ac:picMkLst>
            <pc:docMk/>
            <pc:sldMk cId="350428209" sldId="772"/>
            <ac:picMk id="21" creationId="{EA6EAEFF-A47E-2C3F-EDC2-FD9E6D7D8ED7}"/>
          </ac:picMkLst>
        </pc:picChg>
        <pc:picChg chg="add del mod">
          <ac:chgData name="Janice Fernandes" userId="e9756176-d0fb-497d-a3b7-b3f151cdbc82" providerId="ADAL" clId="{0D95BEA4-10B5-49A0-812B-4C9D1DD3A005}" dt="2025-05-28T10:59:59.193" v="1487" actId="478"/>
          <ac:picMkLst>
            <pc:docMk/>
            <pc:sldMk cId="350428209" sldId="772"/>
            <ac:picMk id="22" creationId="{2F41BF91-286F-1960-0D90-04BEB1398D6D}"/>
          </ac:picMkLst>
        </pc:picChg>
        <pc:picChg chg="add mod">
          <ac:chgData name="Janice Fernandes" userId="e9756176-d0fb-497d-a3b7-b3f151cdbc82" providerId="ADAL" clId="{0D95BEA4-10B5-49A0-812B-4C9D1DD3A005}" dt="2025-05-28T13:00:08.662" v="3168" actId="1076"/>
          <ac:picMkLst>
            <pc:docMk/>
            <pc:sldMk cId="350428209" sldId="772"/>
            <ac:picMk id="24" creationId="{DAEA16C7-0FD4-9EFB-5755-E80DD3D00E19}"/>
          </ac:picMkLst>
        </pc:picChg>
        <pc:picChg chg="add mod">
          <ac:chgData name="Janice Fernandes" userId="e9756176-d0fb-497d-a3b7-b3f151cdbc82" providerId="ADAL" clId="{0D95BEA4-10B5-49A0-812B-4C9D1DD3A005}" dt="2025-05-28T13:03:41.948" v="3342" actId="14100"/>
          <ac:picMkLst>
            <pc:docMk/>
            <pc:sldMk cId="350428209" sldId="772"/>
            <ac:picMk id="26" creationId="{4E6CDEEE-7A62-2A70-CA4D-F18C74D6C275}"/>
          </ac:picMkLst>
        </pc:picChg>
        <pc:picChg chg="add mod">
          <ac:chgData name="Janice Fernandes" userId="e9756176-d0fb-497d-a3b7-b3f151cdbc82" providerId="ADAL" clId="{0D95BEA4-10B5-49A0-812B-4C9D1DD3A005}" dt="2025-05-28T12:59:49.851" v="3162" actId="1076"/>
          <ac:picMkLst>
            <pc:docMk/>
            <pc:sldMk cId="350428209" sldId="772"/>
            <ac:picMk id="28" creationId="{556FF4BF-BFC1-5069-982F-7475EDC4AEAB}"/>
          </ac:picMkLst>
        </pc:picChg>
        <pc:picChg chg="add del mod">
          <ac:chgData name="Janice Fernandes" userId="e9756176-d0fb-497d-a3b7-b3f151cdbc82" providerId="ADAL" clId="{0D95BEA4-10B5-49A0-812B-4C9D1DD3A005}" dt="2025-05-28T10:59:51.992" v="1486" actId="478"/>
          <ac:picMkLst>
            <pc:docMk/>
            <pc:sldMk cId="350428209" sldId="772"/>
            <ac:picMk id="30" creationId="{F044B045-F1C5-E0A7-710E-8FC96528B459}"/>
          </ac:picMkLst>
        </pc:picChg>
        <pc:picChg chg="add mod">
          <ac:chgData name="Janice Fernandes" userId="e9756176-d0fb-497d-a3b7-b3f151cdbc82" providerId="ADAL" clId="{0D95BEA4-10B5-49A0-812B-4C9D1DD3A005}" dt="2025-05-28T13:03:37.022" v="3341" actId="14100"/>
          <ac:picMkLst>
            <pc:docMk/>
            <pc:sldMk cId="350428209" sldId="772"/>
            <ac:picMk id="32" creationId="{FB81600D-71AC-1DC0-F2D7-1EF98CC142B1}"/>
          </ac:picMkLst>
        </pc:picChg>
        <pc:picChg chg="add mod">
          <ac:chgData name="Janice Fernandes" userId="e9756176-d0fb-497d-a3b7-b3f151cdbc82" providerId="ADAL" clId="{0D95BEA4-10B5-49A0-812B-4C9D1DD3A005}" dt="2025-05-28T13:01:13.092" v="3223" actId="1076"/>
          <ac:picMkLst>
            <pc:docMk/>
            <pc:sldMk cId="350428209" sldId="772"/>
            <ac:picMk id="33" creationId="{99156F15-4357-EEFA-A052-C1E9F24DE8A7}"/>
          </ac:picMkLst>
        </pc:picChg>
      </pc:sldChg>
      <pc:sldChg chg="addSp delSp modSp add del mod ord">
        <pc:chgData name="Janice Fernandes" userId="e9756176-d0fb-497d-a3b7-b3f151cdbc82" providerId="ADAL" clId="{0D95BEA4-10B5-49A0-812B-4C9D1DD3A005}" dt="2025-05-28T12:34:18.892" v="2287" actId="2696"/>
        <pc:sldMkLst>
          <pc:docMk/>
          <pc:sldMk cId="3236734259" sldId="773"/>
        </pc:sldMkLst>
        <pc:picChg chg="del mod ord">
          <ac:chgData name="Janice Fernandes" userId="e9756176-d0fb-497d-a3b7-b3f151cdbc82" providerId="ADAL" clId="{0D95BEA4-10B5-49A0-812B-4C9D1DD3A005}" dt="2025-05-28T12:33:46.255" v="2284" actId="21"/>
          <ac:picMkLst>
            <pc:docMk/>
            <pc:sldMk cId="3236734259" sldId="773"/>
            <ac:picMk id="5" creationId="{F4D57A68-2797-BB30-3550-0BDB51120ABE}"/>
          </ac:picMkLst>
        </pc:picChg>
        <pc:picChg chg="add del mod">
          <ac:chgData name="Janice Fernandes" userId="e9756176-d0fb-497d-a3b7-b3f151cdbc82" providerId="ADAL" clId="{0D95BEA4-10B5-49A0-812B-4C9D1DD3A005}" dt="2025-05-28T12:32:53.612" v="2270" actId="21"/>
          <ac:picMkLst>
            <pc:docMk/>
            <pc:sldMk cId="3236734259" sldId="773"/>
            <ac:picMk id="1026" creationId="{A925708C-1252-E4D9-2CD4-D148B3786C43}"/>
          </ac:picMkLst>
        </pc:picChg>
        <pc:picChg chg="del">
          <ac:chgData name="Janice Fernandes" userId="e9756176-d0fb-497d-a3b7-b3f151cdbc82" providerId="ADAL" clId="{0D95BEA4-10B5-49A0-812B-4C9D1DD3A005}" dt="2025-05-28T10:24:25.210" v="1415" actId="478"/>
          <ac:picMkLst>
            <pc:docMk/>
            <pc:sldMk cId="3236734259" sldId="773"/>
            <ac:picMk id="3074" creationId="{F27789D4-FC6A-3D40-A363-10DF55CC65C7}"/>
          </ac:picMkLst>
        </pc:picChg>
      </pc:sldChg>
      <pc:sldChg chg="add del">
        <pc:chgData name="Janice Fernandes" userId="e9756176-d0fb-497d-a3b7-b3f151cdbc82" providerId="ADAL" clId="{0D95BEA4-10B5-49A0-812B-4C9D1DD3A005}" dt="2025-05-28T11:53:54.798" v="1695" actId="2696"/>
        <pc:sldMkLst>
          <pc:docMk/>
          <pc:sldMk cId="1765186227" sldId="774"/>
        </pc:sldMkLst>
      </pc:sldChg>
      <pc:sldChg chg="addSp delSp modSp new del mod">
        <pc:chgData name="Janice Fernandes" userId="e9756176-d0fb-497d-a3b7-b3f151cdbc82" providerId="ADAL" clId="{0D95BEA4-10B5-49A0-812B-4C9D1DD3A005}" dt="2025-05-28T12:21:00.455" v="2179" actId="2696"/>
        <pc:sldMkLst>
          <pc:docMk/>
          <pc:sldMk cId="2291142362" sldId="774"/>
        </pc:sldMkLst>
        <pc:spChg chg="del">
          <ac:chgData name="Janice Fernandes" userId="e9756176-d0fb-497d-a3b7-b3f151cdbc82" providerId="ADAL" clId="{0D95BEA4-10B5-49A0-812B-4C9D1DD3A005}" dt="2025-05-28T12:01:40.756" v="1702" actId="478"/>
          <ac:spMkLst>
            <pc:docMk/>
            <pc:sldMk cId="2291142362" sldId="774"/>
            <ac:spMk id="2" creationId="{0D02F8BD-CEE2-CCFA-1E64-079E83BBA98E}"/>
          </ac:spMkLst>
        </pc:spChg>
        <pc:spChg chg="add mod">
          <ac:chgData name="Janice Fernandes" userId="e9756176-d0fb-497d-a3b7-b3f151cdbc82" providerId="ADAL" clId="{0D95BEA4-10B5-49A0-812B-4C9D1DD3A005}" dt="2025-05-28T12:02:07.439" v="1704" actId="1076"/>
          <ac:spMkLst>
            <pc:docMk/>
            <pc:sldMk cId="2291142362" sldId="774"/>
            <ac:spMk id="4" creationId="{0697B795-48C5-67BC-BDC5-34A594323DBE}"/>
          </ac:spMkLst>
        </pc:spChg>
        <pc:spChg chg="add mod">
          <ac:chgData name="Janice Fernandes" userId="e9756176-d0fb-497d-a3b7-b3f151cdbc82" providerId="ADAL" clId="{0D95BEA4-10B5-49A0-812B-4C9D1DD3A005}" dt="2025-05-28T12:02:16.289" v="1706" actId="1076"/>
          <ac:spMkLst>
            <pc:docMk/>
            <pc:sldMk cId="2291142362" sldId="774"/>
            <ac:spMk id="5" creationId="{733ACBFC-8475-F56E-6AA1-620F41F7AFBE}"/>
          </ac:spMkLst>
        </pc:spChg>
        <pc:spChg chg="add mod">
          <ac:chgData name="Janice Fernandes" userId="e9756176-d0fb-497d-a3b7-b3f151cdbc82" providerId="ADAL" clId="{0D95BEA4-10B5-49A0-812B-4C9D1DD3A005}" dt="2025-05-28T12:02:21.720" v="1708" actId="1076"/>
          <ac:spMkLst>
            <pc:docMk/>
            <pc:sldMk cId="2291142362" sldId="774"/>
            <ac:spMk id="6" creationId="{F661E4CD-AC63-182A-C209-CDDBE0676B1C}"/>
          </ac:spMkLst>
        </pc:spChg>
        <pc:spChg chg="add mod">
          <ac:chgData name="Janice Fernandes" userId="e9756176-d0fb-497d-a3b7-b3f151cdbc82" providerId="ADAL" clId="{0D95BEA4-10B5-49A0-812B-4C9D1DD3A005}" dt="2025-05-28T12:02:29.480" v="1710" actId="1076"/>
          <ac:spMkLst>
            <pc:docMk/>
            <pc:sldMk cId="2291142362" sldId="774"/>
            <ac:spMk id="7" creationId="{2129E63A-0E51-14E6-9ABC-6C088DCB5D0C}"/>
          </ac:spMkLst>
        </pc:spChg>
        <pc:graphicFrameChg chg="add mod modGraphic">
          <ac:chgData name="Janice Fernandes" userId="e9756176-d0fb-497d-a3b7-b3f151cdbc82" providerId="ADAL" clId="{0D95BEA4-10B5-49A0-812B-4C9D1DD3A005}" dt="2025-05-28T12:03:30.310" v="1722" actId="1076"/>
          <ac:graphicFrameMkLst>
            <pc:docMk/>
            <pc:sldMk cId="2291142362" sldId="774"/>
            <ac:graphicFrameMk id="8" creationId="{47B7C7D1-1203-98D4-C3E4-A0E5B2D532FD}"/>
          </ac:graphicFrameMkLst>
        </pc:graphicFrameChg>
      </pc:sldChg>
      <pc:sldChg chg="addSp delSp modSp new del mod">
        <pc:chgData name="Janice Fernandes" userId="e9756176-d0fb-497d-a3b7-b3f151cdbc82" providerId="ADAL" clId="{0D95BEA4-10B5-49A0-812B-4C9D1DD3A005}" dt="2025-05-28T11:01:57.881" v="1493" actId="2696"/>
        <pc:sldMkLst>
          <pc:docMk/>
          <pc:sldMk cId="2747144603" sldId="775"/>
        </pc:sldMkLst>
        <pc:picChg chg="add del mod">
          <ac:chgData name="Janice Fernandes" userId="e9756176-d0fb-497d-a3b7-b3f151cdbc82" providerId="ADAL" clId="{0D95BEA4-10B5-49A0-812B-4C9D1DD3A005}" dt="2025-05-28T11:00:03.559" v="1488" actId="478"/>
          <ac:picMkLst>
            <pc:docMk/>
            <pc:sldMk cId="2747144603" sldId="775"/>
            <ac:picMk id="4" creationId="{89088077-FFC5-8566-E0A7-CD5370939F4A}"/>
          </ac:picMkLst>
        </pc:picChg>
        <pc:picChg chg="add del mod">
          <ac:chgData name="Janice Fernandes" userId="e9756176-d0fb-497d-a3b7-b3f151cdbc82" providerId="ADAL" clId="{0D95BEA4-10B5-49A0-812B-4C9D1DD3A005}" dt="2025-05-28T11:00:06.455" v="1489" actId="21"/>
          <ac:picMkLst>
            <pc:docMk/>
            <pc:sldMk cId="2747144603" sldId="775"/>
            <ac:picMk id="6" creationId="{99156F15-4357-EEFA-A052-C1E9F24DE8A7}"/>
          </ac:picMkLst>
        </pc:picChg>
      </pc:sldChg>
      <pc:sldChg chg="addSp delSp modSp add mod modNotesTx">
        <pc:chgData name="Janice Fernandes" userId="e9756176-d0fb-497d-a3b7-b3f151cdbc82" providerId="ADAL" clId="{0D95BEA4-10B5-49A0-812B-4C9D1DD3A005}" dt="2025-05-28T13:04:10.406" v="3345" actId="20577"/>
        <pc:sldMkLst>
          <pc:docMk/>
          <pc:sldMk cId="4144002997" sldId="775"/>
        </pc:sldMkLst>
        <pc:spChg chg="del">
          <ac:chgData name="Janice Fernandes" userId="e9756176-d0fb-497d-a3b7-b3f151cdbc82" providerId="ADAL" clId="{0D95BEA4-10B5-49A0-812B-4C9D1DD3A005}" dt="2025-05-28T12:03:42.757" v="1725" actId="478"/>
          <ac:spMkLst>
            <pc:docMk/>
            <pc:sldMk cId="4144002997" sldId="775"/>
            <ac:spMk id="4" creationId="{23864B58-DEA2-F009-AB9E-682CB7833AD7}"/>
          </ac:spMkLst>
        </pc:spChg>
        <pc:spChg chg="del">
          <ac:chgData name="Janice Fernandes" userId="e9756176-d0fb-497d-a3b7-b3f151cdbc82" providerId="ADAL" clId="{0D95BEA4-10B5-49A0-812B-4C9D1DD3A005}" dt="2025-05-28T12:03:41.998" v="1724" actId="478"/>
          <ac:spMkLst>
            <pc:docMk/>
            <pc:sldMk cId="4144002997" sldId="775"/>
            <ac:spMk id="5" creationId="{71D13201-11A5-E85B-79E5-1F575541BD56}"/>
          </ac:spMkLst>
        </pc:spChg>
        <pc:spChg chg="del">
          <ac:chgData name="Janice Fernandes" userId="e9756176-d0fb-497d-a3b7-b3f151cdbc82" providerId="ADAL" clId="{0D95BEA4-10B5-49A0-812B-4C9D1DD3A005}" dt="2025-05-28T12:03:48.181" v="1729" actId="478"/>
          <ac:spMkLst>
            <pc:docMk/>
            <pc:sldMk cId="4144002997" sldId="775"/>
            <ac:spMk id="6" creationId="{F31CFEF4-24F6-32E1-359F-D9B155E6FF60}"/>
          </ac:spMkLst>
        </pc:spChg>
        <pc:spChg chg="del">
          <ac:chgData name="Janice Fernandes" userId="e9756176-d0fb-497d-a3b7-b3f151cdbc82" providerId="ADAL" clId="{0D95BEA4-10B5-49A0-812B-4C9D1DD3A005}" dt="2025-05-28T12:03:43.478" v="1726" actId="478"/>
          <ac:spMkLst>
            <pc:docMk/>
            <pc:sldMk cId="4144002997" sldId="775"/>
            <ac:spMk id="7" creationId="{2FECD846-2D7E-9B7F-70E5-76BA77B5BF17}"/>
          </ac:spMkLst>
        </pc:spChg>
        <pc:spChg chg="mod">
          <ac:chgData name="Janice Fernandes" userId="e9756176-d0fb-497d-a3b7-b3f151cdbc82" providerId="ADAL" clId="{0D95BEA4-10B5-49A0-812B-4C9D1DD3A005}" dt="2025-05-28T12:09:03.107" v="1809" actId="18245"/>
          <ac:spMkLst>
            <pc:docMk/>
            <pc:sldMk cId="4144002997" sldId="775"/>
            <ac:spMk id="9" creationId="{B8E5064B-3DC3-BE7A-F787-A0D950AC727F}"/>
          </ac:spMkLst>
        </pc:spChg>
        <pc:spChg chg="mod">
          <ac:chgData name="Janice Fernandes" userId="e9756176-d0fb-497d-a3b7-b3f151cdbc82" providerId="ADAL" clId="{0D95BEA4-10B5-49A0-812B-4C9D1DD3A005}" dt="2025-05-28T12:09:03.107" v="1809" actId="18245"/>
          <ac:spMkLst>
            <pc:docMk/>
            <pc:sldMk cId="4144002997" sldId="775"/>
            <ac:spMk id="10" creationId="{DCB7F5D7-D04B-41F3-C36A-A5A81BD67A86}"/>
          </ac:spMkLst>
        </pc:spChg>
        <pc:spChg chg="mod">
          <ac:chgData name="Janice Fernandes" userId="e9756176-d0fb-497d-a3b7-b3f151cdbc82" providerId="ADAL" clId="{0D95BEA4-10B5-49A0-812B-4C9D1DD3A005}" dt="2025-05-28T12:09:03.107" v="1809" actId="18245"/>
          <ac:spMkLst>
            <pc:docMk/>
            <pc:sldMk cId="4144002997" sldId="775"/>
            <ac:spMk id="11" creationId="{9361996A-0AF1-003D-4E65-BB40312EE283}"/>
          </ac:spMkLst>
        </pc:spChg>
        <pc:spChg chg="mod">
          <ac:chgData name="Janice Fernandes" userId="e9756176-d0fb-497d-a3b7-b3f151cdbc82" providerId="ADAL" clId="{0D95BEA4-10B5-49A0-812B-4C9D1DD3A005}" dt="2025-05-28T12:09:03.107" v="1809" actId="18245"/>
          <ac:spMkLst>
            <pc:docMk/>
            <pc:sldMk cId="4144002997" sldId="775"/>
            <ac:spMk id="12" creationId="{D1E1AA05-9724-80C9-3482-CEF0861BC184}"/>
          </ac:spMkLst>
        </pc:spChg>
        <pc:spChg chg="mod">
          <ac:chgData name="Janice Fernandes" userId="e9756176-d0fb-497d-a3b7-b3f151cdbc82" providerId="ADAL" clId="{0D95BEA4-10B5-49A0-812B-4C9D1DD3A005}" dt="2025-05-28T12:09:03.107" v="1809" actId="18245"/>
          <ac:spMkLst>
            <pc:docMk/>
            <pc:sldMk cId="4144002997" sldId="775"/>
            <ac:spMk id="13" creationId="{9C771E57-0A8E-C1E4-DF0B-9802F786BAD9}"/>
          </ac:spMkLst>
        </pc:spChg>
        <pc:spChg chg="mod">
          <ac:chgData name="Janice Fernandes" userId="e9756176-d0fb-497d-a3b7-b3f151cdbc82" providerId="ADAL" clId="{0D95BEA4-10B5-49A0-812B-4C9D1DD3A005}" dt="2025-05-28T12:09:03.107" v="1809" actId="18245"/>
          <ac:spMkLst>
            <pc:docMk/>
            <pc:sldMk cId="4144002997" sldId="775"/>
            <ac:spMk id="14" creationId="{7816FD24-A769-5AF8-5196-7EF75DA35166}"/>
          </ac:spMkLst>
        </pc:spChg>
        <pc:spChg chg="mod">
          <ac:chgData name="Janice Fernandes" userId="e9756176-d0fb-497d-a3b7-b3f151cdbc82" providerId="ADAL" clId="{0D95BEA4-10B5-49A0-812B-4C9D1DD3A005}" dt="2025-05-28T12:09:03.107" v="1809" actId="18245"/>
          <ac:spMkLst>
            <pc:docMk/>
            <pc:sldMk cId="4144002997" sldId="775"/>
            <ac:spMk id="15" creationId="{CF1CFFDC-F652-E6C7-6ABE-93B58361E3A1}"/>
          </ac:spMkLst>
        </pc:spChg>
        <pc:spChg chg="mod">
          <ac:chgData name="Janice Fernandes" userId="e9756176-d0fb-497d-a3b7-b3f151cdbc82" providerId="ADAL" clId="{0D95BEA4-10B5-49A0-812B-4C9D1DD3A005}" dt="2025-05-28T12:08:07.269" v="1808" actId="18245"/>
          <ac:spMkLst>
            <pc:docMk/>
            <pc:sldMk cId="4144002997" sldId="775"/>
            <ac:spMk id="16" creationId="{882E67D5-DD33-B77E-C28A-9EDCD1A601D1}"/>
          </ac:spMkLst>
        </pc:spChg>
        <pc:spChg chg="add mod">
          <ac:chgData name="Janice Fernandes" userId="e9756176-d0fb-497d-a3b7-b3f151cdbc82" providerId="ADAL" clId="{0D95BEA4-10B5-49A0-812B-4C9D1DD3A005}" dt="2025-05-28T12:18:34.714" v="2100" actId="1076"/>
          <ac:spMkLst>
            <pc:docMk/>
            <pc:sldMk cId="4144002997" sldId="775"/>
            <ac:spMk id="17" creationId="{54DB401F-E001-AB7E-98AF-59E5146ACB09}"/>
          </ac:spMkLst>
        </pc:spChg>
        <pc:spChg chg="add mod">
          <ac:chgData name="Janice Fernandes" userId="e9756176-d0fb-497d-a3b7-b3f151cdbc82" providerId="ADAL" clId="{0D95BEA4-10B5-49A0-812B-4C9D1DD3A005}" dt="2025-05-28T12:18:32.322" v="2099" actId="1076"/>
          <ac:spMkLst>
            <pc:docMk/>
            <pc:sldMk cId="4144002997" sldId="775"/>
            <ac:spMk id="18" creationId="{E3CE1BB7-BF9D-E2F6-4233-A210D2396E5D}"/>
          </ac:spMkLst>
        </pc:spChg>
        <pc:spChg chg="add mod">
          <ac:chgData name="Janice Fernandes" userId="e9756176-d0fb-497d-a3b7-b3f151cdbc82" providerId="ADAL" clId="{0D95BEA4-10B5-49A0-812B-4C9D1DD3A005}" dt="2025-05-28T12:20:30.841" v="2172" actId="207"/>
          <ac:spMkLst>
            <pc:docMk/>
            <pc:sldMk cId="4144002997" sldId="775"/>
            <ac:spMk id="19" creationId="{31C447BC-51BB-5A5B-2295-5C1DE8D872E4}"/>
          </ac:spMkLst>
        </pc:spChg>
        <pc:spChg chg="add mod">
          <ac:chgData name="Janice Fernandes" userId="e9756176-d0fb-497d-a3b7-b3f151cdbc82" providerId="ADAL" clId="{0D95BEA4-10B5-49A0-812B-4C9D1DD3A005}" dt="2025-05-28T12:14:16.816" v="1846"/>
          <ac:spMkLst>
            <pc:docMk/>
            <pc:sldMk cId="4144002997" sldId="775"/>
            <ac:spMk id="20" creationId="{112EF70A-E72C-D382-6AAE-7DBAD79C699E}"/>
          </ac:spMkLst>
        </pc:spChg>
        <pc:spChg chg="add mod">
          <ac:chgData name="Janice Fernandes" userId="e9756176-d0fb-497d-a3b7-b3f151cdbc82" providerId="ADAL" clId="{0D95BEA4-10B5-49A0-812B-4C9D1DD3A005}" dt="2025-05-28T12:20:35.244" v="2173" actId="108"/>
          <ac:spMkLst>
            <pc:docMk/>
            <pc:sldMk cId="4144002997" sldId="775"/>
            <ac:spMk id="21" creationId="{88913BF8-79F6-D58D-6482-54E5C7AEC7E6}"/>
          </ac:spMkLst>
        </pc:spChg>
        <pc:spChg chg="add mod">
          <ac:chgData name="Janice Fernandes" userId="e9756176-d0fb-497d-a3b7-b3f151cdbc82" providerId="ADAL" clId="{0D95BEA4-10B5-49A0-812B-4C9D1DD3A005}" dt="2025-05-28T12:32:26.678" v="2267" actId="14100"/>
          <ac:spMkLst>
            <pc:docMk/>
            <pc:sldMk cId="4144002997" sldId="775"/>
            <ac:spMk id="22" creationId="{DDA9F29D-4BFF-8A48-02DA-F67B84E3B226}"/>
          </ac:spMkLst>
        </pc:spChg>
        <pc:spChg chg="add mod">
          <ac:chgData name="Janice Fernandes" userId="e9756176-d0fb-497d-a3b7-b3f151cdbc82" providerId="ADAL" clId="{0D95BEA4-10B5-49A0-812B-4C9D1DD3A005}" dt="2025-05-28T12:20:38.186" v="2174" actId="108"/>
          <ac:spMkLst>
            <pc:docMk/>
            <pc:sldMk cId="4144002997" sldId="775"/>
            <ac:spMk id="23" creationId="{E096D015-92CD-7701-0F09-09F3E79187C1}"/>
          </ac:spMkLst>
        </pc:spChg>
        <pc:spChg chg="add mod">
          <ac:chgData name="Janice Fernandes" userId="e9756176-d0fb-497d-a3b7-b3f151cdbc82" providerId="ADAL" clId="{0D95BEA4-10B5-49A0-812B-4C9D1DD3A005}" dt="2025-05-28T12:20:42.754" v="2175" actId="108"/>
          <ac:spMkLst>
            <pc:docMk/>
            <pc:sldMk cId="4144002997" sldId="775"/>
            <ac:spMk id="24" creationId="{7DF12E26-F627-A3BE-8847-0D04A78072FE}"/>
          </ac:spMkLst>
        </pc:spChg>
        <pc:spChg chg="add mod">
          <ac:chgData name="Janice Fernandes" userId="e9756176-d0fb-497d-a3b7-b3f151cdbc82" providerId="ADAL" clId="{0D95BEA4-10B5-49A0-812B-4C9D1DD3A005}" dt="2025-05-28T12:20:46.960" v="2176" actId="108"/>
          <ac:spMkLst>
            <pc:docMk/>
            <pc:sldMk cId="4144002997" sldId="775"/>
            <ac:spMk id="25" creationId="{4CE494FF-2935-E96C-A3E1-A6F1F04FEEF5}"/>
          </ac:spMkLst>
        </pc:spChg>
        <pc:spChg chg="add mod">
          <ac:chgData name="Janice Fernandes" userId="e9756176-d0fb-497d-a3b7-b3f151cdbc82" providerId="ADAL" clId="{0D95BEA4-10B5-49A0-812B-4C9D1DD3A005}" dt="2025-05-28T12:32:16.414" v="2265" actId="207"/>
          <ac:spMkLst>
            <pc:docMk/>
            <pc:sldMk cId="4144002997" sldId="775"/>
            <ac:spMk id="26" creationId="{7518A92A-FC8C-6002-068D-B3D1774AC359}"/>
          </ac:spMkLst>
        </pc:spChg>
        <pc:spChg chg="add mod">
          <ac:chgData name="Janice Fernandes" userId="e9756176-d0fb-497d-a3b7-b3f151cdbc82" providerId="ADAL" clId="{0D95BEA4-10B5-49A0-812B-4C9D1DD3A005}" dt="2025-05-28T12:19:21.992" v="2106" actId="688"/>
          <ac:spMkLst>
            <pc:docMk/>
            <pc:sldMk cId="4144002997" sldId="775"/>
            <ac:spMk id="27" creationId="{0BAB7E0E-4E4A-88FC-3D20-18DEE800500C}"/>
          </ac:spMkLst>
        </pc:spChg>
        <pc:spChg chg="add mod">
          <ac:chgData name="Janice Fernandes" userId="e9756176-d0fb-497d-a3b7-b3f151cdbc82" providerId="ADAL" clId="{0D95BEA4-10B5-49A0-812B-4C9D1DD3A005}" dt="2025-05-28T12:20:50.762" v="2177" actId="108"/>
          <ac:spMkLst>
            <pc:docMk/>
            <pc:sldMk cId="4144002997" sldId="775"/>
            <ac:spMk id="28" creationId="{3B163953-B7A2-7202-852A-0E0252B16C78}"/>
          </ac:spMkLst>
        </pc:spChg>
        <pc:spChg chg="add del mod">
          <ac:chgData name="Janice Fernandes" userId="e9756176-d0fb-497d-a3b7-b3f151cdbc82" providerId="ADAL" clId="{0D95BEA4-10B5-49A0-812B-4C9D1DD3A005}" dt="2025-05-28T12:29:00.415" v="2213" actId="478"/>
          <ac:spMkLst>
            <pc:docMk/>
            <pc:sldMk cId="4144002997" sldId="775"/>
            <ac:spMk id="32" creationId="{75C96CA6-080C-275F-B698-362FCE4B4025}"/>
          </ac:spMkLst>
        </pc:spChg>
        <pc:spChg chg="add mod">
          <ac:chgData name="Janice Fernandes" userId="e9756176-d0fb-497d-a3b7-b3f151cdbc82" providerId="ADAL" clId="{0D95BEA4-10B5-49A0-812B-4C9D1DD3A005}" dt="2025-05-28T12:29:04.792" v="2214" actId="1076"/>
          <ac:spMkLst>
            <pc:docMk/>
            <pc:sldMk cId="4144002997" sldId="775"/>
            <ac:spMk id="34" creationId="{7CB36EC1-E44F-9125-ED8C-B2890E532205}"/>
          </ac:spMkLst>
        </pc:spChg>
        <pc:grpChg chg="mod">
          <ac:chgData name="Janice Fernandes" userId="e9756176-d0fb-497d-a3b7-b3f151cdbc82" providerId="ADAL" clId="{0D95BEA4-10B5-49A0-812B-4C9D1DD3A005}" dt="2025-05-28T12:09:03.107" v="1809" actId="18245"/>
          <ac:grpSpMkLst>
            <pc:docMk/>
            <pc:sldMk cId="4144002997" sldId="775"/>
            <ac:grpSpMk id="2" creationId="{A09EF445-17D0-C105-426A-000BC8331F4C}"/>
          </ac:grpSpMkLst>
        </pc:grpChg>
        <pc:graphicFrameChg chg="add del mod modGraphic">
          <ac:chgData name="Janice Fernandes" userId="e9756176-d0fb-497d-a3b7-b3f151cdbc82" providerId="ADAL" clId="{0D95BEA4-10B5-49A0-812B-4C9D1DD3A005}" dt="2025-05-28T12:33:28.528" v="2283"/>
          <ac:graphicFrameMkLst>
            <pc:docMk/>
            <pc:sldMk cId="4144002997" sldId="775"/>
            <ac:graphicFrameMk id="8" creationId="{E077AEED-0954-EE60-F0BE-D545BA946DB1}"/>
          </ac:graphicFrameMkLst>
        </pc:graphicFrameChg>
        <pc:picChg chg="add mod">
          <ac:chgData name="Janice Fernandes" userId="e9756176-d0fb-497d-a3b7-b3f151cdbc82" providerId="ADAL" clId="{0D95BEA4-10B5-49A0-812B-4C9D1DD3A005}" dt="2025-05-28T12:27:11.967" v="2204" actId="1076"/>
          <ac:picMkLst>
            <pc:docMk/>
            <pc:sldMk cId="4144002997" sldId="775"/>
            <ac:picMk id="30" creationId="{A5579C7A-2D97-5325-73C1-3C9C9665E268}"/>
          </ac:picMkLst>
        </pc:picChg>
      </pc:sldChg>
      <pc:sldMasterChg chg="del delSldLayout">
        <pc:chgData name="Janice Fernandes" userId="e9756176-d0fb-497d-a3b7-b3f151cdbc82" providerId="ADAL" clId="{0D95BEA4-10B5-49A0-812B-4C9D1DD3A005}" dt="2025-05-28T09:20:43.934" v="1172" actId="2696"/>
        <pc:sldMasterMkLst>
          <pc:docMk/>
          <pc:sldMasterMk cId="754491379" sldId="2147483856"/>
        </pc:sldMasterMkLst>
        <pc:sldLayoutChg chg="del">
          <pc:chgData name="Janice Fernandes" userId="e9756176-d0fb-497d-a3b7-b3f151cdbc82" providerId="ADAL" clId="{0D95BEA4-10B5-49A0-812B-4C9D1DD3A005}" dt="2025-05-28T09:20:43.934" v="1172" actId="2696"/>
          <pc:sldLayoutMkLst>
            <pc:docMk/>
            <pc:sldMasterMk cId="754491379" sldId="2147483856"/>
            <pc:sldLayoutMk cId="2673808949" sldId="2147483857"/>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3166959906" sldId="2147483858"/>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958842516" sldId="2147483859"/>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4006502068" sldId="2147483860"/>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4083565448" sldId="2147483861"/>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110529660" sldId="2147483862"/>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2514032556" sldId="2147483863"/>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3627024910" sldId="2147483864"/>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3821601863" sldId="2147483865"/>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848523833" sldId="2147483866"/>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1088169662" sldId="2147483867"/>
          </pc:sldLayoutMkLst>
        </pc:sldLayoutChg>
        <pc:sldLayoutChg chg="del">
          <pc:chgData name="Janice Fernandes" userId="e9756176-d0fb-497d-a3b7-b3f151cdbc82" providerId="ADAL" clId="{0D95BEA4-10B5-49A0-812B-4C9D1DD3A005}" dt="2025-05-28T09:20:43.934" v="1172" actId="2696"/>
          <pc:sldLayoutMkLst>
            <pc:docMk/>
            <pc:sldMasterMk cId="754491379" sldId="2147483856"/>
            <pc:sldLayoutMk cId="2402964977" sldId="2147483868"/>
          </pc:sldLayoutMkLst>
        </pc:sldLayoutChg>
      </pc:sldMasterChg>
      <pc:sldMasterChg chg="del delSldLayout">
        <pc:chgData name="Janice Fernandes" userId="e9756176-d0fb-497d-a3b7-b3f151cdbc82" providerId="ADAL" clId="{0D95BEA4-10B5-49A0-812B-4C9D1DD3A005}" dt="2025-05-28T09:21:28.241" v="1177" actId="2696"/>
        <pc:sldMasterMkLst>
          <pc:docMk/>
          <pc:sldMasterMk cId="2862547902" sldId="2147483869"/>
        </pc:sldMasterMkLst>
        <pc:sldLayoutChg chg="del">
          <pc:chgData name="Janice Fernandes" userId="e9756176-d0fb-497d-a3b7-b3f151cdbc82" providerId="ADAL" clId="{0D95BEA4-10B5-49A0-812B-4C9D1DD3A005}" dt="2025-05-28T09:21:28.241" v="1177" actId="2696"/>
          <pc:sldLayoutMkLst>
            <pc:docMk/>
            <pc:sldMasterMk cId="2862547902" sldId="2147483869"/>
            <pc:sldLayoutMk cId="268586154" sldId="2147483870"/>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2978384341" sldId="2147483871"/>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2665041673" sldId="2147483872"/>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2218279736" sldId="2147483873"/>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4186439927" sldId="2147483874"/>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2722624942" sldId="2147483875"/>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3808517971" sldId="2147483876"/>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754091885" sldId="2147483877"/>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2080760066" sldId="2147483878"/>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3972327815" sldId="2147483879"/>
          </pc:sldLayoutMkLst>
        </pc:sldLayoutChg>
        <pc:sldLayoutChg chg="del">
          <pc:chgData name="Janice Fernandes" userId="e9756176-d0fb-497d-a3b7-b3f151cdbc82" providerId="ADAL" clId="{0D95BEA4-10B5-49A0-812B-4C9D1DD3A005}" dt="2025-05-28T09:21:28.241" v="1177" actId="2696"/>
          <pc:sldLayoutMkLst>
            <pc:docMk/>
            <pc:sldMasterMk cId="2862547902" sldId="2147483869"/>
            <pc:sldLayoutMk cId="738057523" sldId="2147483880"/>
          </pc:sldLayoutMkLst>
        </pc:sldLayoutChg>
      </pc:sldMasterChg>
      <pc:sldMasterChg chg="del delSldLayout">
        <pc:chgData name="Janice Fernandes" userId="e9756176-d0fb-497d-a3b7-b3f151cdbc82" providerId="ADAL" clId="{0D95BEA4-10B5-49A0-812B-4C9D1DD3A005}" dt="2025-05-28T09:21:25.178" v="1176" actId="2696"/>
        <pc:sldMasterMkLst>
          <pc:docMk/>
          <pc:sldMasterMk cId="3613561321" sldId="2147483894"/>
        </pc:sldMasterMkLst>
        <pc:sldLayoutChg chg="del">
          <pc:chgData name="Janice Fernandes" userId="e9756176-d0fb-497d-a3b7-b3f151cdbc82" providerId="ADAL" clId="{0D95BEA4-10B5-49A0-812B-4C9D1DD3A005}" dt="2025-05-28T09:21:25.178" v="1176" actId="2696"/>
          <pc:sldLayoutMkLst>
            <pc:docMk/>
            <pc:sldMasterMk cId="3613561321" sldId="2147483894"/>
            <pc:sldLayoutMk cId="871116081" sldId="2147483895"/>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2893994320" sldId="2147483896"/>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3143305764" sldId="2147483897"/>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2165874079" sldId="2147483898"/>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3869113916" sldId="2147483899"/>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1091152231" sldId="2147483900"/>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1512093454" sldId="2147483901"/>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4257755400" sldId="2147483902"/>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2814651707" sldId="2147483903"/>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3129978468" sldId="2147483904"/>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3628291733" sldId="2147483905"/>
          </pc:sldLayoutMkLst>
        </pc:sldLayoutChg>
        <pc:sldLayoutChg chg="del">
          <pc:chgData name="Janice Fernandes" userId="e9756176-d0fb-497d-a3b7-b3f151cdbc82" providerId="ADAL" clId="{0D95BEA4-10B5-49A0-812B-4C9D1DD3A005}" dt="2025-05-28T09:21:25.178" v="1176" actId="2696"/>
          <pc:sldLayoutMkLst>
            <pc:docMk/>
            <pc:sldMasterMk cId="3613561321" sldId="2147483894"/>
            <pc:sldLayoutMk cId="3310907304" sldId="2147483906"/>
          </pc:sldLayoutMkLst>
        </pc:sldLayoutChg>
      </pc:sldMasterChg>
    </pc:docChg>
  </pc:docChgLst>
  <pc:docChgLst>
    <pc:chgData name="Janice Fernandes" userId="e9756176-d0fb-497d-a3b7-b3f151cdbc82" providerId="ADAL" clId="{2148B994-7DD8-453D-B330-73D50713DC20}"/>
    <pc:docChg chg="undo custSel addSld delSld modSld sldOrd delMainMaster">
      <pc:chgData name="Janice Fernandes" userId="e9756176-d0fb-497d-a3b7-b3f151cdbc82" providerId="ADAL" clId="{2148B994-7DD8-453D-B330-73D50713DC20}" dt="2025-05-27T16:15:11.266" v="2278" actId="478"/>
      <pc:docMkLst>
        <pc:docMk/>
      </pc:docMkLst>
      <pc:sldChg chg="add">
        <pc:chgData name="Janice Fernandes" userId="e9756176-d0fb-497d-a3b7-b3f151cdbc82" providerId="ADAL" clId="{2148B994-7DD8-453D-B330-73D50713DC20}" dt="2025-05-13T04:33:45.795" v="98"/>
        <pc:sldMkLst>
          <pc:docMk/>
          <pc:sldMk cId="674455966" sldId="260"/>
        </pc:sldMkLst>
      </pc:sldChg>
      <pc:sldChg chg="add del">
        <pc:chgData name="Janice Fernandes" userId="e9756176-d0fb-497d-a3b7-b3f151cdbc82" providerId="ADAL" clId="{2148B994-7DD8-453D-B330-73D50713DC20}" dt="2025-05-13T04:38:07.213" v="109"/>
        <pc:sldMkLst>
          <pc:docMk/>
          <pc:sldMk cId="2691161567" sldId="263"/>
        </pc:sldMkLst>
      </pc:sldChg>
      <pc:sldChg chg="add del">
        <pc:chgData name="Janice Fernandes" userId="e9756176-d0fb-497d-a3b7-b3f151cdbc82" providerId="ADAL" clId="{2148B994-7DD8-453D-B330-73D50713DC20}" dt="2025-05-27T16:06:32.730" v="2197" actId="2696"/>
        <pc:sldMkLst>
          <pc:docMk/>
          <pc:sldMk cId="27918903" sldId="320"/>
        </pc:sldMkLst>
      </pc:sldChg>
      <pc:sldChg chg="add">
        <pc:chgData name="Janice Fernandes" userId="e9756176-d0fb-497d-a3b7-b3f151cdbc82" providerId="ADAL" clId="{2148B994-7DD8-453D-B330-73D50713DC20}" dt="2025-05-13T04:39:16.565" v="111"/>
        <pc:sldMkLst>
          <pc:docMk/>
          <pc:sldMk cId="1149637152" sldId="322"/>
        </pc:sldMkLst>
      </pc:sldChg>
      <pc:sldChg chg="add del">
        <pc:chgData name="Janice Fernandes" userId="e9756176-d0fb-497d-a3b7-b3f151cdbc82" providerId="ADAL" clId="{2148B994-7DD8-453D-B330-73D50713DC20}" dt="2025-05-27T16:06:15.327" v="2196" actId="2696"/>
        <pc:sldMkLst>
          <pc:docMk/>
          <pc:sldMk cId="56818904" sldId="333"/>
        </pc:sldMkLst>
      </pc:sldChg>
      <pc:sldChg chg="delSp add mod delAnim">
        <pc:chgData name="Janice Fernandes" userId="e9756176-d0fb-497d-a3b7-b3f151cdbc82" providerId="ADAL" clId="{2148B994-7DD8-453D-B330-73D50713DC20}" dt="2025-05-27T16:06:47.980" v="2198" actId="21"/>
        <pc:sldMkLst>
          <pc:docMk/>
          <pc:sldMk cId="2576050020" sldId="341"/>
        </pc:sldMkLst>
        <pc:picChg chg="del">
          <ac:chgData name="Janice Fernandes" userId="e9756176-d0fb-497d-a3b7-b3f151cdbc82" providerId="ADAL" clId="{2148B994-7DD8-453D-B330-73D50713DC20}" dt="2025-05-27T16:06:47.980" v="2198" actId="21"/>
          <ac:picMkLst>
            <pc:docMk/>
            <pc:sldMk cId="2576050020" sldId="341"/>
            <ac:picMk id="14" creationId="{A3CDD04E-FB48-4B23-9057-91244890C7F1}"/>
          </ac:picMkLst>
        </pc:picChg>
      </pc:sldChg>
      <pc:sldChg chg="add">
        <pc:chgData name="Janice Fernandes" userId="e9756176-d0fb-497d-a3b7-b3f151cdbc82" providerId="ADAL" clId="{2148B994-7DD8-453D-B330-73D50713DC20}" dt="2025-05-13T04:35:16.564" v="100"/>
        <pc:sldMkLst>
          <pc:docMk/>
          <pc:sldMk cId="1342278956" sldId="344"/>
        </pc:sldMkLst>
      </pc:sldChg>
      <pc:sldChg chg="add del setBg">
        <pc:chgData name="Janice Fernandes" userId="e9756176-d0fb-497d-a3b7-b3f151cdbc82" providerId="ADAL" clId="{2148B994-7DD8-453D-B330-73D50713DC20}" dt="2025-05-13T04:28:57.118" v="85"/>
        <pc:sldMkLst>
          <pc:docMk/>
          <pc:sldMk cId="321637798" sldId="414"/>
        </pc:sldMkLst>
      </pc:sldChg>
      <pc:sldChg chg="add">
        <pc:chgData name="Janice Fernandes" userId="e9756176-d0fb-497d-a3b7-b3f151cdbc82" providerId="ADAL" clId="{2148B994-7DD8-453D-B330-73D50713DC20}" dt="2025-05-13T04:40:32.255" v="113"/>
        <pc:sldMkLst>
          <pc:docMk/>
          <pc:sldMk cId="2929937817" sldId="439"/>
        </pc:sldMkLst>
      </pc:sldChg>
      <pc:sldChg chg="delSp modSp modAnim">
        <pc:chgData name="Janice Fernandes" userId="e9756176-d0fb-497d-a3b7-b3f151cdbc82" providerId="ADAL" clId="{2148B994-7DD8-453D-B330-73D50713DC20}" dt="2025-05-27T16:14:32.246" v="2268" actId="207"/>
        <pc:sldMkLst>
          <pc:docMk/>
          <pc:sldMk cId="1635790231" sldId="562"/>
        </pc:sldMkLst>
        <pc:spChg chg="mod">
          <ac:chgData name="Janice Fernandes" userId="e9756176-d0fb-497d-a3b7-b3f151cdbc82" providerId="ADAL" clId="{2148B994-7DD8-453D-B330-73D50713DC20}" dt="2025-05-27T16:14:25.363" v="2267" actId="20577"/>
          <ac:spMkLst>
            <pc:docMk/>
            <pc:sldMk cId="1635790231" sldId="562"/>
            <ac:spMk id="4" creationId="{5157BCD3-BBA8-4803-ACF5-5C4B0BFA6DA4}"/>
          </ac:spMkLst>
        </pc:spChg>
        <pc:spChg chg="mod">
          <ac:chgData name="Janice Fernandes" userId="e9756176-d0fb-497d-a3b7-b3f151cdbc82" providerId="ADAL" clId="{2148B994-7DD8-453D-B330-73D50713DC20}" dt="2025-05-27T16:14:32.246" v="2268" actId="207"/>
          <ac:spMkLst>
            <pc:docMk/>
            <pc:sldMk cId="1635790231" sldId="562"/>
            <ac:spMk id="8" creationId="{ECEDB380-3332-4273-A3A1-4E30816B9AC8}"/>
          </ac:spMkLst>
        </pc:spChg>
      </pc:sldChg>
      <pc:sldChg chg="add">
        <pc:chgData name="Janice Fernandes" userId="e9756176-d0fb-497d-a3b7-b3f151cdbc82" providerId="ADAL" clId="{2148B994-7DD8-453D-B330-73D50713DC20}" dt="2025-05-13T04:40:49.584" v="114"/>
        <pc:sldMkLst>
          <pc:docMk/>
          <pc:sldMk cId="555632945" sldId="564"/>
        </pc:sldMkLst>
      </pc:sldChg>
      <pc:sldChg chg="add del">
        <pc:chgData name="Janice Fernandes" userId="e9756176-d0fb-497d-a3b7-b3f151cdbc82" providerId="ADAL" clId="{2148B994-7DD8-453D-B330-73D50713DC20}" dt="2025-05-13T04:29:37.870" v="88"/>
        <pc:sldMkLst>
          <pc:docMk/>
          <pc:sldMk cId="2173552443" sldId="566"/>
        </pc:sldMkLst>
      </pc:sldChg>
      <pc:sldChg chg="add">
        <pc:chgData name="Janice Fernandes" userId="e9756176-d0fb-497d-a3b7-b3f151cdbc82" providerId="ADAL" clId="{2148B994-7DD8-453D-B330-73D50713DC20}" dt="2025-05-13T04:29:53.386" v="89"/>
        <pc:sldMkLst>
          <pc:docMk/>
          <pc:sldMk cId="2398491788" sldId="567"/>
        </pc:sldMkLst>
      </pc:sldChg>
      <pc:sldChg chg="add">
        <pc:chgData name="Janice Fernandes" userId="e9756176-d0fb-497d-a3b7-b3f151cdbc82" providerId="ADAL" clId="{2148B994-7DD8-453D-B330-73D50713DC20}" dt="2025-05-13T04:30:10.984" v="90"/>
        <pc:sldMkLst>
          <pc:docMk/>
          <pc:sldMk cId="3210117713" sldId="568"/>
        </pc:sldMkLst>
      </pc:sldChg>
      <pc:sldChg chg="add">
        <pc:chgData name="Janice Fernandes" userId="e9756176-d0fb-497d-a3b7-b3f151cdbc82" providerId="ADAL" clId="{2148B994-7DD8-453D-B330-73D50713DC20}" dt="2025-05-13T04:30:31.363" v="91"/>
        <pc:sldMkLst>
          <pc:docMk/>
          <pc:sldMk cId="3447404106" sldId="569"/>
        </pc:sldMkLst>
      </pc:sldChg>
      <pc:sldChg chg="add">
        <pc:chgData name="Janice Fernandes" userId="e9756176-d0fb-497d-a3b7-b3f151cdbc82" providerId="ADAL" clId="{2148B994-7DD8-453D-B330-73D50713DC20}" dt="2025-05-13T04:30:56.892" v="92"/>
        <pc:sldMkLst>
          <pc:docMk/>
          <pc:sldMk cId="3910516690" sldId="570"/>
        </pc:sldMkLst>
      </pc:sldChg>
      <pc:sldChg chg="add">
        <pc:chgData name="Janice Fernandes" userId="e9756176-d0fb-497d-a3b7-b3f151cdbc82" providerId="ADAL" clId="{2148B994-7DD8-453D-B330-73D50713DC20}" dt="2025-05-13T04:31:19.725" v="93"/>
        <pc:sldMkLst>
          <pc:docMk/>
          <pc:sldMk cId="2987841911" sldId="571"/>
        </pc:sldMkLst>
      </pc:sldChg>
      <pc:sldChg chg="add">
        <pc:chgData name="Janice Fernandes" userId="e9756176-d0fb-497d-a3b7-b3f151cdbc82" providerId="ADAL" clId="{2148B994-7DD8-453D-B330-73D50713DC20}" dt="2025-05-13T04:31:36.682" v="94"/>
        <pc:sldMkLst>
          <pc:docMk/>
          <pc:sldMk cId="35334581" sldId="572"/>
        </pc:sldMkLst>
      </pc:sldChg>
      <pc:sldChg chg="add del ord">
        <pc:chgData name="Janice Fernandes" userId="e9756176-d0fb-497d-a3b7-b3f151cdbc82" providerId="ADAL" clId="{2148B994-7DD8-453D-B330-73D50713DC20}" dt="2025-05-27T15:52:52.096" v="2069" actId="2696"/>
        <pc:sldMkLst>
          <pc:docMk/>
          <pc:sldMk cId="262211508" sldId="573"/>
        </pc:sldMkLst>
      </pc:sldChg>
      <pc:sldChg chg="add">
        <pc:chgData name="Janice Fernandes" userId="e9756176-d0fb-497d-a3b7-b3f151cdbc82" providerId="ADAL" clId="{2148B994-7DD8-453D-B330-73D50713DC20}" dt="2025-05-13T04:48:11.548" v="115"/>
        <pc:sldMkLst>
          <pc:docMk/>
          <pc:sldMk cId="3823507927" sldId="577"/>
        </pc:sldMkLst>
      </pc:sldChg>
      <pc:sldChg chg="add">
        <pc:chgData name="Janice Fernandes" userId="e9756176-d0fb-497d-a3b7-b3f151cdbc82" providerId="ADAL" clId="{2148B994-7DD8-453D-B330-73D50713DC20}" dt="2025-05-13T04:48:26.430" v="116"/>
        <pc:sldMkLst>
          <pc:docMk/>
          <pc:sldMk cId="1049357754" sldId="581"/>
        </pc:sldMkLst>
      </pc:sldChg>
      <pc:sldChg chg="add">
        <pc:chgData name="Janice Fernandes" userId="e9756176-d0fb-497d-a3b7-b3f151cdbc82" providerId="ADAL" clId="{2148B994-7DD8-453D-B330-73D50713DC20}" dt="2025-05-13T04:49:18.304" v="118"/>
        <pc:sldMkLst>
          <pc:docMk/>
          <pc:sldMk cId="3544206882" sldId="594"/>
        </pc:sldMkLst>
      </pc:sldChg>
      <pc:sldChg chg="modSp add mod modAnim">
        <pc:chgData name="Janice Fernandes" userId="e9756176-d0fb-497d-a3b7-b3f151cdbc82" providerId="ADAL" clId="{2148B994-7DD8-453D-B330-73D50713DC20}" dt="2025-05-27T15:03:24.780" v="1756"/>
        <pc:sldMkLst>
          <pc:docMk/>
          <pc:sldMk cId="3696848564" sldId="597"/>
        </pc:sldMkLst>
        <pc:spChg chg="mod">
          <ac:chgData name="Janice Fernandes" userId="e9756176-d0fb-497d-a3b7-b3f151cdbc82" providerId="ADAL" clId="{2148B994-7DD8-453D-B330-73D50713DC20}" dt="2025-05-14T08:19:34.158" v="251" actId="120"/>
          <ac:spMkLst>
            <pc:docMk/>
            <pc:sldMk cId="3696848564" sldId="597"/>
            <ac:spMk id="6" creationId="{2F556E7F-F270-4260-B651-18EE6F6585A2}"/>
          </ac:spMkLst>
        </pc:spChg>
        <pc:spChg chg="mod">
          <ac:chgData name="Janice Fernandes" userId="e9756176-d0fb-497d-a3b7-b3f151cdbc82" providerId="ADAL" clId="{2148B994-7DD8-453D-B330-73D50713DC20}" dt="2025-05-14T08:19:26.863" v="250" actId="1076"/>
          <ac:spMkLst>
            <pc:docMk/>
            <pc:sldMk cId="3696848564" sldId="597"/>
            <ac:spMk id="7" creationId="{A64208AF-A5AA-47C3-B5E8-B15417AC15AE}"/>
          </ac:spMkLst>
        </pc:spChg>
        <pc:spChg chg="mod">
          <ac:chgData name="Janice Fernandes" userId="e9756176-d0fb-497d-a3b7-b3f151cdbc82" providerId="ADAL" clId="{2148B994-7DD8-453D-B330-73D50713DC20}" dt="2025-05-14T08:17:31.042" v="186" actId="6549"/>
          <ac:spMkLst>
            <pc:docMk/>
            <pc:sldMk cId="3696848564" sldId="597"/>
            <ac:spMk id="11" creationId="{5D11DE3A-F370-46A4-BE38-D9C1F6768BFE}"/>
          </ac:spMkLst>
        </pc:spChg>
        <pc:spChg chg="mod">
          <ac:chgData name="Janice Fernandes" userId="e9756176-d0fb-497d-a3b7-b3f151cdbc82" providerId="ADAL" clId="{2148B994-7DD8-453D-B330-73D50713DC20}" dt="2025-05-14T08:19:38.474" v="252" actId="120"/>
          <ac:spMkLst>
            <pc:docMk/>
            <pc:sldMk cId="3696848564" sldId="597"/>
            <ac:spMk id="12" creationId="{3E9122C2-DCDD-4434-BB87-DF9A4B86C248}"/>
          </ac:spMkLst>
        </pc:spChg>
        <pc:spChg chg="mod">
          <ac:chgData name="Janice Fernandes" userId="e9756176-d0fb-497d-a3b7-b3f151cdbc82" providerId="ADAL" clId="{2148B994-7DD8-453D-B330-73D50713DC20}" dt="2025-05-14T08:19:43.227" v="253" actId="120"/>
          <ac:spMkLst>
            <pc:docMk/>
            <pc:sldMk cId="3696848564" sldId="597"/>
            <ac:spMk id="13" creationId="{8A176445-A0E4-4659-826F-85104ACB57D4}"/>
          </ac:spMkLst>
        </pc:spChg>
        <pc:spChg chg="mod">
          <ac:chgData name="Janice Fernandes" userId="e9756176-d0fb-497d-a3b7-b3f151cdbc82" providerId="ADAL" clId="{2148B994-7DD8-453D-B330-73D50713DC20}" dt="2025-05-14T08:19:47.714" v="254" actId="120"/>
          <ac:spMkLst>
            <pc:docMk/>
            <pc:sldMk cId="3696848564" sldId="597"/>
            <ac:spMk id="14" creationId="{8FD7675C-69B5-4EF2-8857-779B39313CDA}"/>
          </ac:spMkLst>
        </pc:spChg>
        <pc:spChg chg="mod">
          <ac:chgData name="Janice Fernandes" userId="e9756176-d0fb-497d-a3b7-b3f151cdbc82" providerId="ADAL" clId="{2148B994-7DD8-453D-B330-73D50713DC20}" dt="2025-05-13T04:57:50.225" v="128" actId="207"/>
          <ac:spMkLst>
            <pc:docMk/>
            <pc:sldMk cId="3696848564" sldId="597"/>
            <ac:spMk id="18" creationId="{E9D2A18C-F286-4159-8473-B85F5CC45A1C}"/>
          </ac:spMkLst>
        </pc:spChg>
        <pc:spChg chg="mod">
          <ac:chgData name="Janice Fernandes" userId="e9756176-d0fb-497d-a3b7-b3f151cdbc82" providerId="ADAL" clId="{2148B994-7DD8-453D-B330-73D50713DC20}" dt="2025-05-13T04:57:43.444" v="127" actId="207"/>
          <ac:spMkLst>
            <pc:docMk/>
            <pc:sldMk cId="3696848564" sldId="597"/>
            <ac:spMk id="19" creationId="{468F65A5-636C-4C53-853F-7D49EB543588}"/>
          </ac:spMkLst>
        </pc:spChg>
        <pc:spChg chg="mod">
          <ac:chgData name="Janice Fernandes" userId="e9756176-d0fb-497d-a3b7-b3f151cdbc82" providerId="ADAL" clId="{2148B994-7DD8-453D-B330-73D50713DC20}" dt="2025-05-13T04:57:55.208" v="129" actId="207"/>
          <ac:spMkLst>
            <pc:docMk/>
            <pc:sldMk cId="3696848564" sldId="597"/>
            <ac:spMk id="20" creationId="{E24C39AB-5FF2-4BBF-A94E-4447857B48DF}"/>
          </ac:spMkLst>
        </pc:spChg>
        <pc:spChg chg="mod">
          <ac:chgData name="Janice Fernandes" userId="e9756176-d0fb-497d-a3b7-b3f151cdbc82" providerId="ADAL" clId="{2148B994-7DD8-453D-B330-73D50713DC20}" dt="2025-05-13T04:57:59.345" v="130" actId="207"/>
          <ac:spMkLst>
            <pc:docMk/>
            <pc:sldMk cId="3696848564" sldId="597"/>
            <ac:spMk id="21" creationId="{9F8ED11B-FA70-46A4-963E-D76A930C684B}"/>
          </ac:spMkLst>
        </pc:spChg>
        <pc:spChg chg="mod">
          <ac:chgData name="Janice Fernandes" userId="e9756176-d0fb-497d-a3b7-b3f151cdbc82" providerId="ADAL" clId="{2148B994-7DD8-453D-B330-73D50713DC20}" dt="2025-05-13T04:59:05.488" v="137" actId="207"/>
          <ac:spMkLst>
            <pc:docMk/>
            <pc:sldMk cId="3696848564" sldId="597"/>
            <ac:spMk id="23" creationId="{2A4456BA-5DB3-4B5F-B932-F77E3456C466}"/>
          </ac:spMkLst>
        </pc:spChg>
        <pc:spChg chg="mod">
          <ac:chgData name="Janice Fernandes" userId="e9756176-d0fb-497d-a3b7-b3f151cdbc82" providerId="ADAL" clId="{2148B994-7DD8-453D-B330-73D50713DC20}" dt="2025-05-13T04:59:11.167" v="138" actId="207"/>
          <ac:spMkLst>
            <pc:docMk/>
            <pc:sldMk cId="3696848564" sldId="597"/>
            <ac:spMk id="24" creationId="{3A8951A0-E4E2-4BFD-868B-7C3D05724E96}"/>
          </ac:spMkLst>
        </pc:spChg>
        <pc:spChg chg="mod">
          <ac:chgData name="Janice Fernandes" userId="e9756176-d0fb-497d-a3b7-b3f151cdbc82" providerId="ADAL" clId="{2148B994-7DD8-453D-B330-73D50713DC20}" dt="2025-05-14T08:18:37.951" v="226" actId="20577"/>
          <ac:spMkLst>
            <pc:docMk/>
            <pc:sldMk cId="3696848564" sldId="597"/>
            <ac:spMk id="25" creationId="{018BD940-1A15-434C-ABB0-C4B36716B697}"/>
          </ac:spMkLst>
        </pc:spChg>
      </pc:sldChg>
      <pc:sldChg chg="add">
        <pc:chgData name="Janice Fernandes" userId="e9756176-d0fb-497d-a3b7-b3f151cdbc82" providerId="ADAL" clId="{2148B994-7DD8-453D-B330-73D50713DC20}" dt="2025-05-13T04:49:37.911" v="119"/>
        <pc:sldMkLst>
          <pc:docMk/>
          <pc:sldMk cId="1552262987" sldId="601"/>
        </pc:sldMkLst>
      </pc:sldChg>
      <pc:sldChg chg="add modAnim">
        <pc:chgData name="Janice Fernandes" userId="e9756176-d0fb-497d-a3b7-b3f151cdbc82" providerId="ADAL" clId="{2148B994-7DD8-453D-B330-73D50713DC20}" dt="2025-05-27T15:03:44.538" v="1757"/>
        <pc:sldMkLst>
          <pc:docMk/>
          <pc:sldMk cId="766414399" sldId="624"/>
        </pc:sldMkLst>
      </pc:sldChg>
      <pc:sldChg chg="modSp add setBg modAnim">
        <pc:chgData name="Janice Fernandes" userId="e9756176-d0fb-497d-a3b7-b3f151cdbc82" providerId="ADAL" clId="{2148B994-7DD8-453D-B330-73D50713DC20}" dt="2025-05-27T15:03:59.534" v="1758"/>
        <pc:sldMkLst>
          <pc:docMk/>
          <pc:sldMk cId="3149626932" sldId="626"/>
        </pc:sldMkLst>
        <pc:spChg chg="mod">
          <ac:chgData name="Janice Fernandes" userId="e9756176-d0fb-497d-a3b7-b3f151cdbc82" providerId="ADAL" clId="{2148B994-7DD8-453D-B330-73D50713DC20}" dt="2025-05-27T11:31:03.695" v="634"/>
          <ac:spMkLst>
            <pc:docMk/>
            <pc:sldMk cId="3149626932" sldId="626"/>
            <ac:spMk id="2" creationId="{7202F777-E63E-406C-9355-A09B79FCB4D4}"/>
          </ac:spMkLst>
        </pc:spChg>
      </pc:sldChg>
      <pc:sldChg chg="add ord modAnim">
        <pc:chgData name="Janice Fernandes" userId="e9756176-d0fb-497d-a3b7-b3f151cdbc82" providerId="ADAL" clId="{2148B994-7DD8-453D-B330-73D50713DC20}" dt="2025-05-27T15:04:14.042" v="1759"/>
        <pc:sldMkLst>
          <pc:docMk/>
          <pc:sldMk cId="2019367144" sldId="627"/>
        </pc:sldMkLst>
      </pc:sldChg>
      <pc:sldChg chg="modSp mod ord">
        <pc:chgData name="Janice Fernandes" userId="e9756176-d0fb-497d-a3b7-b3f151cdbc82" providerId="ADAL" clId="{2148B994-7DD8-453D-B330-73D50713DC20}" dt="2025-05-14T08:19:05.286" v="229" actId="1076"/>
        <pc:sldMkLst>
          <pc:docMk/>
          <pc:sldMk cId="2484824189" sldId="736"/>
        </pc:sldMkLst>
        <pc:spChg chg="mod">
          <ac:chgData name="Janice Fernandes" userId="e9756176-d0fb-497d-a3b7-b3f151cdbc82" providerId="ADAL" clId="{2148B994-7DD8-453D-B330-73D50713DC20}" dt="2025-05-14T08:19:05.286" v="229" actId="1076"/>
          <ac:spMkLst>
            <pc:docMk/>
            <pc:sldMk cId="2484824189" sldId="736"/>
            <ac:spMk id="2" creationId="{A37C73CE-6907-73B4-4B5E-5AB43267FDE7}"/>
          </ac:spMkLst>
        </pc:spChg>
      </pc:sldChg>
      <pc:sldChg chg="del">
        <pc:chgData name="Janice Fernandes" userId="e9756176-d0fb-497d-a3b7-b3f151cdbc82" providerId="ADAL" clId="{2148B994-7DD8-453D-B330-73D50713DC20}" dt="2025-05-27T15:53:03.303" v="2070" actId="2696"/>
        <pc:sldMkLst>
          <pc:docMk/>
          <pc:sldMk cId="3086488685" sldId="739"/>
        </pc:sldMkLst>
      </pc:sldChg>
      <pc:sldChg chg="del">
        <pc:chgData name="Janice Fernandes" userId="e9756176-d0fb-497d-a3b7-b3f151cdbc82" providerId="ADAL" clId="{2148B994-7DD8-453D-B330-73D50713DC20}" dt="2025-05-27T15:54:16.833" v="2076" actId="2696"/>
        <pc:sldMkLst>
          <pc:docMk/>
          <pc:sldMk cId="3363439118" sldId="740"/>
        </pc:sldMkLst>
      </pc:sldChg>
      <pc:sldChg chg="delSp del mod ord delAnim">
        <pc:chgData name="Janice Fernandes" userId="e9756176-d0fb-497d-a3b7-b3f151cdbc82" providerId="ADAL" clId="{2148B994-7DD8-453D-B330-73D50713DC20}" dt="2025-05-27T11:37:30.446" v="700" actId="2696"/>
        <pc:sldMkLst>
          <pc:docMk/>
          <pc:sldMk cId="2261196669" sldId="741"/>
        </pc:sldMkLst>
        <pc:spChg chg="del">
          <ac:chgData name="Janice Fernandes" userId="e9756176-d0fb-497d-a3b7-b3f151cdbc82" providerId="ADAL" clId="{2148B994-7DD8-453D-B330-73D50713DC20}" dt="2025-05-27T11:18:46.592" v="329" actId="21"/>
          <ac:spMkLst>
            <pc:docMk/>
            <pc:sldMk cId="2261196669" sldId="741"/>
            <ac:spMk id="5" creationId="{D6F52CC7-87D8-991F-8B7A-62CA9DF10884}"/>
          </ac:spMkLst>
        </pc:spChg>
        <pc:picChg chg="del">
          <ac:chgData name="Janice Fernandes" userId="e9756176-d0fb-497d-a3b7-b3f151cdbc82" providerId="ADAL" clId="{2148B994-7DD8-453D-B330-73D50713DC20}" dt="2025-05-27T11:25:39.298" v="415" actId="478"/>
          <ac:picMkLst>
            <pc:docMk/>
            <pc:sldMk cId="2261196669" sldId="741"/>
            <ac:picMk id="3" creationId="{EA0B3413-99CC-7497-0822-27EA592AA736}"/>
          </ac:picMkLst>
        </pc:picChg>
        <pc:picChg chg="del">
          <ac:chgData name="Janice Fernandes" userId="e9756176-d0fb-497d-a3b7-b3f151cdbc82" providerId="ADAL" clId="{2148B994-7DD8-453D-B330-73D50713DC20}" dt="2025-05-27T11:25:43.012" v="416" actId="478"/>
          <ac:picMkLst>
            <pc:docMk/>
            <pc:sldMk cId="2261196669" sldId="741"/>
            <ac:picMk id="4" creationId="{B6C76C4E-EDFD-3549-2FF8-F74F86592347}"/>
          </ac:picMkLst>
        </pc:picChg>
      </pc:sldChg>
      <pc:sldChg chg="addSp delSp modSp mod ord delAnim modAnim">
        <pc:chgData name="Janice Fernandes" userId="e9756176-d0fb-497d-a3b7-b3f151cdbc82" providerId="ADAL" clId="{2148B994-7DD8-453D-B330-73D50713DC20}" dt="2025-05-27T15:50:57.801" v="2051"/>
        <pc:sldMkLst>
          <pc:docMk/>
          <pc:sldMk cId="140029296" sldId="742"/>
        </pc:sldMkLst>
        <pc:spChg chg="add mod">
          <ac:chgData name="Janice Fernandes" userId="e9756176-d0fb-497d-a3b7-b3f151cdbc82" providerId="ADAL" clId="{2148B994-7DD8-453D-B330-73D50713DC20}" dt="2025-05-27T13:00:53.722" v="1294" actId="1076"/>
          <ac:spMkLst>
            <pc:docMk/>
            <pc:sldMk cId="140029296" sldId="742"/>
            <ac:spMk id="11" creationId="{F14966DB-E877-6122-DDDA-7A520E6C557A}"/>
          </ac:spMkLst>
        </pc:spChg>
        <pc:picChg chg="del">
          <ac:chgData name="Janice Fernandes" userId="e9756176-d0fb-497d-a3b7-b3f151cdbc82" providerId="ADAL" clId="{2148B994-7DD8-453D-B330-73D50713DC20}" dt="2025-05-27T12:58:01.780" v="1259" actId="478"/>
          <ac:picMkLst>
            <pc:docMk/>
            <pc:sldMk cId="140029296" sldId="742"/>
            <ac:picMk id="3" creationId="{3D82A039-CC94-33E3-6EE6-C20FB1282E97}"/>
          </ac:picMkLst>
        </pc:picChg>
        <pc:picChg chg="mod">
          <ac:chgData name="Janice Fernandes" userId="e9756176-d0fb-497d-a3b7-b3f151cdbc82" providerId="ADAL" clId="{2148B994-7DD8-453D-B330-73D50713DC20}" dt="2025-05-27T13:00:38.945" v="1289" actId="1076"/>
          <ac:picMkLst>
            <pc:docMk/>
            <pc:sldMk cId="140029296" sldId="742"/>
            <ac:picMk id="4" creationId="{FE626160-675D-0C38-3F5A-4F51D867E101}"/>
          </ac:picMkLst>
        </pc:picChg>
        <pc:picChg chg="del">
          <ac:chgData name="Janice Fernandes" userId="e9756176-d0fb-497d-a3b7-b3f151cdbc82" providerId="ADAL" clId="{2148B994-7DD8-453D-B330-73D50713DC20}" dt="2025-05-27T12:58:11.263" v="1261" actId="478"/>
          <ac:picMkLst>
            <pc:docMk/>
            <pc:sldMk cId="140029296" sldId="742"/>
            <ac:picMk id="5" creationId="{9F212A78-8A1A-8877-936E-9498133B540D}"/>
          </ac:picMkLst>
        </pc:picChg>
        <pc:picChg chg="mod">
          <ac:chgData name="Janice Fernandes" userId="e9756176-d0fb-497d-a3b7-b3f151cdbc82" providerId="ADAL" clId="{2148B994-7DD8-453D-B330-73D50713DC20}" dt="2025-05-27T13:00:41.906" v="1290" actId="1076"/>
          <ac:picMkLst>
            <pc:docMk/>
            <pc:sldMk cId="140029296" sldId="742"/>
            <ac:picMk id="6" creationId="{9CBFF12A-FF93-E78C-8556-B8FC88D9D055}"/>
          </ac:picMkLst>
        </pc:picChg>
        <pc:picChg chg="mod">
          <ac:chgData name="Janice Fernandes" userId="e9756176-d0fb-497d-a3b7-b3f151cdbc82" providerId="ADAL" clId="{2148B994-7DD8-453D-B330-73D50713DC20}" dt="2025-05-27T13:00:35.600" v="1288" actId="1076"/>
          <ac:picMkLst>
            <pc:docMk/>
            <pc:sldMk cId="140029296" sldId="742"/>
            <ac:picMk id="8" creationId="{DFE3886F-2E1F-B97E-1D84-E089AA119E7C}"/>
          </ac:picMkLst>
        </pc:picChg>
        <pc:picChg chg="del">
          <ac:chgData name="Janice Fernandes" userId="e9756176-d0fb-497d-a3b7-b3f151cdbc82" providerId="ADAL" clId="{2148B994-7DD8-453D-B330-73D50713DC20}" dt="2025-05-27T12:58:03.687" v="1260" actId="478"/>
          <ac:picMkLst>
            <pc:docMk/>
            <pc:sldMk cId="140029296" sldId="742"/>
            <ac:picMk id="9" creationId="{6816B87F-DA06-77A2-23BE-EC66B3804E8E}"/>
          </ac:picMkLst>
        </pc:picChg>
        <pc:picChg chg="add mod">
          <ac:chgData name="Janice Fernandes" userId="e9756176-d0fb-497d-a3b7-b3f151cdbc82" providerId="ADAL" clId="{2148B994-7DD8-453D-B330-73D50713DC20}" dt="2025-05-27T13:00:49.168" v="1293" actId="1076"/>
          <ac:picMkLst>
            <pc:docMk/>
            <pc:sldMk cId="140029296" sldId="742"/>
            <ac:picMk id="10" creationId="{1D63CE6F-3596-7507-6493-C21504BA4882}"/>
          </ac:picMkLst>
        </pc:picChg>
      </pc:sldChg>
      <pc:sldChg chg="delSp modSp mod ord modAnim">
        <pc:chgData name="Janice Fernandes" userId="e9756176-d0fb-497d-a3b7-b3f151cdbc82" providerId="ADAL" clId="{2148B994-7DD8-453D-B330-73D50713DC20}" dt="2025-05-27T15:08:06.987" v="1784"/>
        <pc:sldMkLst>
          <pc:docMk/>
          <pc:sldMk cId="2577377674" sldId="743"/>
        </pc:sldMkLst>
        <pc:spChg chg="mod">
          <ac:chgData name="Janice Fernandes" userId="e9756176-d0fb-497d-a3b7-b3f151cdbc82" providerId="ADAL" clId="{2148B994-7DD8-453D-B330-73D50713DC20}" dt="2025-05-27T11:37:14.694" v="698" actId="20577"/>
          <ac:spMkLst>
            <pc:docMk/>
            <pc:sldMk cId="2577377674" sldId="743"/>
            <ac:spMk id="3" creationId="{36D6490D-FABB-94E9-907F-F60D6FFDDCDC}"/>
          </ac:spMkLst>
        </pc:spChg>
        <pc:spChg chg="mod">
          <ac:chgData name="Janice Fernandes" userId="e9756176-d0fb-497d-a3b7-b3f151cdbc82" providerId="ADAL" clId="{2148B994-7DD8-453D-B330-73D50713DC20}" dt="2025-05-27T15:07:04.913" v="1782" actId="1076"/>
          <ac:spMkLst>
            <pc:docMk/>
            <pc:sldMk cId="2577377674" sldId="743"/>
            <ac:spMk id="5" creationId="{FDF66A0B-CC9A-F7E7-8A88-F8BAE7748355}"/>
          </ac:spMkLst>
        </pc:spChg>
        <pc:picChg chg="mod">
          <ac:chgData name="Janice Fernandes" userId="e9756176-d0fb-497d-a3b7-b3f151cdbc82" providerId="ADAL" clId="{2148B994-7DD8-453D-B330-73D50713DC20}" dt="2025-05-27T15:06:55.684" v="1780" actId="14100"/>
          <ac:picMkLst>
            <pc:docMk/>
            <pc:sldMk cId="2577377674" sldId="743"/>
            <ac:picMk id="4" creationId="{AE88E035-E1A8-D4D9-5905-3187BB94D911}"/>
          </ac:picMkLst>
        </pc:picChg>
        <pc:picChg chg="del">
          <ac:chgData name="Janice Fernandes" userId="e9756176-d0fb-497d-a3b7-b3f151cdbc82" providerId="ADAL" clId="{2148B994-7DD8-453D-B330-73D50713DC20}" dt="2025-05-27T11:32:51.059" v="641" actId="478"/>
          <ac:picMkLst>
            <pc:docMk/>
            <pc:sldMk cId="2577377674" sldId="743"/>
            <ac:picMk id="6" creationId="{FDB339DB-FE44-33B9-6E4D-381AD4D318F3}"/>
          </ac:picMkLst>
        </pc:picChg>
        <pc:picChg chg="mod">
          <ac:chgData name="Janice Fernandes" userId="e9756176-d0fb-497d-a3b7-b3f151cdbc82" providerId="ADAL" clId="{2148B994-7DD8-453D-B330-73D50713DC20}" dt="2025-05-27T15:07:00.091" v="1781" actId="1076"/>
          <ac:picMkLst>
            <pc:docMk/>
            <pc:sldMk cId="2577377674" sldId="743"/>
            <ac:picMk id="3074" creationId="{BFC33D40-4F15-0485-AE88-2F78B4C786BA}"/>
          </ac:picMkLst>
        </pc:picChg>
      </pc:sldChg>
      <pc:sldChg chg="ord">
        <pc:chgData name="Janice Fernandes" userId="e9756176-d0fb-497d-a3b7-b3f151cdbc82" providerId="ADAL" clId="{2148B994-7DD8-453D-B330-73D50713DC20}" dt="2025-05-27T15:56:18.469" v="2160"/>
        <pc:sldMkLst>
          <pc:docMk/>
          <pc:sldMk cId="3966932016" sldId="744"/>
        </pc:sldMkLst>
      </pc:sldChg>
      <pc:sldChg chg="del">
        <pc:chgData name="Janice Fernandes" userId="e9756176-d0fb-497d-a3b7-b3f151cdbc82" providerId="ADAL" clId="{2148B994-7DD8-453D-B330-73D50713DC20}" dt="2025-05-27T15:53:18.582" v="2071" actId="2696"/>
        <pc:sldMkLst>
          <pc:docMk/>
          <pc:sldMk cId="2913565362" sldId="748"/>
        </pc:sldMkLst>
      </pc:sldChg>
      <pc:sldChg chg="delSp modSp">
        <pc:chgData name="Janice Fernandes" userId="e9756176-d0fb-497d-a3b7-b3f151cdbc82" providerId="ADAL" clId="{2148B994-7DD8-453D-B330-73D50713DC20}" dt="2025-05-27T16:12:20.325" v="2250" actId="21"/>
        <pc:sldMkLst>
          <pc:docMk/>
          <pc:sldMk cId="3409766951" sldId="750"/>
        </pc:sldMkLst>
        <pc:picChg chg="del">
          <ac:chgData name="Janice Fernandes" userId="e9756176-d0fb-497d-a3b7-b3f151cdbc82" providerId="ADAL" clId="{2148B994-7DD8-453D-B330-73D50713DC20}" dt="2025-05-27T16:11:16.855" v="2240" actId="21"/>
          <ac:picMkLst>
            <pc:docMk/>
            <pc:sldMk cId="3409766951" sldId="750"/>
            <ac:picMk id="1026" creationId="{2CE11AE2-B4E0-2048-C246-258BFD289385}"/>
          </ac:picMkLst>
        </pc:picChg>
        <pc:picChg chg="del mod">
          <ac:chgData name="Janice Fernandes" userId="e9756176-d0fb-497d-a3b7-b3f151cdbc82" providerId="ADAL" clId="{2148B994-7DD8-453D-B330-73D50713DC20}" dt="2025-05-27T16:08:15.130" v="2219" actId="21"/>
          <ac:picMkLst>
            <pc:docMk/>
            <pc:sldMk cId="3409766951" sldId="750"/>
            <ac:picMk id="1028" creationId="{6667320D-4C1C-ED3B-80ED-D3CA111A4F1E}"/>
          </ac:picMkLst>
        </pc:picChg>
        <pc:picChg chg="del">
          <ac:chgData name="Janice Fernandes" userId="e9756176-d0fb-497d-a3b7-b3f151cdbc82" providerId="ADAL" clId="{2148B994-7DD8-453D-B330-73D50713DC20}" dt="2025-05-27T16:12:20.325" v="2250" actId="21"/>
          <ac:picMkLst>
            <pc:docMk/>
            <pc:sldMk cId="3409766951" sldId="750"/>
            <ac:picMk id="1030" creationId="{3FB94488-1356-9765-B2B3-DCD4CAC1DEFB}"/>
          </ac:picMkLst>
        </pc:picChg>
        <pc:picChg chg="del">
          <ac:chgData name="Janice Fernandes" userId="e9756176-d0fb-497d-a3b7-b3f151cdbc82" providerId="ADAL" clId="{2148B994-7DD8-453D-B330-73D50713DC20}" dt="2025-05-27T16:10:38.634" v="2230" actId="21"/>
          <ac:picMkLst>
            <pc:docMk/>
            <pc:sldMk cId="3409766951" sldId="750"/>
            <ac:picMk id="1036" creationId="{C7D90DCD-8C8F-1502-2C0F-0174A005527F}"/>
          </ac:picMkLst>
        </pc:picChg>
      </pc:sldChg>
      <pc:sldChg chg="modSp mod ord">
        <pc:chgData name="Janice Fernandes" userId="e9756176-d0fb-497d-a3b7-b3f151cdbc82" providerId="ADAL" clId="{2148B994-7DD8-453D-B330-73D50713DC20}" dt="2025-05-27T09:57:52.475" v="324" actId="20577"/>
        <pc:sldMkLst>
          <pc:docMk/>
          <pc:sldMk cId="1470981549" sldId="751"/>
        </pc:sldMkLst>
        <pc:spChg chg="mod">
          <ac:chgData name="Janice Fernandes" userId="e9756176-d0fb-497d-a3b7-b3f151cdbc82" providerId="ADAL" clId="{2148B994-7DD8-453D-B330-73D50713DC20}" dt="2025-05-27T09:57:52.475" v="324" actId="20577"/>
          <ac:spMkLst>
            <pc:docMk/>
            <pc:sldMk cId="1470981549" sldId="751"/>
            <ac:spMk id="5" creationId="{A2266CBB-03EC-F019-FC83-F20B1AAA681D}"/>
          </ac:spMkLst>
        </pc:spChg>
      </pc:sldChg>
      <pc:sldChg chg="delSp mod">
        <pc:chgData name="Janice Fernandes" userId="e9756176-d0fb-497d-a3b7-b3f151cdbc82" providerId="ADAL" clId="{2148B994-7DD8-453D-B330-73D50713DC20}" dt="2025-05-13T04:26:21.914" v="73" actId="478"/>
        <pc:sldMkLst>
          <pc:docMk/>
          <pc:sldMk cId="199397122" sldId="753"/>
        </pc:sldMkLst>
      </pc:sldChg>
      <pc:sldChg chg="addSp delSp modSp add mod delAnim modAnim">
        <pc:chgData name="Janice Fernandes" userId="e9756176-d0fb-497d-a3b7-b3f151cdbc82" providerId="ADAL" clId="{2148B994-7DD8-453D-B330-73D50713DC20}" dt="2025-05-27T16:10:11.532" v="2229" actId="692"/>
        <pc:sldMkLst>
          <pc:docMk/>
          <pc:sldMk cId="2735103986" sldId="754"/>
        </pc:sldMkLst>
        <pc:spChg chg="add mod">
          <ac:chgData name="Janice Fernandes" userId="e9756176-d0fb-497d-a3b7-b3f151cdbc82" providerId="ADAL" clId="{2148B994-7DD8-453D-B330-73D50713DC20}" dt="2025-05-27T15:06:11.267" v="1773" actId="113"/>
          <ac:spMkLst>
            <pc:docMk/>
            <pc:sldMk cId="2735103986" sldId="754"/>
            <ac:spMk id="2" creationId="{90141CC0-DD0D-1FE5-D766-691BBE3EC005}"/>
          </ac:spMkLst>
        </pc:spChg>
        <pc:spChg chg="mod">
          <ac:chgData name="Janice Fernandes" userId="e9756176-d0fb-497d-a3b7-b3f151cdbc82" providerId="ADAL" clId="{2148B994-7DD8-453D-B330-73D50713DC20}" dt="2025-05-27T11:23:21.314" v="339" actId="1076"/>
          <ac:spMkLst>
            <pc:docMk/>
            <pc:sldMk cId="2735103986" sldId="754"/>
            <ac:spMk id="4" creationId="{16232092-2F41-C592-7F0B-FC5C1F2F83FA}"/>
          </ac:spMkLst>
        </pc:spChg>
        <pc:picChg chg="add mod">
          <ac:chgData name="Janice Fernandes" userId="e9756176-d0fb-497d-a3b7-b3f151cdbc82" providerId="ADAL" clId="{2148B994-7DD8-453D-B330-73D50713DC20}" dt="2025-05-27T16:10:11.532" v="2229" actId="692"/>
          <ac:picMkLst>
            <pc:docMk/>
            <pc:sldMk cId="2735103986" sldId="754"/>
            <ac:picMk id="3" creationId="{69DFC665-9B88-ABB3-B80B-CAD249B04BB4}"/>
          </ac:picMkLst>
        </pc:picChg>
      </pc:sldChg>
      <pc:sldChg chg="modSp add del">
        <pc:chgData name="Janice Fernandes" userId="e9756176-d0fb-497d-a3b7-b3f151cdbc82" providerId="ADAL" clId="{2148B994-7DD8-453D-B330-73D50713DC20}" dt="2025-05-27T11:47:14.251" v="1220" actId="2696"/>
        <pc:sldMkLst>
          <pc:docMk/>
          <pc:sldMk cId="2470605577" sldId="755"/>
        </pc:sldMkLst>
      </pc:sldChg>
      <pc:sldChg chg="add del">
        <pc:chgData name="Janice Fernandes" userId="e9756176-d0fb-497d-a3b7-b3f151cdbc82" providerId="ADAL" clId="{2148B994-7DD8-453D-B330-73D50713DC20}" dt="2025-05-13T04:25:30.635" v="22" actId="47"/>
        <pc:sldMkLst>
          <pc:docMk/>
          <pc:sldMk cId="3898353743" sldId="755"/>
        </pc:sldMkLst>
      </pc:sldChg>
      <pc:sldChg chg="add del">
        <pc:chgData name="Janice Fernandes" userId="e9756176-d0fb-497d-a3b7-b3f151cdbc82" providerId="ADAL" clId="{2148B994-7DD8-453D-B330-73D50713DC20}" dt="2025-05-13T04:25:31.840" v="23" actId="47"/>
        <pc:sldMkLst>
          <pc:docMk/>
          <pc:sldMk cId="1000040052" sldId="756"/>
        </pc:sldMkLst>
      </pc:sldChg>
      <pc:sldChg chg="addSp delSp modSp add mod delAnim modAnim">
        <pc:chgData name="Janice Fernandes" userId="e9756176-d0fb-497d-a3b7-b3f151cdbc82" providerId="ADAL" clId="{2148B994-7DD8-453D-B330-73D50713DC20}" dt="2025-05-27T16:13:51.783" v="2265" actId="1076"/>
        <pc:sldMkLst>
          <pc:docMk/>
          <pc:sldMk cId="3133382203" sldId="756"/>
        </pc:sldMkLst>
        <pc:spChg chg="del mod">
          <ac:chgData name="Janice Fernandes" userId="e9756176-d0fb-497d-a3b7-b3f151cdbc82" providerId="ADAL" clId="{2148B994-7DD8-453D-B330-73D50713DC20}" dt="2025-05-27T13:10:28.352" v="1423" actId="478"/>
          <ac:spMkLst>
            <pc:docMk/>
            <pc:sldMk cId="3133382203" sldId="756"/>
            <ac:spMk id="4" creationId="{A14AFBC0-1024-6BDD-73E2-0F6E5129B0A5}"/>
          </ac:spMkLst>
        </pc:spChg>
        <pc:spChg chg="add mod">
          <ac:chgData name="Janice Fernandes" userId="e9756176-d0fb-497d-a3b7-b3f151cdbc82" providerId="ADAL" clId="{2148B994-7DD8-453D-B330-73D50713DC20}" dt="2025-05-27T13:10:24.479" v="1422" actId="6549"/>
          <ac:spMkLst>
            <pc:docMk/>
            <pc:sldMk cId="3133382203" sldId="756"/>
            <ac:spMk id="5" creationId="{0DDDBBA7-F7D6-7385-B374-709F58636634}"/>
          </ac:spMkLst>
        </pc:spChg>
        <pc:spChg chg="add del mod">
          <ac:chgData name="Janice Fernandes" userId="e9756176-d0fb-497d-a3b7-b3f151cdbc82" providerId="ADAL" clId="{2148B994-7DD8-453D-B330-73D50713DC20}" dt="2025-05-27T13:10:30.971" v="1424" actId="478"/>
          <ac:spMkLst>
            <pc:docMk/>
            <pc:sldMk cId="3133382203" sldId="756"/>
            <ac:spMk id="8" creationId="{9741400D-6200-7FFE-A6ED-6500EBA0572A}"/>
          </ac:spMkLst>
        </pc:spChg>
        <pc:spChg chg="add mod">
          <ac:chgData name="Janice Fernandes" userId="e9756176-d0fb-497d-a3b7-b3f151cdbc82" providerId="ADAL" clId="{2148B994-7DD8-453D-B330-73D50713DC20}" dt="2025-05-27T16:13:48.064" v="2264" actId="1076"/>
          <ac:spMkLst>
            <pc:docMk/>
            <pc:sldMk cId="3133382203" sldId="756"/>
            <ac:spMk id="9" creationId="{AD75EDC9-EEB6-5B35-3698-BA0DEAA31295}"/>
          </ac:spMkLst>
        </pc:spChg>
        <pc:spChg chg="add mod">
          <ac:chgData name="Janice Fernandes" userId="e9756176-d0fb-497d-a3b7-b3f151cdbc82" providerId="ADAL" clId="{2148B994-7DD8-453D-B330-73D50713DC20}" dt="2025-05-27T13:28:07.522" v="1572" actId="255"/>
          <ac:spMkLst>
            <pc:docMk/>
            <pc:sldMk cId="3133382203" sldId="756"/>
            <ac:spMk id="11" creationId="{89FD5E33-2257-39D7-8140-CB38FCE44B7C}"/>
          </ac:spMkLst>
        </pc:spChg>
        <pc:picChg chg="add del">
          <ac:chgData name="Janice Fernandes" userId="e9756176-d0fb-497d-a3b7-b3f151cdbc82" providerId="ADAL" clId="{2148B994-7DD8-453D-B330-73D50713DC20}" dt="2025-05-27T13:03:01.935" v="1354" actId="21"/>
          <ac:picMkLst>
            <pc:docMk/>
            <pc:sldMk cId="3133382203" sldId="756"/>
            <ac:picMk id="3" creationId="{DBA620FE-CF14-05C9-141E-B6E26C9D33B2}"/>
          </ac:picMkLst>
        </pc:picChg>
        <pc:picChg chg="add mod">
          <ac:chgData name="Janice Fernandes" userId="e9756176-d0fb-497d-a3b7-b3f151cdbc82" providerId="ADAL" clId="{2148B994-7DD8-453D-B330-73D50713DC20}" dt="2025-05-27T16:13:51.783" v="2265" actId="1076"/>
          <ac:picMkLst>
            <pc:docMk/>
            <pc:sldMk cId="3133382203" sldId="756"/>
            <ac:picMk id="12" creationId="{8E943A12-D339-3576-CCFC-776491C612D6}"/>
          </ac:picMkLst>
        </pc:picChg>
      </pc:sldChg>
      <pc:sldChg chg="modSp add del">
        <pc:chgData name="Janice Fernandes" userId="e9756176-d0fb-497d-a3b7-b3f151cdbc82" providerId="ADAL" clId="{2148B994-7DD8-453D-B330-73D50713DC20}" dt="2025-05-27T13:00:59.836" v="1295" actId="2696"/>
        <pc:sldMkLst>
          <pc:docMk/>
          <pc:sldMk cId="4117373309" sldId="757"/>
        </pc:sldMkLst>
      </pc:sldChg>
      <pc:sldChg chg="addSp delSp modSp new del mod modAnim">
        <pc:chgData name="Janice Fernandes" userId="e9756176-d0fb-497d-a3b7-b3f151cdbc82" providerId="ADAL" clId="{2148B994-7DD8-453D-B330-73D50713DC20}" dt="2025-05-27T15:53:53.954" v="2074" actId="2696"/>
        <pc:sldMkLst>
          <pc:docMk/>
          <pc:sldMk cId="2361250209" sldId="758"/>
        </pc:sldMkLst>
      </pc:sldChg>
      <pc:sldChg chg="add del">
        <pc:chgData name="Janice Fernandes" userId="e9756176-d0fb-497d-a3b7-b3f151cdbc82" providerId="ADAL" clId="{2148B994-7DD8-453D-B330-73D50713DC20}" dt="2025-05-27T15:53:58.420" v="2075" actId="2696"/>
        <pc:sldMkLst>
          <pc:docMk/>
          <pc:sldMk cId="3839057998" sldId="759"/>
        </pc:sldMkLst>
      </pc:sldChg>
      <pc:sldChg chg="add">
        <pc:chgData name="Janice Fernandes" userId="e9756176-d0fb-497d-a3b7-b3f151cdbc82" providerId="ADAL" clId="{2148B994-7DD8-453D-B330-73D50713DC20}" dt="2025-05-13T04:39:36.030" v="112"/>
        <pc:sldMkLst>
          <pc:docMk/>
          <pc:sldMk cId="2531924111" sldId="760"/>
        </pc:sldMkLst>
      </pc:sldChg>
      <pc:sldChg chg="addSp modSp new del mod setBg">
        <pc:chgData name="Janice Fernandes" userId="e9756176-d0fb-497d-a3b7-b3f151cdbc82" providerId="ADAL" clId="{2148B994-7DD8-453D-B330-73D50713DC20}" dt="2025-05-27T15:53:37.679" v="2072" actId="2696"/>
        <pc:sldMkLst>
          <pc:docMk/>
          <pc:sldMk cId="2615168667" sldId="761"/>
        </pc:sldMkLst>
      </pc:sldChg>
      <pc:sldChg chg="addSp modSp new del mod setBg">
        <pc:chgData name="Janice Fernandes" userId="e9756176-d0fb-497d-a3b7-b3f151cdbc82" providerId="ADAL" clId="{2148B994-7DD8-453D-B330-73D50713DC20}" dt="2025-05-27T15:53:41.486" v="2073" actId="2696"/>
        <pc:sldMkLst>
          <pc:docMk/>
          <pc:sldMk cId="4026813531" sldId="762"/>
        </pc:sldMkLst>
      </pc:sldChg>
      <pc:sldChg chg="addSp delSp modSp new del mod">
        <pc:chgData name="Janice Fernandes" userId="e9756176-d0fb-497d-a3b7-b3f151cdbc82" providerId="ADAL" clId="{2148B994-7DD8-453D-B330-73D50713DC20}" dt="2025-05-27T16:07:57.575" v="2216" actId="2696"/>
        <pc:sldMkLst>
          <pc:docMk/>
          <pc:sldMk cId="616910181" sldId="763"/>
        </pc:sldMkLst>
        <pc:spChg chg="del">
          <ac:chgData name="Janice Fernandes" userId="e9756176-d0fb-497d-a3b7-b3f151cdbc82" providerId="ADAL" clId="{2148B994-7DD8-453D-B330-73D50713DC20}" dt="2025-05-27T08:19:28.107" v="276" actId="478"/>
          <ac:spMkLst>
            <pc:docMk/>
            <pc:sldMk cId="616910181" sldId="763"/>
            <ac:spMk id="2" creationId="{E66007CC-F93F-6D94-D245-5E2AAF9DE6D1}"/>
          </ac:spMkLst>
        </pc:spChg>
        <pc:spChg chg="add mod">
          <ac:chgData name="Janice Fernandes" userId="e9756176-d0fb-497d-a3b7-b3f151cdbc82" providerId="ADAL" clId="{2148B994-7DD8-453D-B330-73D50713DC20}" dt="2025-05-27T08:18:30.764" v="272" actId="1076"/>
          <ac:spMkLst>
            <pc:docMk/>
            <pc:sldMk cId="616910181" sldId="763"/>
            <ac:spMk id="7" creationId="{A74124AA-099B-A96B-9739-8AE3E9DD4C96}"/>
          </ac:spMkLst>
        </pc:spChg>
        <pc:spChg chg="add mod">
          <ac:chgData name="Janice Fernandes" userId="e9756176-d0fb-497d-a3b7-b3f151cdbc82" providerId="ADAL" clId="{2148B994-7DD8-453D-B330-73D50713DC20}" dt="2025-05-27T08:15:33.622" v="265" actId="20577"/>
          <ac:spMkLst>
            <pc:docMk/>
            <pc:sldMk cId="616910181" sldId="763"/>
            <ac:spMk id="9" creationId="{23BF1000-5D05-B665-DE8B-7673AF4EBBA5}"/>
          </ac:spMkLst>
        </pc:spChg>
        <pc:spChg chg="add mod">
          <ac:chgData name="Janice Fernandes" userId="e9756176-d0fb-497d-a3b7-b3f151cdbc82" providerId="ADAL" clId="{2148B994-7DD8-453D-B330-73D50713DC20}" dt="2025-05-27T08:17:09.772" v="269" actId="1076"/>
          <ac:spMkLst>
            <pc:docMk/>
            <pc:sldMk cId="616910181" sldId="763"/>
            <ac:spMk id="11" creationId="{93104A50-6A0A-86E0-172E-3668BE446C73}"/>
          </ac:spMkLst>
        </pc:spChg>
        <pc:spChg chg="add mod">
          <ac:chgData name="Janice Fernandes" userId="e9756176-d0fb-497d-a3b7-b3f151cdbc82" providerId="ADAL" clId="{2148B994-7DD8-453D-B330-73D50713DC20}" dt="2025-05-27T08:19:49.713" v="280" actId="207"/>
          <ac:spMkLst>
            <pc:docMk/>
            <pc:sldMk cId="616910181" sldId="763"/>
            <ac:spMk id="13" creationId="{3E23C6D0-5FA0-A602-5F55-4CB213D052A3}"/>
          </ac:spMkLst>
        </pc:spChg>
        <pc:spChg chg="add mod">
          <ac:chgData name="Janice Fernandes" userId="e9756176-d0fb-497d-a3b7-b3f151cdbc82" providerId="ADAL" clId="{2148B994-7DD8-453D-B330-73D50713DC20}" dt="2025-05-27T08:19:41.395" v="278" actId="207"/>
          <ac:spMkLst>
            <pc:docMk/>
            <pc:sldMk cId="616910181" sldId="763"/>
            <ac:spMk id="15" creationId="{37C26369-FF0F-DDFA-05C2-392DC59D00B9}"/>
          </ac:spMkLst>
        </pc:spChg>
        <pc:picChg chg="add mod">
          <ac:chgData name="Janice Fernandes" userId="e9756176-d0fb-497d-a3b7-b3f151cdbc82" providerId="ADAL" clId="{2148B994-7DD8-453D-B330-73D50713DC20}" dt="2025-05-27T08:17:07.494" v="268" actId="1076"/>
          <ac:picMkLst>
            <pc:docMk/>
            <pc:sldMk cId="616910181" sldId="763"/>
            <ac:picMk id="5" creationId="{028C4B51-C88B-AACF-70B2-67C82D9454B0}"/>
          </ac:picMkLst>
        </pc:picChg>
      </pc:sldChg>
      <pc:sldChg chg="addSp delSp modSp new del mod">
        <pc:chgData name="Janice Fernandes" userId="e9756176-d0fb-497d-a3b7-b3f151cdbc82" providerId="ADAL" clId="{2148B994-7DD8-453D-B330-73D50713DC20}" dt="2025-05-27T16:08:03.075" v="2217" actId="2696"/>
        <pc:sldMkLst>
          <pc:docMk/>
          <pc:sldMk cId="1382855602" sldId="764"/>
        </pc:sldMkLst>
        <pc:spChg chg="del">
          <ac:chgData name="Janice Fernandes" userId="e9756176-d0fb-497d-a3b7-b3f151cdbc82" providerId="ADAL" clId="{2148B994-7DD8-453D-B330-73D50713DC20}" dt="2025-05-27T08:22:54.849" v="292" actId="478"/>
          <ac:spMkLst>
            <pc:docMk/>
            <pc:sldMk cId="1382855602" sldId="764"/>
            <ac:spMk id="2" creationId="{34763558-776A-4990-5160-8765B061A5C0}"/>
          </ac:spMkLst>
        </pc:spChg>
        <pc:spChg chg="add mod">
          <ac:chgData name="Janice Fernandes" userId="e9756176-d0fb-497d-a3b7-b3f151cdbc82" providerId="ADAL" clId="{2148B994-7DD8-453D-B330-73D50713DC20}" dt="2025-05-27T08:24:57.777" v="297" actId="1076"/>
          <ac:spMkLst>
            <pc:docMk/>
            <pc:sldMk cId="1382855602" sldId="764"/>
            <ac:spMk id="7" creationId="{BFF4194F-2FD0-6D4C-E846-09205313E015}"/>
          </ac:spMkLst>
        </pc:spChg>
        <pc:spChg chg="add del mod">
          <ac:chgData name="Janice Fernandes" userId="e9756176-d0fb-497d-a3b7-b3f151cdbc82" providerId="ADAL" clId="{2148B994-7DD8-453D-B330-73D50713DC20}" dt="2025-05-27T08:22:35.195" v="290" actId="22"/>
          <ac:spMkLst>
            <pc:docMk/>
            <pc:sldMk cId="1382855602" sldId="764"/>
            <ac:spMk id="9" creationId="{5C45C303-86C8-46E6-7E31-4BDB5F4ACA31}"/>
          </ac:spMkLst>
        </pc:spChg>
        <pc:spChg chg="add mod">
          <ac:chgData name="Janice Fernandes" userId="e9756176-d0fb-497d-a3b7-b3f151cdbc82" providerId="ADAL" clId="{2148B994-7DD8-453D-B330-73D50713DC20}" dt="2025-05-27T08:25:06.409" v="299" actId="14100"/>
          <ac:spMkLst>
            <pc:docMk/>
            <pc:sldMk cId="1382855602" sldId="764"/>
            <ac:spMk id="15" creationId="{4209C1AA-E3AA-E3CC-CDB0-D8308BF1034A}"/>
          </ac:spMkLst>
        </pc:spChg>
        <pc:picChg chg="add">
          <ac:chgData name="Janice Fernandes" userId="e9756176-d0fb-497d-a3b7-b3f151cdbc82" providerId="ADAL" clId="{2148B994-7DD8-453D-B330-73D50713DC20}" dt="2025-05-27T08:21:49.735" v="282" actId="22"/>
          <ac:picMkLst>
            <pc:docMk/>
            <pc:sldMk cId="1382855602" sldId="764"/>
            <ac:picMk id="5" creationId="{FE485E96-27E6-FA30-857E-DCAF220708BE}"/>
          </ac:picMkLst>
        </pc:picChg>
        <pc:picChg chg="add mod">
          <ac:chgData name="Janice Fernandes" userId="e9756176-d0fb-497d-a3b7-b3f151cdbc82" providerId="ADAL" clId="{2148B994-7DD8-453D-B330-73D50713DC20}" dt="2025-05-27T08:22:58.662" v="293" actId="1076"/>
          <ac:picMkLst>
            <pc:docMk/>
            <pc:sldMk cId="1382855602" sldId="764"/>
            <ac:picMk id="11" creationId="{42FB5A10-06D1-1A6E-DD9C-B37C1EA7C713}"/>
          </ac:picMkLst>
        </pc:picChg>
        <pc:picChg chg="add mod">
          <ac:chgData name="Janice Fernandes" userId="e9756176-d0fb-497d-a3b7-b3f151cdbc82" providerId="ADAL" clId="{2148B994-7DD8-453D-B330-73D50713DC20}" dt="2025-05-27T08:23:42.133" v="295" actId="1076"/>
          <ac:picMkLst>
            <pc:docMk/>
            <pc:sldMk cId="1382855602" sldId="764"/>
            <ac:picMk id="13" creationId="{454507A4-9020-E342-3752-180A7879B74D}"/>
          </ac:picMkLst>
        </pc:picChg>
      </pc:sldChg>
      <pc:sldChg chg="addSp delSp modSp add mod ord modAnim">
        <pc:chgData name="Janice Fernandes" userId="e9756176-d0fb-497d-a3b7-b3f151cdbc82" providerId="ADAL" clId="{2148B994-7DD8-453D-B330-73D50713DC20}" dt="2025-05-27T16:12:55.603" v="2262" actId="692"/>
        <pc:sldMkLst>
          <pc:docMk/>
          <pc:sldMk cId="2353677896" sldId="765"/>
        </pc:sldMkLst>
        <pc:spChg chg="mod">
          <ac:chgData name="Janice Fernandes" userId="e9756176-d0fb-497d-a3b7-b3f151cdbc82" providerId="ADAL" clId="{2148B994-7DD8-453D-B330-73D50713DC20}" dt="2025-05-27T15:10:24.352" v="1809" actId="20577"/>
          <ac:spMkLst>
            <pc:docMk/>
            <pc:sldMk cId="2353677896" sldId="765"/>
            <ac:spMk id="2" creationId="{75BED014-E761-B7CA-5C31-54A343F25038}"/>
          </ac:spMkLst>
        </pc:spChg>
        <pc:spChg chg="mod">
          <ac:chgData name="Janice Fernandes" userId="e9756176-d0fb-497d-a3b7-b3f151cdbc82" providerId="ADAL" clId="{2148B994-7DD8-453D-B330-73D50713DC20}" dt="2025-05-27T11:37:48.322" v="724" actId="6549"/>
          <ac:spMkLst>
            <pc:docMk/>
            <pc:sldMk cId="2353677896" sldId="765"/>
            <ac:spMk id="4" creationId="{725A4C12-0BBE-9D4B-E5A8-4F0D493A6B82}"/>
          </ac:spMkLst>
        </pc:spChg>
        <pc:picChg chg="add del mod">
          <ac:chgData name="Janice Fernandes" userId="e9756176-d0fb-497d-a3b7-b3f151cdbc82" providerId="ADAL" clId="{2148B994-7DD8-453D-B330-73D50713DC20}" dt="2025-05-27T16:12:33.507" v="2251" actId="478"/>
          <ac:picMkLst>
            <pc:docMk/>
            <pc:sldMk cId="2353677896" sldId="765"/>
            <ac:picMk id="3" creationId="{D2D087C5-8F11-0DAA-718E-702435B07792}"/>
          </ac:picMkLst>
        </pc:picChg>
        <pc:picChg chg="add mod">
          <ac:chgData name="Janice Fernandes" userId="e9756176-d0fb-497d-a3b7-b3f151cdbc82" providerId="ADAL" clId="{2148B994-7DD8-453D-B330-73D50713DC20}" dt="2025-05-27T16:12:55.603" v="2262" actId="692"/>
          <ac:picMkLst>
            <pc:docMk/>
            <pc:sldMk cId="2353677896" sldId="765"/>
            <ac:picMk id="1030" creationId="{3FB94488-1356-9765-B2B3-DCD4CAC1DEFB}"/>
          </ac:picMkLst>
        </pc:picChg>
      </pc:sldChg>
      <pc:sldChg chg="addSp delSp modSp add mod delAnim modAnim">
        <pc:chgData name="Janice Fernandes" userId="e9756176-d0fb-497d-a3b7-b3f151cdbc82" providerId="ADAL" clId="{2148B994-7DD8-453D-B330-73D50713DC20}" dt="2025-05-27T15:10:42.997" v="1810"/>
        <pc:sldMkLst>
          <pc:docMk/>
          <pc:sldMk cId="1955993979" sldId="766"/>
        </pc:sldMkLst>
        <pc:spChg chg="del">
          <ac:chgData name="Janice Fernandes" userId="e9756176-d0fb-497d-a3b7-b3f151cdbc82" providerId="ADAL" clId="{2148B994-7DD8-453D-B330-73D50713DC20}" dt="2025-05-27T11:47:22.899" v="1222" actId="478"/>
          <ac:spMkLst>
            <pc:docMk/>
            <pc:sldMk cId="1955993979" sldId="766"/>
            <ac:spMk id="2" creationId="{A6242711-DF5D-B4FB-CCF1-8B608FC8D85E}"/>
          </ac:spMkLst>
        </pc:spChg>
        <pc:spChg chg="mod">
          <ac:chgData name="Janice Fernandes" userId="e9756176-d0fb-497d-a3b7-b3f151cdbc82" providerId="ADAL" clId="{2148B994-7DD8-453D-B330-73D50713DC20}" dt="2025-05-27T15:02:13.249" v="1755" actId="1076"/>
          <ac:spMkLst>
            <pc:docMk/>
            <pc:sldMk cId="1955993979" sldId="766"/>
            <ac:spMk id="4" creationId="{318711C1-CCCE-932C-6C99-9058D047E567}"/>
          </ac:spMkLst>
        </pc:spChg>
        <pc:spChg chg="add mod">
          <ac:chgData name="Janice Fernandes" userId="e9756176-d0fb-497d-a3b7-b3f151cdbc82" providerId="ADAL" clId="{2148B994-7DD8-453D-B330-73D50713DC20}" dt="2025-05-27T14:51:10.091" v="1686" actId="1076"/>
          <ac:spMkLst>
            <pc:docMk/>
            <pc:sldMk cId="1955993979" sldId="766"/>
            <ac:spMk id="11" creationId="{4C93BDAF-2E7D-1184-752C-B589C9FBB468}"/>
          </ac:spMkLst>
        </pc:spChg>
        <pc:spChg chg="add mod">
          <ac:chgData name="Janice Fernandes" userId="e9756176-d0fb-497d-a3b7-b3f151cdbc82" providerId="ADAL" clId="{2148B994-7DD8-453D-B330-73D50713DC20}" dt="2025-05-27T14:50:24.177" v="1661" actId="1076"/>
          <ac:spMkLst>
            <pc:docMk/>
            <pc:sldMk cId="1955993979" sldId="766"/>
            <ac:spMk id="19" creationId="{03EC9BCA-9B6C-C5FF-67C0-4C66E11C937D}"/>
          </ac:spMkLst>
        </pc:spChg>
        <pc:spChg chg="add mod">
          <ac:chgData name="Janice Fernandes" userId="e9756176-d0fb-497d-a3b7-b3f151cdbc82" providerId="ADAL" clId="{2148B994-7DD8-453D-B330-73D50713DC20}" dt="2025-05-27T14:51:14.394" v="1687" actId="1076"/>
          <ac:spMkLst>
            <pc:docMk/>
            <pc:sldMk cId="1955993979" sldId="766"/>
            <ac:spMk id="20" creationId="{2A5CDABC-7C19-2231-6D07-3DE3F6D674EF}"/>
          </ac:spMkLst>
        </pc:spChg>
        <pc:spChg chg="add mod">
          <ac:chgData name="Janice Fernandes" userId="e9756176-d0fb-497d-a3b7-b3f151cdbc82" providerId="ADAL" clId="{2148B994-7DD8-453D-B330-73D50713DC20}" dt="2025-05-27T15:02:03.920" v="1754" actId="1076"/>
          <ac:spMkLst>
            <pc:docMk/>
            <pc:sldMk cId="1955993979" sldId="766"/>
            <ac:spMk id="24" creationId="{29B40366-C975-6A24-9C7E-92EFDAE9FC49}"/>
          </ac:spMkLst>
        </pc:spChg>
        <pc:picChg chg="add del mod">
          <ac:chgData name="Janice Fernandes" userId="e9756176-d0fb-497d-a3b7-b3f151cdbc82" providerId="ADAL" clId="{2148B994-7DD8-453D-B330-73D50713DC20}" dt="2025-05-27T13:01:26.672" v="1297" actId="478"/>
          <ac:picMkLst>
            <pc:docMk/>
            <pc:sldMk cId="1955993979" sldId="766"/>
            <ac:picMk id="5" creationId="{332B3C27-0989-3A51-B58D-C8E5EC428790}"/>
          </ac:picMkLst>
        </pc:picChg>
        <pc:picChg chg="add del mod">
          <ac:chgData name="Janice Fernandes" userId="e9756176-d0fb-497d-a3b7-b3f151cdbc82" providerId="ADAL" clId="{2148B994-7DD8-453D-B330-73D50713DC20}" dt="2025-05-27T13:02:54.857" v="1353" actId="478"/>
          <ac:picMkLst>
            <pc:docMk/>
            <pc:sldMk cId="1955993979" sldId="766"/>
            <ac:picMk id="8" creationId="{1DD84797-77BD-79B7-D146-3C1E4A6647E3}"/>
          </ac:picMkLst>
        </pc:picChg>
        <pc:picChg chg="add del mod">
          <ac:chgData name="Janice Fernandes" userId="e9756176-d0fb-497d-a3b7-b3f151cdbc82" providerId="ADAL" clId="{2148B994-7DD8-453D-B330-73D50713DC20}" dt="2025-05-27T13:08:37.716" v="1386" actId="478"/>
          <ac:picMkLst>
            <pc:docMk/>
            <pc:sldMk cId="1955993979" sldId="766"/>
            <ac:picMk id="9" creationId="{BDD95275-0DAB-E857-97F7-4CAF71E14188}"/>
          </ac:picMkLst>
        </pc:picChg>
        <pc:picChg chg="add mod">
          <ac:chgData name="Janice Fernandes" userId="e9756176-d0fb-497d-a3b7-b3f151cdbc82" providerId="ADAL" clId="{2148B994-7DD8-453D-B330-73D50713DC20}" dt="2025-05-27T14:52:02.687" v="1728" actId="339"/>
          <ac:picMkLst>
            <pc:docMk/>
            <pc:sldMk cId="1955993979" sldId="766"/>
            <ac:picMk id="10" creationId="{CE13EEE6-6C9A-3FED-A341-872488D02D59}"/>
          </ac:picMkLst>
        </pc:picChg>
        <pc:picChg chg="add del mod">
          <ac:chgData name="Janice Fernandes" userId="e9756176-d0fb-497d-a3b7-b3f151cdbc82" providerId="ADAL" clId="{2148B994-7DD8-453D-B330-73D50713DC20}" dt="2025-05-27T14:41:12.880" v="1583" actId="478"/>
          <ac:picMkLst>
            <pc:docMk/>
            <pc:sldMk cId="1955993979" sldId="766"/>
            <ac:picMk id="12" creationId="{DBA620FE-CF14-05C9-141E-B6E26C9D33B2}"/>
          </ac:picMkLst>
        </pc:picChg>
        <pc:picChg chg="add mod">
          <ac:chgData name="Janice Fernandes" userId="e9756176-d0fb-497d-a3b7-b3f151cdbc82" providerId="ADAL" clId="{2148B994-7DD8-453D-B330-73D50713DC20}" dt="2025-05-27T15:02:00.157" v="1753" actId="1076"/>
          <ac:picMkLst>
            <pc:docMk/>
            <pc:sldMk cId="1955993979" sldId="766"/>
            <ac:picMk id="14" creationId="{AB165DFE-FF7C-2545-5A08-D68BD70829DB}"/>
          </ac:picMkLst>
        </pc:picChg>
        <pc:picChg chg="add mod">
          <ac:chgData name="Janice Fernandes" userId="e9756176-d0fb-497d-a3b7-b3f151cdbc82" providerId="ADAL" clId="{2148B994-7DD8-453D-B330-73D50713DC20}" dt="2025-05-27T14:49:33.283" v="1648" actId="14100"/>
          <ac:picMkLst>
            <pc:docMk/>
            <pc:sldMk cId="1955993979" sldId="766"/>
            <ac:picMk id="16" creationId="{94A40D02-7571-F976-A62A-E2C7572B501C}"/>
          </ac:picMkLst>
        </pc:picChg>
        <pc:picChg chg="add mod">
          <ac:chgData name="Janice Fernandes" userId="e9756176-d0fb-497d-a3b7-b3f151cdbc82" providerId="ADAL" clId="{2148B994-7DD8-453D-B330-73D50713DC20}" dt="2025-05-27T14:49:20.442" v="1645" actId="14100"/>
          <ac:picMkLst>
            <pc:docMk/>
            <pc:sldMk cId="1955993979" sldId="766"/>
            <ac:picMk id="18" creationId="{CA7EFCC7-D230-7095-495F-3E50E79ED9F5}"/>
          </ac:picMkLst>
        </pc:picChg>
        <pc:picChg chg="add mod">
          <ac:chgData name="Janice Fernandes" userId="e9756176-d0fb-497d-a3b7-b3f151cdbc82" providerId="ADAL" clId="{2148B994-7DD8-453D-B330-73D50713DC20}" dt="2025-05-27T15:01:47.806" v="1746" actId="692"/>
          <ac:picMkLst>
            <pc:docMk/>
            <pc:sldMk cId="1955993979" sldId="766"/>
            <ac:picMk id="22" creationId="{76AF07B7-3CAF-2793-7B28-41E54E890446}"/>
          </ac:picMkLst>
        </pc:picChg>
      </pc:sldChg>
      <pc:sldChg chg="addSp delSp modSp new del mod">
        <pc:chgData name="Janice Fernandes" userId="e9756176-d0fb-497d-a3b7-b3f151cdbc82" providerId="ADAL" clId="{2148B994-7DD8-453D-B330-73D50713DC20}" dt="2025-05-27T13:02:20.737" v="1333" actId="2696"/>
        <pc:sldMkLst>
          <pc:docMk/>
          <pc:sldMk cId="3362233000" sldId="767"/>
        </pc:sldMkLst>
        <pc:picChg chg="add del">
          <ac:chgData name="Janice Fernandes" userId="e9756176-d0fb-497d-a3b7-b3f151cdbc82" providerId="ADAL" clId="{2148B994-7DD8-453D-B330-73D50713DC20}" dt="2025-05-27T13:01:35.271" v="1298" actId="21"/>
          <ac:picMkLst>
            <pc:docMk/>
            <pc:sldMk cId="3362233000" sldId="767"/>
            <ac:picMk id="5" creationId="{E22593D9-6F28-01EF-D0A1-9EDF47C07050}"/>
          </ac:picMkLst>
        </pc:picChg>
        <pc:picChg chg="add mod">
          <ac:chgData name="Janice Fernandes" userId="e9756176-d0fb-497d-a3b7-b3f151cdbc82" providerId="ADAL" clId="{2148B994-7DD8-453D-B330-73D50713DC20}" dt="2025-05-27T12:27:22.455" v="1238" actId="1076"/>
          <ac:picMkLst>
            <pc:docMk/>
            <pc:sldMk cId="3362233000" sldId="767"/>
            <ac:picMk id="7" creationId="{D5A5B05A-C748-BD0C-ECB6-62F3F570005A}"/>
          </ac:picMkLst>
        </pc:picChg>
      </pc:sldChg>
      <pc:sldChg chg="addSp modSp new del mod">
        <pc:chgData name="Janice Fernandes" userId="e9756176-d0fb-497d-a3b7-b3f151cdbc82" providerId="ADAL" clId="{2148B994-7DD8-453D-B330-73D50713DC20}" dt="2025-05-27T16:07:47.926" v="2215" actId="2696"/>
        <pc:sldMkLst>
          <pc:docMk/>
          <pc:sldMk cId="21487713" sldId="768"/>
        </pc:sldMkLst>
        <pc:spChg chg="mod">
          <ac:chgData name="Janice Fernandes" userId="e9756176-d0fb-497d-a3b7-b3f151cdbc82" providerId="ADAL" clId="{2148B994-7DD8-453D-B330-73D50713DC20}" dt="2025-05-27T12:45:14.217" v="1255" actId="20577"/>
          <ac:spMkLst>
            <pc:docMk/>
            <pc:sldMk cId="21487713" sldId="768"/>
            <ac:spMk id="2" creationId="{ADA739C2-686F-B083-BF1B-B8D315468251}"/>
          </ac:spMkLst>
        </pc:spChg>
        <pc:spChg chg="add mod">
          <ac:chgData name="Janice Fernandes" userId="e9756176-d0fb-497d-a3b7-b3f151cdbc82" providerId="ADAL" clId="{2148B994-7DD8-453D-B330-73D50713DC20}" dt="2025-05-27T12:56:10.838" v="1258" actId="20577"/>
          <ac:spMkLst>
            <pc:docMk/>
            <pc:sldMk cId="21487713" sldId="768"/>
            <ac:spMk id="9" creationId="{A83A95CE-8BE5-7BA0-FE9D-D58E4B2D37FA}"/>
          </ac:spMkLst>
        </pc:spChg>
        <pc:picChg chg="add">
          <ac:chgData name="Janice Fernandes" userId="e9756176-d0fb-497d-a3b7-b3f151cdbc82" providerId="ADAL" clId="{2148B994-7DD8-453D-B330-73D50713DC20}" dt="2025-05-27T12:33:06.626" v="1240" actId="22"/>
          <ac:picMkLst>
            <pc:docMk/>
            <pc:sldMk cId="21487713" sldId="768"/>
            <ac:picMk id="5" creationId="{A751EE7A-5B6F-9030-41CC-E0C9E2E5A1E3}"/>
          </ac:picMkLst>
        </pc:picChg>
        <pc:picChg chg="add mod">
          <ac:chgData name="Janice Fernandes" userId="e9756176-d0fb-497d-a3b7-b3f151cdbc82" providerId="ADAL" clId="{2148B994-7DD8-453D-B330-73D50713DC20}" dt="2025-05-27T12:44:59.775" v="1242" actId="1076"/>
          <ac:picMkLst>
            <pc:docMk/>
            <pc:sldMk cId="21487713" sldId="768"/>
            <ac:picMk id="7" creationId="{FF03FE0B-5FF0-6AC5-D9D2-2A917C29566D}"/>
          </ac:picMkLst>
        </pc:picChg>
      </pc:sldChg>
      <pc:sldChg chg="add del">
        <pc:chgData name="Janice Fernandes" userId="e9756176-d0fb-497d-a3b7-b3f151cdbc82" providerId="ADAL" clId="{2148B994-7DD8-453D-B330-73D50713DC20}" dt="2025-05-27T13:10:03.322" v="1403" actId="2696"/>
        <pc:sldMkLst>
          <pc:docMk/>
          <pc:sldMk cId="878777226" sldId="769"/>
        </pc:sldMkLst>
      </pc:sldChg>
      <pc:sldChg chg="addSp delSp modSp add mod modAnim">
        <pc:chgData name="Janice Fernandes" userId="e9756176-d0fb-497d-a3b7-b3f151cdbc82" providerId="ADAL" clId="{2148B994-7DD8-453D-B330-73D50713DC20}" dt="2025-05-27T16:07:39.874" v="2214" actId="1076"/>
        <pc:sldMkLst>
          <pc:docMk/>
          <pc:sldMk cId="2052274076" sldId="769"/>
        </pc:sldMkLst>
        <pc:spChg chg="del mod">
          <ac:chgData name="Janice Fernandes" userId="e9756176-d0fb-497d-a3b7-b3f151cdbc82" providerId="ADAL" clId="{2148B994-7DD8-453D-B330-73D50713DC20}" dt="2025-05-27T15:52:23.497" v="2062" actId="478"/>
          <ac:spMkLst>
            <pc:docMk/>
            <pc:sldMk cId="2052274076" sldId="769"/>
            <ac:spMk id="9" creationId="{3AB0C4E3-986C-90D8-6C15-0DFF278ED9CF}"/>
          </ac:spMkLst>
        </pc:spChg>
        <pc:spChg chg="mod">
          <ac:chgData name="Janice Fernandes" userId="e9756176-d0fb-497d-a3b7-b3f151cdbc82" providerId="ADAL" clId="{2148B994-7DD8-453D-B330-73D50713DC20}" dt="2025-05-27T16:07:39.874" v="2214" actId="1076"/>
          <ac:spMkLst>
            <pc:docMk/>
            <pc:sldMk cId="2052274076" sldId="769"/>
            <ac:spMk id="11" creationId="{A733ABEE-C1ED-3AE0-2FD5-63610315F413}"/>
          </ac:spMkLst>
        </pc:spChg>
        <pc:spChg chg="del mod">
          <ac:chgData name="Janice Fernandes" userId="e9756176-d0fb-497d-a3b7-b3f151cdbc82" providerId="ADAL" clId="{2148B994-7DD8-453D-B330-73D50713DC20}" dt="2025-05-27T15:52:22.149" v="2061" actId="478"/>
          <ac:spMkLst>
            <pc:docMk/>
            <pc:sldMk cId="2052274076" sldId="769"/>
            <ac:spMk id="12" creationId="{1EE0F703-19DA-FEDB-F22F-ED351501AFDF}"/>
          </ac:spMkLst>
        </pc:spChg>
        <pc:spChg chg="del">
          <ac:chgData name="Janice Fernandes" userId="e9756176-d0fb-497d-a3b7-b3f151cdbc82" providerId="ADAL" clId="{2148B994-7DD8-453D-B330-73D50713DC20}" dt="2025-05-27T15:52:24.804" v="2063" actId="478"/>
          <ac:spMkLst>
            <pc:docMk/>
            <pc:sldMk cId="2052274076" sldId="769"/>
            <ac:spMk id="13" creationId="{B109659F-9B59-A169-AB95-E8D2718F2F2B}"/>
          </ac:spMkLst>
        </pc:spChg>
        <pc:spChg chg="del">
          <ac:chgData name="Janice Fernandes" userId="e9756176-d0fb-497d-a3b7-b3f151cdbc82" providerId="ADAL" clId="{2148B994-7DD8-453D-B330-73D50713DC20}" dt="2025-05-27T15:52:26.635" v="2064" actId="478"/>
          <ac:spMkLst>
            <pc:docMk/>
            <pc:sldMk cId="2052274076" sldId="769"/>
            <ac:spMk id="15" creationId="{B8ADAB49-27A4-CC34-1DD5-BF9A560C8254}"/>
          </ac:spMkLst>
        </pc:spChg>
        <pc:spChg chg="del">
          <ac:chgData name="Janice Fernandes" userId="e9756176-d0fb-497d-a3b7-b3f151cdbc82" providerId="ADAL" clId="{2148B994-7DD8-453D-B330-73D50713DC20}" dt="2025-05-27T15:52:27.976" v="2065" actId="478"/>
          <ac:spMkLst>
            <pc:docMk/>
            <pc:sldMk cId="2052274076" sldId="769"/>
            <ac:spMk id="16" creationId="{B04A5D70-38C3-BF7C-6710-0831C64FA1D6}"/>
          </ac:spMkLst>
        </pc:spChg>
        <pc:picChg chg="add mod">
          <ac:chgData name="Janice Fernandes" userId="e9756176-d0fb-497d-a3b7-b3f151cdbc82" providerId="ADAL" clId="{2148B994-7DD8-453D-B330-73D50713DC20}" dt="2025-05-27T16:07:33.624" v="2212" actId="1076"/>
          <ac:picMkLst>
            <pc:docMk/>
            <pc:sldMk cId="2052274076" sldId="769"/>
            <ac:picMk id="3" creationId="{7955FBEF-B5FB-2E03-1D01-E06721BC799F}"/>
          </ac:picMkLst>
        </pc:picChg>
        <pc:picChg chg="add mod">
          <ac:chgData name="Janice Fernandes" userId="e9756176-d0fb-497d-a3b7-b3f151cdbc82" providerId="ADAL" clId="{2148B994-7DD8-453D-B330-73D50713DC20}" dt="2025-05-27T16:07:35.268" v="2213" actId="1076"/>
          <ac:picMkLst>
            <pc:docMk/>
            <pc:sldMk cId="2052274076" sldId="769"/>
            <ac:picMk id="5" creationId="{D93A7617-3B68-11FE-0CEC-0053D1445B54}"/>
          </ac:picMkLst>
        </pc:picChg>
        <pc:picChg chg="add mod">
          <ac:chgData name="Janice Fernandes" userId="e9756176-d0fb-497d-a3b7-b3f151cdbc82" providerId="ADAL" clId="{2148B994-7DD8-453D-B330-73D50713DC20}" dt="2025-05-27T16:05:30.528" v="2191" actId="1076"/>
          <ac:picMkLst>
            <pc:docMk/>
            <pc:sldMk cId="2052274076" sldId="769"/>
            <ac:picMk id="7" creationId="{CD3AE72B-B9A3-0D9F-6C5D-3CEE1944167D}"/>
          </ac:picMkLst>
        </pc:picChg>
        <pc:picChg chg="add mod">
          <ac:chgData name="Janice Fernandes" userId="e9756176-d0fb-497d-a3b7-b3f151cdbc82" providerId="ADAL" clId="{2148B994-7DD8-453D-B330-73D50713DC20}" dt="2025-05-27T16:07:28.929" v="2211" actId="1076"/>
          <ac:picMkLst>
            <pc:docMk/>
            <pc:sldMk cId="2052274076" sldId="769"/>
            <ac:picMk id="10" creationId="{E348FDAF-9FE2-80E8-ACA5-883F8897B674}"/>
          </ac:picMkLst>
        </pc:picChg>
        <pc:picChg chg="add mod">
          <ac:chgData name="Janice Fernandes" userId="e9756176-d0fb-497d-a3b7-b3f151cdbc82" providerId="ADAL" clId="{2148B994-7DD8-453D-B330-73D50713DC20}" dt="2025-05-27T16:07:20.642" v="2209" actId="1076"/>
          <ac:picMkLst>
            <pc:docMk/>
            <pc:sldMk cId="2052274076" sldId="769"/>
            <ac:picMk id="17" creationId="{C9483C92-6A98-582E-F37F-8A79BBBB9A06}"/>
          </ac:picMkLst>
        </pc:picChg>
        <pc:picChg chg="add mod">
          <ac:chgData name="Janice Fernandes" userId="e9756176-d0fb-497d-a3b7-b3f151cdbc82" providerId="ADAL" clId="{2148B994-7DD8-453D-B330-73D50713DC20}" dt="2025-05-27T16:07:24.447" v="2210" actId="1076"/>
          <ac:picMkLst>
            <pc:docMk/>
            <pc:sldMk cId="2052274076" sldId="769"/>
            <ac:picMk id="18" creationId="{A3CDD04E-FB48-4B23-9057-91244890C7F1}"/>
          </ac:picMkLst>
        </pc:picChg>
      </pc:sldChg>
      <pc:sldChg chg="delSp modSp add ord">
        <pc:chgData name="Janice Fernandes" userId="e9756176-d0fb-497d-a3b7-b3f151cdbc82" providerId="ADAL" clId="{2148B994-7DD8-453D-B330-73D50713DC20}" dt="2025-05-27T16:15:11.266" v="2278" actId="478"/>
        <pc:sldMkLst>
          <pc:docMk/>
          <pc:sldMk cId="3515524848" sldId="770"/>
        </pc:sldMkLst>
        <pc:spChg chg="mod">
          <ac:chgData name="Janice Fernandes" userId="e9756176-d0fb-497d-a3b7-b3f151cdbc82" providerId="ADAL" clId="{2148B994-7DD8-453D-B330-73D50713DC20}" dt="2025-05-27T16:15:07.223" v="2277" actId="20577"/>
          <ac:spMkLst>
            <pc:docMk/>
            <pc:sldMk cId="3515524848" sldId="770"/>
            <ac:spMk id="5" creationId="{5779A5F5-8E23-886C-09C9-43AC3A8807D4}"/>
          </ac:spMkLst>
        </pc:spChg>
        <pc:picChg chg="del">
          <ac:chgData name="Janice Fernandes" userId="e9756176-d0fb-497d-a3b7-b3f151cdbc82" providerId="ADAL" clId="{2148B994-7DD8-453D-B330-73D50713DC20}" dt="2025-05-27T16:15:11.266" v="2278" actId="478"/>
          <ac:picMkLst>
            <pc:docMk/>
            <pc:sldMk cId="3515524848" sldId="770"/>
            <ac:picMk id="12" creationId="{E63E86AD-D851-F68F-724E-56BE93B77C10}"/>
          </ac:picMkLst>
        </pc:picChg>
      </pc:sldChg>
      <pc:sldMasterChg chg="del delSldLayout">
        <pc:chgData name="Janice Fernandes" userId="e9756176-d0fb-497d-a3b7-b3f151cdbc82" providerId="ADAL" clId="{2148B994-7DD8-453D-B330-73D50713DC20}" dt="2025-05-27T15:53:58.420" v="2075" actId="2696"/>
        <pc:sldMasterMkLst>
          <pc:docMk/>
          <pc:sldMasterMk cId="2998170499" sldId="2147483881"/>
        </pc:sldMasterMkLst>
        <pc:sldLayoutChg chg="del">
          <pc:chgData name="Janice Fernandes" userId="e9756176-d0fb-497d-a3b7-b3f151cdbc82" providerId="ADAL" clId="{2148B994-7DD8-453D-B330-73D50713DC20}" dt="2025-05-27T15:53:58.420" v="2075" actId="2696"/>
          <pc:sldLayoutMkLst>
            <pc:docMk/>
            <pc:sldMasterMk cId="2998170499" sldId="2147483881"/>
            <pc:sldLayoutMk cId="2325634368" sldId="2147483882"/>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1686705127" sldId="2147483883"/>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3664533241" sldId="2147483884"/>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665227099" sldId="2147483885"/>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2970268053" sldId="2147483886"/>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642686006" sldId="2147483887"/>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729103769" sldId="2147483888"/>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1693051353" sldId="2147483889"/>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858348295" sldId="2147483890"/>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224547777" sldId="2147483891"/>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152595096" sldId="2147483892"/>
          </pc:sldLayoutMkLst>
        </pc:sldLayoutChg>
        <pc:sldLayoutChg chg="del">
          <pc:chgData name="Janice Fernandes" userId="e9756176-d0fb-497d-a3b7-b3f151cdbc82" providerId="ADAL" clId="{2148B994-7DD8-453D-B330-73D50713DC20}" dt="2025-05-27T15:53:58.420" v="2075" actId="2696"/>
          <pc:sldLayoutMkLst>
            <pc:docMk/>
            <pc:sldMasterMk cId="2998170499" sldId="2147483881"/>
            <pc:sldLayoutMk cId="3047533471" sldId="2147483893"/>
          </pc:sldLayoutMkLst>
        </pc:sldLayoutChg>
      </pc:sldMasterChg>
    </pc:docChg>
  </pc:docChgLst>
  <pc:docChgLst>
    <pc:chgData name="Janice Fernandes" userId="e9756176-d0fb-497d-a3b7-b3f151cdbc82" providerId="ADAL" clId="{6499ABED-9FAA-46A8-9905-B3F20C93549F}"/>
    <pc:docChg chg="custSel addSld delSld modSld">
      <pc:chgData name="Janice Fernandes" userId="e9756176-d0fb-497d-a3b7-b3f151cdbc82" providerId="ADAL" clId="{6499ABED-9FAA-46A8-9905-B3F20C93549F}" dt="2025-04-19T04:53:04.246" v="138" actId="1076"/>
      <pc:docMkLst>
        <pc:docMk/>
      </pc:docMkLst>
      <pc:sldChg chg="add">
        <pc:chgData name="Janice Fernandes" userId="e9756176-d0fb-497d-a3b7-b3f151cdbc82" providerId="ADAL" clId="{6499ABED-9FAA-46A8-9905-B3F20C93549F}" dt="2025-04-19T04:34:03.286" v="73"/>
        <pc:sldMkLst>
          <pc:docMk/>
          <pc:sldMk cId="2084630825" sldId="402"/>
        </pc:sldMkLst>
      </pc:sldChg>
      <pc:sldChg chg="addSp delSp modSp mod modAnim">
        <pc:chgData name="Janice Fernandes" userId="e9756176-d0fb-497d-a3b7-b3f151cdbc82" providerId="ADAL" clId="{6499ABED-9FAA-46A8-9905-B3F20C93549F}" dt="2025-04-19T04:49:45.815" v="129" actId="1076"/>
        <pc:sldMkLst>
          <pc:docMk/>
          <pc:sldMk cId="1635790231" sldId="562"/>
        </pc:sldMkLst>
        <pc:spChg chg="add del mod">
          <ac:chgData name="Janice Fernandes" userId="e9756176-d0fb-497d-a3b7-b3f151cdbc82" providerId="ADAL" clId="{6499ABED-9FAA-46A8-9905-B3F20C93549F}" dt="2025-04-19T04:49:40.789" v="127" actId="1076"/>
          <ac:spMkLst>
            <pc:docMk/>
            <pc:sldMk cId="1635790231" sldId="562"/>
            <ac:spMk id="4" creationId="{5157BCD3-BBA8-4803-ACF5-5C4B0BFA6DA4}"/>
          </ac:spMkLst>
        </pc:spChg>
        <pc:spChg chg="mod">
          <ac:chgData name="Janice Fernandes" userId="e9756176-d0fb-497d-a3b7-b3f151cdbc82" providerId="ADAL" clId="{6499ABED-9FAA-46A8-9905-B3F20C93549F}" dt="2025-04-19T04:17:46.191" v="34" actId="207"/>
          <ac:spMkLst>
            <pc:docMk/>
            <pc:sldMk cId="1635790231" sldId="562"/>
            <ac:spMk id="5" creationId="{3681867E-7FA9-427D-B82E-3945B03BFBAE}"/>
          </ac:spMkLst>
        </pc:spChg>
        <pc:spChg chg="mod">
          <ac:chgData name="Janice Fernandes" userId="e9756176-d0fb-497d-a3b7-b3f151cdbc82" providerId="ADAL" clId="{6499ABED-9FAA-46A8-9905-B3F20C93549F}" dt="2025-04-19T04:17:36.370" v="33" actId="6549"/>
          <ac:spMkLst>
            <pc:docMk/>
            <pc:sldMk cId="1635790231" sldId="562"/>
            <ac:spMk id="8" creationId="{ECEDB380-3332-4273-A3A1-4E30816B9AC8}"/>
          </ac:spMkLst>
        </pc:spChg>
      </pc:sldChg>
      <pc:sldChg chg="del">
        <pc:chgData name="Janice Fernandes" userId="e9756176-d0fb-497d-a3b7-b3f151cdbc82" providerId="ADAL" clId="{6499ABED-9FAA-46A8-9905-B3F20C93549F}" dt="2025-04-19T04:21:23.345" v="49" actId="2696"/>
        <pc:sldMkLst>
          <pc:docMk/>
          <pc:sldMk cId="704905303" sldId="674"/>
        </pc:sldMkLst>
      </pc:sldChg>
      <pc:sldChg chg="delSp">
        <pc:chgData name="Janice Fernandes" userId="e9756176-d0fb-497d-a3b7-b3f151cdbc82" providerId="ADAL" clId="{6499ABED-9FAA-46A8-9905-B3F20C93549F}" dt="2025-04-19T04:23:32.191" v="50" actId="478"/>
        <pc:sldMkLst>
          <pc:docMk/>
          <pc:sldMk cId="2484824189" sldId="736"/>
        </pc:sldMkLst>
      </pc:sldChg>
      <pc:sldChg chg="addSp delSp modSp new mod modClrScheme chgLayout">
        <pc:chgData name="Janice Fernandes" userId="e9756176-d0fb-497d-a3b7-b3f151cdbc82" providerId="ADAL" clId="{6499ABED-9FAA-46A8-9905-B3F20C93549F}" dt="2025-04-19T04:32:37.308" v="72" actId="1076"/>
        <pc:sldMkLst>
          <pc:docMk/>
          <pc:sldMk cId="3409766951" sldId="750"/>
        </pc:sldMkLst>
      </pc:sldChg>
      <pc:sldChg chg="addSp delSp modSp new mod">
        <pc:chgData name="Janice Fernandes" userId="e9756176-d0fb-497d-a3b7-b3f151cdbc82" providerId="ADAL" clId="{6499ABED-9FAA-46A8-9905-B3F20C93549F}" dt="2025-04-19T04:49:07.346" v="119" actId="1076"/>
        <pc:sldMkLst>
          <pc:docMk/>
          <pc:sldMk cId="1470981549" sldId="751"/>
        </pc:sldMkLst>
      </pc:sldChg>
      <pc:sldChg chg="addSp delSp modSp new mod">
        <pc:chgData name="Janice Fernandes" userId="e9756176-d0fb-497d-a3b7-b3f151cdbc82" providerId="ADAL" clId="{6499ABED-9FAA-46A8-9905-B3F20C93549F}" dt="2025-04-19T04:53:04.246" v="138" actId="1076"/>
        <pc:sldMkLst>
          <pc:docMk/>
          <pc:sldMk cId="931688949" sldId="752"/>
        </pc:sldMkLst>
      </pc:sldChg>
      <pc:sldChg chg="addSp modSp new">
        <pc:chgData name="Janice Fernandes" userId="e9756176-d0fb-497d-a3b7-b3f151cdbc82" providerId="ADAL" clId="{6499ABED-9FAA-46A8-9905-B3F20C93549F}" dt="2025-04-19T04:52:03.582" v="135" actId="14100"/>
        <pc:sldMkLst>
          <pc:docMk/>
          <pc:sldMk cId="199397122" sldId="75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A2AF4-0910-48CC-BEB1-A18737EB75F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136D555-6261-4957-9A50-7FAF0E1F6A03}">
      <dgm:prSet phldrT="[Text]" custT="1"/>
      <dgm:spPr>
        <a:solidFill>
          <a:srgbClr val="CC9900"/>
        </a:solidFill>
        <a:ln w="31750">
          <a:solidFill>
            <a:schemeClr val="tx1"/>
          </a:solidFill>
        </a:ln>
      </dgm:spPr>
      <dgm:t>
        <a:bodyPr/>
        <a:lstStyle/>
        <a:p>
          <a:r>
            <a:rPr lang="en-GB" sz="1400" dirty="0">
              <a:solidFill>
                <a:schemeClr val="bg1"/>
              </a:solidFill>
              <a:latin typeface="Arial Narrow" panose="020B0606020202030204" pitchFamily="34" charset="0"/>
              <a:ea typeface="Tahoma" panose="020B0604030504040204" pitchFamily="34" charset="0"/>
              <a:cs typeface="Tahoma" panose="020B0604030504040204" pitchFamily="34" charset="0"/>
            </a:rPr>
            <a:t>Engagement</a:t>
          </a:r>
        </a:p>
      </dgm:t>
    </dgm:pt>
    <dgm:pt modelId="{69B8518E-69E3-4393-8B8E-64D26C3B6C3F}" type="parTrans" cxnId="{3B665358-DF2E-470B-8513-428537503508}">
      <dgm:prSet/>
      <dgm:spPr/>
      <dgm:t>
        <a:bodyPr/>
        <a:lstStyle/>
        <a:p>
          <a:endParaRPr lang="en-GB"/>
        </a:p>
      </dgm:t>
    </dgm:pt>
    <dgm:pt modelId="{C524E1C9-FB06-4368-B681-991F26060026}" type="sibTrans" cxnId="{3B665358-DF2E-470B-8513-428537503508}">
      <dgm:prSet/>
      <dgm:spPr>
        <a:solidFill>
          <a:srgbClr val="3333CC"/>
        </a:solidFill>
      </dgm:spPr>
      <dgm:t>
        <a:bodyPr/>
        <a:lstStyle/>
        <a:p>
          <a:endParaRPr lang="en-GB"/>
        </a:p>
      </dgm:t>
    </dgm:pt>
    <dgm:pt modelId="{BB8DF71A-F385-413F-8398-2AA6CCA56F7F}">
      <dgm:prSet phldrT="[Text]" custT="1"/>
      <dgm:spPr>
        <a:solidFill>
          <a:schemeClr val="accent3">
            <a:lumMod val="75000"/>
          </a:schemeClr>
        </a:solidFill>
        <a:ln w="31750">
          <a:solidFill>
            <a:schemeClr val="tx1"/>
          </a:solidFill>
        </a:ln>
      </dgm:spPr>
      <dgm: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Empowerment</a:t>
          </a:r>
        </a:p>
      </dgm:t>
    </dgm:pt>
    <dgm:pt modelId="{F457FF5D-FCDF-4056-B828-121D7B95A4D0}" type="parTrans" cxnId="{737FBE57-EF4C-4994-BCC2-32B482DF6152}">
      <dgm:prSet/>
      <dgm:spPr/>
      <dgm:t>
        <a:bodyPr/>
        <a:lstStyle/>
        <a:p>
          <a:endParaRPr lang="en-GB"/>
        </a:p>
      </dgm:t>
    </dgm:pt>
    <dgm:pt modelId="{D39EC223-29F6-456B-B1C6-EA2F897B6E84}" type="sibTrans" cxnId="{737FBE57-EF4C-4994-BCC2-32B482DF6152}">
      <dgm:prSet/>
      <dgm:spPr>
        <a:solidFill>
          <a:srgbClr val="3333CC"/>
        </a:solidFill>
      </dgm:spPr>
      <dgm:t>
        <a:bodyPr/>
        <a:lstStyle/>
        <a:p>
          <a:endParaRPr lang="en-GB"/>
        </a:p>
      </dgm:t>
    </dgm:pt>
    <dgm:pt modelId="{729688D7-72B8-43C6-BCF2-D8C2EA7082B6}">
      <dgm:prSet phldrT="[Text]" custT="1"/>
      <dgm:spPr>
        <a:solidFill>
          <a:srgbClr val="00B050"/>
        </a:solidFill>
        <a:ln w="31750">
          <a:solidFill>
            <a:schemeClr val="tx1"/>
          </a:solidFill>
        </a:ln>
      </dgm:spPr>
      <dgm: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Value</a:t>
          </a:r>
        </a:p>
      </dgm:t>
    </dgm:pt>
    <dgm:pt modelId="{313A7378-5A71-4C8A-AE52-3A689BA8EF6C}" type="parTrans" cxnId="{1993F0EB-756C-4731-BF60-545516B26DE7}">
      <dgm:prSet/>
      <dgm:spPr/>
      <dgm:t>
        <a:bodyPr/>
        <a:lstStyle/>
        <a:p>
          <a:endParaRPr lang="en-GB"/>
        </a:p>
      </dgm:t>
    </dgm:pt>
    <dgm:pt modelId="{EF21C051-2893-47EE-83B9-8B94C4FECC28}" type="sibTrans" cxnId="{1993F0EB-756C-4731-BF60-545516B26DE7}">
      <dgm:prSet/>
      <dgm:spPr>
        <a:solidFill>
          <a:srgbClr val="3333CC"/>
        </a:solidFill>
      </dgm:spPr>
      <dgm:t>
        <a:bodyPr/>
        <a:lstStyle/>
        <a:p>
          <a:endParaRPr lang="en-GB"/>
        </a:p>
      </dgm:t>
    </dgm:pt>
    <dgm:pt modelId="{D5BC2050-F146-4B23-B966-BE82827484AE}">
      <dgm:prSet phldrT="[Text]" custT="1"/>
      <dgm:spPr>
        <a:solidFill>
          <a:srgbClr val="FF33CC"/>
        </a:solidFill>
        <a:ln w="28575"/>
      </dgm:spPr>
      <dgm: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Impact</a:t>
          </a:r>
        </a:p>
      </dgm:t>
    </dgm:pt>
    <dgm:pt modelId="{C9CDBACF-8EAB-408F-BE40-061574E86BC2}" type="parTrans" cxnId="{2BD61C71-B599-4B0C-AE0A-8EFBF04C9B77}">
      <dgm:prSet/>
      <dgm:spPr/>
      <dgm:t>
        <a:bodyPr/>
        <a:lstStyle/>
        <a:p>
          <a:endParaRPr lang="en-GB"/>
        </a:p>
      </dgm:t>
    </dgm:pt>
    <dgm:pt modelId="{97E38F35-0DE7-4524-86D4-B9359874C2F2}" type="sibTrans" cxnId="{2BD61C71-B599-4B0C-AE0A-8EFBF04C9B77}">
      <dgm:prSet/>
      <dgm:spPr>
        <a:solidFill>
          <a:srgbClr val="3333CC"/>
        </a:solidFill>
      </dgm:spPr>
      <dgm:t>
        <a:bodyPr/>
        <a:lstStyle/>
        <a:p>
          <a:endParaRPr lang="en-GB"/>
        </a:p>
      </dgm:t>
    </dgm:pt>
    <dgm:pt modelId="{EB661289-F187-42E4-A296-3AE724EEFA1C}" type="pres">
      <dgm:prSet presAssocID="{D01A2AF4-0910-48CC-BEB1-A18737EB75FF}" presName="cycle" presStyleCnt="0">
        <dgm:presLayoutVars>
          <dgm:dir/>
          <dgm:resizeHandles val="exact"/>
        </dgm:presLayoutVars>
      </dgm:prSet>
      <dgm:spPr/>
    </dgm:pt>
    <dgm:pt modelId="{5125C10A-4636-48C6-AC5D-06B059555E24}" type="pres">
      <dgm:prSet presAssocID="{5136D555-6261-4957-9A50-7FAF0E1F6A03}" presName="node" presStyleLbl="node1" presStyleIdx="0" presStyleCnt="4">
        <dgm:presLayoutVars>
          <dgm:bulletEnabled val="1"/>
        </dgm:presLayoutVars>
      </dgm:prSet>
      <dgm:spPr/>
    </dgm:pt>
    <dgm:pt modelId="{939383D1-9C0F-4D18-98B8-3BBDC1278A48}" type="pres">
      <dgm:prSet presAssocID="{C524E1C9-FB06-4368-B681-991F26060026}" presName="sibTrans" presStyleLbl="sibTrans2D1" presStyleIdx="0" presStyleCnt="4"/>
      <dgm:spPr/>
    </dgm:pt>
    <dgm:pt modelId="{D25FF359-87FF-4C6D-AA2C-5512541BC73F}" type="pres">
      <dgm:prSet presAssocID="{C524E1C9-FB06-4368-B681-991F26060026}" presName="connectorText" presStyleLbl="sibTrans2D1" presStyleIdx="0" presStyleCnt="4"/>
      <dgm:spPr/>
    </dgm:pt>
    <dgm:pt modelId="{99403352-8B9E-4563-97B2-B9258E8BE71B}" type="pres">
      <dgm:prSet presAssocID="{BB8DF71A-F385-413F-8398-2AA6CCA56F7F}" presName="node" presStyleLbl="node1" presStyleIdx="1" presStyleCnt="4" custScaleX="109200" custScaleY="111756">
        <dgm:presLayoutVars>
          <dgm:bulletEnabled val="1"/>
        </dgm:presLayoutVars>
      </dgm:prSet>
      <dgm:spPr/>
    </dgm:pt>
    <dgm:pt modelId="{F75B2209-1B81-43A7-81F8-CDD95515E110}" type="pres">
      <dgm:prSet presAssocID="{D39EC223-29F6-456B-B1C6-EA2F897B6E84}" presName="sibTrans" presStyleLbl="sibTrans2D1" presStyleIdx="1" presStyleCnt="4"/>
      <dgm:spPr/>
    </dgm:pt>
    <dgm:pt modelId="{CC97C130-7094-4206-9AA5-F7725A5F58C6}" type="pres">
      <dgm:prSet presAssocID="{D39EC223-29F6-456B-B1C6-EA2F897B6E84}" presName="connectorText" presStyleLbl="sibTrans2D1" presStyleIdx="1" presStyleCnt="4"/>
      <dgm:spPr/>
    </dgm:pt>
    <dgm:pt modelId="{E9C0668C-8536-4431-AE3F-0C57C7FA7759}" type="pres">
      <dgm:prSet presAssocID="{729688D7-72B8-43C6-BCF2-D8C2EA7082B6}" presName="node" presStyleLbl="node1" presStyleIdx="2" presStyleCnt="4" custScaleX="98986" custScaleY="100757">
        <dgm:presLayoutVars>
          <dgm:bulletEnabled val="1"/>
        </dgm:presLayoutVars>
      </dgm:prSet>
      <dgm:spPr/>
    </dgm:pt>
    <dgm:pt modelId="{0F7EBA98-6C96-4ED0-9FEA-9960C5AEE500}" type="pres">
      <dgm:prSet presAssocID="{EF21C051-2893-47EE-83B9-8B94C4FECC28}" presName="sibTrans" presStyleLbl="sibTrans2D1" presStyleIdx="2" presStyleCnt="4"/>
      <dgm:spPr/>
    </dgm:pt>
    <dgm:pt modelId="{D936DA7D-E702-428C-B715-F4A905A7432C}" type="pres">
      <dgm:prSet presAssocID="{EF21C051-2893-47EE-83B9-8B94C4FECC28}" presName="connectorText" presStyleLbl="sibTrans2D1" presStyleIdx="2" presStyleCnt="4"/>
      <dgm:spPr/>
    </dgm:pt>
    <dgm:pt modelId="{4311AB05-2271-4929-BCCD-DE785468173A}" type="pres">
      <dgm:prSet presAssocID="{D5BC2050-F146-4B23-B966-BE82827484AE}" presName="node" presStyleLbl="node1" presStyleIdx="3" presStyleCnt="4">
        <dgm:presLayoutVars>
          <dgm:bulletEnabled val="1"/>
        </dgm:presLayoutVars>
      </dgm:prSet>
      <dgm:spPr/>
    </dgm:pt>
    <dgm:pt modelId="{2DFEDB72-1D46-4D29-9FDC-C3F335E8350C}" type="pres">
      <dgm:prSet presAssocID="{97E38F35-0DE7-4524-86D4-B9359874C2F2}" presName="sibTrans" presStyleLbl="sibTrans2D1" presStyleIdx="3" presStyleCnt="4"/>
      <dgm:spPr/>
    </dgm:pt>
    <dgm:pt modelId="{37B8299A-8242-419A-BAD4-9F6D153789D1}" type="pres">
      <dgm:prSet presAssocID="{97E38F35-0DE7-4524-86D4-B9359874C2F2}" presName="connectorText" presStyleLbl="sibTrans2D1" presStyleIdx="3" presStyleCnt="4"/>
      <dgm:spPr/>
    </dgm:pt>
  </dgm:ptLst>
  <dgm:cxnLst>
    <dgm:cxn modelId="{DFA04901-7310-4365-B426-102AE77B1325}" type="presOf" srcId="{EF21C051-2893-47EE-83B9-8B94C4FECC28}" destId="{0F7EBA98-6C96-4ED0-9FEA-9960C5AEE500}" srcOrd="0" destOrd="0" presId="urn:microsoft.com/office/officeart/2005/8/layout/cycle2"/>
    <dgm:cxn modelId="{E374A030-DA01-4BF0-AED7-71E529C5E01E}" type="presOf" srcId="{729688D7-72B8-43C6-BCF2-D8C2EA7082B6}" destId="{E9C0668C-8536-4431-AE3F-0C57C7FA7759}" srcOrd="0" destOrd="0" presId="urn:microsoft.com/office/officeart/2005/8/layout/cycle2"/>
    <dgm:cxn modelId="{78192540-EB72-4FFC-8EE5-AC99C513D991}" type="presOf" srcId="{5136D555-6261-4957-9A50-7FAF0E1F6A03}" destId="{5125C10A-4636-48C6-AC5D-06B059555E24}" srcOrd="0" destOrd="0" presId="urn:microsoft.com/office/officeart/2005/8/layout/cycle2"/>
    <dgm:cxn modelId="{AA1F3A65-A82B-4461-91B9-C353EA3D3B16}" type="presOf" srcId="{BB8DF71A-F385-413F-8398-2AA6CCA56F7F}" destId="{99403352-8B9E-4563-97B2-B9258E8BE71B}" srcOrd="0" destOrd="0" presId="urn:microsoft.com/office/officeart/2005/8/layout/cycle2"/>
    <dgm:cxn modelId="{17FA106A-0D16-4D22-B683-B3FFB79D4BDE}" type="presOf" srcId="{D39EC223-29F6-456B-B1C6-EA2F897B6E84}" destId="{CC97C130-7094-4206-9AA5-F7725A5F58C6}" srcOrd="1" destOrd="0" presId="urn:microsoft.com/office/officeart/2005/8/layout/cycle2"/>
    <dgm:cxn modelId="{2BD61C71-B599-4B0C-AE0A-8EFBF04C9B77}" srcId="{D01A2AF4-0910-48CC-BEB1-A18737EB75FF}" destId="{D5BC2050-F146-4B23-B966-BE82827484AE}" srcOrd="3" destOrd="0" parTransId="{C9CDBACF-8EAB-408F-BE40-061574E86BC2}" sibTransId="{97E38F35-0DE7-4524-86D4-B9359874C2F2}"/>
    <dgm:cxn modelId="{73612B75-9020-47F5-9FC6-D6DDC51C8B03}" type="presOf" srcId="{EF21C051-2893-47EE-83B9-8B94C4FECC28}" destId="{D936DA7D-E702-428C-B715-F4A905A7432C}" srcOrd="1" destOrd="0" presId="urn:microsoft.com/office/officeart/2005/8/layout/cycle2"/>
    <dgm:cxn modelId="{737FBE57-EF4C-4994-BCC2-32B482DF6152}" srcId="{D01A2AF4-0910-48CC-BEB1-A18737EB75FF}" destId="{BB8DF71A-F385-413F-8398-2AA6CCA56F7F}" srcOrd="1" destOrd="0" parTransId="{F457FF5D-FCDF-4056-B828-121D7B95A4D0}" sibTransId="{D39EC223-29F6-456B-B1C6-EA2F897B6E84}"/>
    <dgm:cxn modelId="{3B665358-DF2E-470B-8513-428537503508}" srcId="{D01A2AF4-0910-48CC-BEB1-A18737EB75FF}" destId="{5136D555-6261-4957-9A50-7FAF0E1F6A03}" srcOrd="0" destOrd="0" parTransId="{69B8518E-69E3-4393-8B8E-64D26C3B6C3F}" sibTransId="{C524E1C9-FB06-4368-B681-991F26060026}"/>
    <dgm:cxn modelId="{7297E8AB-A666-4052-9901-C04C329564FB}" type="presOf" srcId="{97E38F35-0DE7-4524-86D4-B9359874C2F2}" destId="{2DFEDB72-1D46-4D29-9FDC-C3F335E8350C}" srcOrd="0" destOrd="0" presId="urn:microsoft.com/office/officeart/2005/8/layout/cycle2"/>
    <dgm:cxn modelId="{F537E1B8-2452-4CF3-A48F-824CDB67D5F5}" type="presOf" srcId="{C524E1C9-FB06-4368-B681-991F26060026}" destId="{D25FF359-87FF-4C6D-AA2C-5512541BC73F}" srcOrd="1" destOrd="0" presId="urn:microsoft.com/office/officeart/2005/8/layout/cycle2"/>
    <dgm:cxn modelId="{3A2C42CF-10EF-4E1C-AB62-C0675A1FE233}" type="presOf" srcId="{D01A2AF4-0910-48CC-BEB1-A18737EB75FF}" destId="{EB661289-F187-42E4-A296-3AE724EEFA1C}" srcOrd="0" destOrd="0" presId="urn:microsoft.com/office/officeart/2005/8/layout/cycle2"/>
    <dgm:cxn modelId="{EE970CDE-AC04-4FD0-B4D8-B8131863068D}" type="presOf" srcId="{D5BC2050-F146-4B23-B966-BE82827484AE}" destId="{4311AB05-2271-4929-BCCD-DE785468173A}" srcOrd="0" destOrd="0" presId="urn:microsoft.com/office/officeart/2005/8/layout/cycle2"/>
    <dgm:cxn modelId="{1993F0EB-756C-4731-BF60-545516B26DE7}" srcId="{D01A2AF4-0910-48CC-BEB1-A18737EB75FF}" destId="{729688D7-72B8-43C6-BCF2-D8C2EA7082B6}" srcOrd="2" destOrd="0" parTransId="{313A7378-5A71-4C8A-AE52-3A689BA8EF6C}" sibTransId="{EF21C051-2893-47EE-83B9-8B94C4FECC28}"/>
    <dgm:cxn modelId="{298115F0-146B-4E5D-A469-A5738E7FD5B7}" type="presOf" srcId="{97E38F35-0DE7-4524-86D4-B9359874C2F2}" destId="{37B8299A-8242-419A-BAD4-9F6D153789D1}" srcOrd="1" destOrd="0" presId="urn:microsoft.com/office/officeart/2005/8/layout/cycle2"/>
    <dgm:cxn modelId="{137D65F0-639F-4C46-AA78-815330622676}" type="presOf" srcId="{D39EC223-29F6-456B-B1C6-EA2F897B6E84}" destId="{F75B2209-1B81-43A7-81F8-CDD95515E110}" srcOrd="0" destOrd="0" presId="urn:microsoft.com/office/officeart/2005/8/layout/cycle2"/>
    <dgm:cxn modelId="{C0CE33F3-74DA-4579-B97D-B4F8C5F5AB0E}" type="presOf" srcId="{C524E1C9-FB06-4368-B681-991F26060026}" destId="{939383D1-9C0F-4D18-98B8-3BBDC1278A48}" srcOrd="0" destOrd="0" presId="urn:microsoft.com/office/officeart/2005/8/layout/cycle2"/>
    <dgm:cxn modelId="{E579C485-95C8-42EE-97F2-FD4E85C96393}" type="presParOf" srcId="{EB661289-F187-42E4-A296-3AE724EEFA1C}" destId="{5125C10A-4636-48C6-AC5D-06B059555E24}" srcOrd="0" destOrd="0" presId="urn:microsoft.com/office/officeart/2005/8/layout/cycle2"/>
    <dgm:cxn modelId="{3E3736C3-BCE6-41AE-8DE1-1182483CB8D2}" type="presParOf" srcId="{EB661289-F187-42E4-A296-3AE724EEFA1C}" destId="{939383D1-9C0F-4D18-98B8-3BBDC1278A48}" srcOrd="1" destOrd="0" presId="urn:microsoft.com/office/officeart/2005/8/layout/cycle2"/>
    <dgm:cxn modelId="{CDC6DE30-568A-4F14-9752-C7BADDD0AEA1}" type="presParOf" srcId="{939383D1-9C0F-4D18-98B8-3BBDC1278A48}" destId="{D25FF359-87FF-4C6D-AA2C-5512541BC73F}" srcOrd="0" destOrd="0" presId="urn:microsoft.com/office/officeart/2005/8/layout/cycle2"/>
    <dgm:cxn modelId="{061156E1-28E4-4EAB-8024-C05851593602}" type="presParOf" srcId="{EB661289-F187-42E4-A296-3AE724EEFA1C}" destId="{99403352-8B9E-4563-97B2-B9258E8BE71B}" srcOrd="2" destOrd="0" presId="urn:microsoft.com/office/officeart/2005/8/layout/cycle2"/>
    <dgm:cxn modelId="{CA6B899C-178A-4CB7-8E39-23DF71A6685C}" type="presParOf" srcId="{EB661289-F187-42E4-A296-3AE724EEFA1C}" destId="{F75B2209-1B81-43A7-81F8-CDD95515E110}" srcOrd="3" destOrd="0" presId="urn:microsoft.com/office/officeart/2005/8/layout/cycle2"/>
    <dgm:cxn modelId="{383999B8-1289-4CA3-9A45-24EEA2B31DBA}" type="presParOf" srcId="{F75B2209-1B81-43A7-81F8-CDD95515E110}" destId="{CC97C130-7094-4206-9AA5-F7725A5F58C6}" srcOrd="0" destOrd="0" presId="urn:microsoft.com/office/officeart/2005/8/layout/cycle2"/>
    <dgm:cxn modelId="{76CBEDBB-CBC7-466C-97E3-251A7681857B}" type="presParOf" srcId="{EB661289-F187-42E4-A296-3AE724EEFA1C}" destId="{E9C0668C-8536-4431-AE3F-0C57C7FA7759}" srcOrd="4" destOrd="0" presId="urn:microsoft.com/office/officeart/2005/8/layout/cycle2"/>
    <dgm:cxn modelId="{CE9E040D-2919-4909-9211-44AAF0C566B5}" type="presParOf" srcId="{EB661289-F187-42E4-A296-3AE724EEFA1C}" destId="{0F7EBA98-6C96-4ED0-9FEA-9960C5AEE500}" srcOrd="5" destOrd="0" presId="urn:microsoft.com/office/officeart/2005/8/layout/cycle2"/>
    <dgm:cxn modelId="{D32EABF2-18FD-4EE9-BE53-F49273BD6804}" type="presParOf" srcId="{0F7EBA98-6C96-4ED0-9FEA-9960C5AEE500}" destId="{D936DA7D-E702-428C-B715-F4A905A7432C}" srcOrd="0" destOrd="0" presId="urn:microsoft.com/office/officeart/2005/8/layout/cycle2"/>
    <dgm:cxn modelId="{43400A1B-FBF3-49FE-967E-B38179C12E51}" type="presParOf" srcId="{EB661289-F187-42E4-A296-3AE724EEFA1C}" destId="{4311AB05-2271-4929-BCCD-DE785468173A}" srcOrd="6" destOrd="0" presId="urn:microsoft.com/office/officeart/2005/8/layout/cycle2"/>
    <dgm:cxn modelId="{F0F61B84-0BA0-47CF-B36D-D6187AA63A3E}" type="presParOf" srcId="{EB661289-F187-42E4-A296-3AE724EEFA1C}" destId="{2DFEDB72-1D46-4D29-9FDC-C3F335E8350C}" srcOrd="7" destOrd="0" presId="urn:microsoft.com/office/officeart/2005/8/layout/cycle2"/>
    <dgm:cxn modelId="{976949C2-3BCF-4736-855B-C48CA459E58F}" type="presParOf" srcId="{2DFEDB72-1D46-4D29-9FDC-C3F335E8350C}" destId="{37B8299A-8242-419A-BAD4-9F6D153789D1}" srcOrd="0" destOrd="0" presId="urn:microsoft.com/office/officeart/2005/8/layout/cycle2"/>
  </dgm:cxnLst>
  <dgm:bg>
    <a:blipFill dpi="0" rotWithShape="1">
      <a:blip xmlns:r="http://schemas.openxmlformats.org/officeDocument/2006/relationships" r:embed="rId1">
        <a:alphaModFix amt="51000"/>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5C10A-4636-48C6-AC5D-06B059555E24}">
      <dsp:nvSpPr>
        <dsp:cNvPr id="0" name=""/>
        <dsp:cNvSpPr/>
      </dsp:nvSpPr>
      <dsp:spPr>
        <a:xfrm>
          <a:off x="1697827" y="-1392"/>
          <a:ext cx="1316768" cy="1316768"/>
        </a:xfrm>
        <a:prstGeom prst="ellipse">
          <a:avLst/>
        </a:prstGeom>
        <a:solidFill>
          <a:srgbClr val="CC9900"/>
        </a:solidFill>
        <a:ln w="317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Engagement</a:t>
          </a:r>
        </a:p>
      </dsp:txBody>
      <dsp:txXfrm>
        <a:off x="1890663" y="191444"/>
        <a:ext cx="931096" cy="931096"/>
      </dsp:txXfrm>
    </dsp:sp>
    <dsp:sp modelId="{939383D1-9C0F-4D18-98B8-3BBDC1278A48}">
      <dsp:nvSpPr>
        <dsp:cNvPr id="0" name=""/>
        <dsp:cNvSpPr/>
      </dsp:nvSpPr>
      <dsp:spPr>
        <a:xfrm rot="2700000">
          <a:off x="2868107" y="1104254"/>
          <a:ext cx="315143" cy="444409"/>
        </a:xfrm>
        <a:prstGeom prst="rightArrow">
          <a:avLst>
            <a:gd name="adj1" fmla="val 60000"/>
            <a:gd name="adj2" fmla="val 50000"/>
          </a:avLst>
        </a:prstGeom>
        <a:solidFill>
          <a:srgbClr val="33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881953" y="1159710"/>
        <a:ext cx="220600" cy="266645"/>
      </dsp:txXfrm>
    </dsp:sp>
    <dsp:sp modelId="{99403352-8B9E-4563-97B2-B9258E8BE71B}">
      <dsp:nvSpPr>
        <dsp:cNvPr id="0" name=""/>
        <dsp:cNvSpPr/>
      </dsp:nvSpPr>
      <dsp:spPr>
        <a:xfrm>
          <a:off x="3037481" y="1321432"/>
          <a:ext cx="1437911" cy="1471567"/>
        </a:xfrm>
        <a:prstGeom prst="ellipse">
          <a:avLst/>
        </a:prstGeom>
        <a:solidFill>
          <a:schemeClr val="accent3">
            <a:lumMod val="75000"/>
          </a:schemeClr>
        </a:solidFill>
        <a:ln w="317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Empowerment</a:t>
          </a:r>
        </a:p>
      </dsp:txBody>
      <dsp:txXfrm>
        <a:off x="3248058" y="1536938"/>
        <a:ext cx="1016757" cy="1040555"/>
      </dsp:txXfrm>
    </dsp:sp>
    <dsp:sp modelId="{F75B2209-1B81-43A7-81F8-CDD95515E110}">
      <dsp:nvSpPr>
        <dsp:cNvPr id="0" name=""/>
        <dsp:cNvSpPr/>
      </dsp:nvSpPr>
      <dsp:spPr>
        <a:xfrm rot="8100000">
          <a:off x="2880159" y="2553472"/>
          <a:ext cx="315632" cy="444409"/>
        </a:xfrm>
        <a:prstGeom prst="rightArrow">
          <a:avLst>
            <a:gd name="adj1" fmla="val 60000"/>
            <a:gd name="adj2" fmla="val 50000"/>
          </a:avLst>
        </a:prstGeom>
        <a:solidFill>
          <a:srgbClr val="33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2960982" y="2608876"/>
        <a:ext cx="220942" cy="266645"/>
      </dsp:txXfrm>
    </dsp:sp>
    <dsp:sp modelId="{E9C0668C-8536-4431-AE3F-0C57C7FA7759}">
      <dsp:nvSpPr>
        <dsp:cNvPr id="0" name=""/>
        <dsp:cNvSpPr/>
      </dsp:nvSpPr>
      <dsp:spPr>
        <a:xfrm>
          <a:off x="1704503" y="2794073"/>
          <a:ext cx="1303416" cy="1326736"/>
        </a:xfrm>
        <a:prstGeom prst="ellipse">
          <a:avLst/>
        </a:prstGeom>
        <a:solidFill>
          <a:srgbClr val="00B050"/>
        </a:solidFill>
        <a:ln w="317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Value</a:t>
          </a:r>
        </a:p>
      </dsp:txBody>
      <dsp:txXfrm>
        <a:off x="1895384" y="2988369"/>
        <a:ext cx="921654" cy="938144"/>
      </dsp:txXfrm>
    </dsp:sp>
    <dsp:sp modelId="{0F7EBA98-6C96-4ED0-9FEA-9960C5AEE500}">
      <dsp:nvSpPr>
        <dsp:cNvPr id="0" name=""/>
        <dsp:cNvSpPr/>
      </dsp:nvSpPr>
      <dsp:spPr>
        <a:xfrm rot="13500000">
          <a:off x="1487413" y="2542497"/>
          <a:ext cx="352117" cy="444409"/>
        </a:xfrm>
        <a:prstGeom prst="rightArrow">
          <a:avLst>
            <a:gd name="adj1" fmla="val 60000"/>
            <a:gd name="adj2" fmla="val 50000"/>
          </a:avLst>
        </a:prstGeom>
        <a:solidFill>
          <a:srgbClr val="33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1577578" y="2668727"/>
        <a:ext cx="246482" cy="266645"/>
      </dsp:txXfrm>
    </dsp:sp>
    <dsp:sp modelId="{4311AB05-2271-4929-BCCD-DE785468173A}">
      <dsp:nvSpPr>
        <dsp:cNvPr id="0" name=""/>
        <dsp:cNvSpPr/>
      </dsp:nvSpPr>
      <dsp:spPr>
        <a:xfrm>
          <a:off x="297601" y="1398832"/>
          <a:ext cx="1316768" cy="1316768"/>
        </a:xfrm>
        <a:prstGeom prst="ellipse">
          <a:avLst/>
        </a:prstGeom>
        <a:solidFill>
          <a:srgbClr val="FF33C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Narrow" panose="020B0606020202030204" pitchFamily="34" charset="0"/>
              <a:ea typeface="Tahoma" panose="020B0604030504040204" pitchFamily="34" charset="0"/>
              <a:cs typeface="Tahoma" panose="020B0604030504040204" pitchFamily="34" charset="0"/>
            </a:rPr>
            <a:t>Impact</a:t>
          </a:r>
        </a:p>
      </dsp:txBody>
      <dsp:txXfrm>
        <a:off x="490437" y="1591668"/>
        <a:ext cx="931096" cy="931096"/>
      </dsp:txXfrm>
    </dsp:sp>
    <dsp:sp modelId="{2DFEDB72-1D46-4D29-9FDC-C3F335E8350C}">
      <dsp:nvSpPr>
        <dsp:cNvPr id="0" name=""/>
        <dsp:cNvSpPr/>
      </dsp:nvSpPr>
      <dsp:spPr>
        <a:xfrm rot="18900000">
          <a:off x="1473247" y="1141936"/>
          <a:ext cx="351628" cy="444409"/>
        </a:xfrm>
        <a:prstGeom prst="rightArrow">
          <a:avLst>
            <a:gd name="adj1" fmla="val 60000"/>
            <a:gd name="adj2" fmla="val 50000"/>
          </a:avLst>
        </a:prstGeom>
        <a:solidFill>
          <a:srgbClr val="3333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488695" y="1268114"/>
        <a:ext cx="246140" cy="2666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71A4A122-6FF8-4783-BF9C-2C43A0C1E676}" type="datetimeFigureOut">
              <a:rPr lang="en-GB" smtClean="0"/>
              <a:t>28/05/2025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66A9A6F-AF16-4FB1-B380-67F79430009B}" type="slidenum">
              <a:rPr lang="en-GB" smtClean="0"/>
              <a:t>‹#›</a:t>
            </a:fld>
            <a:endParaRPr lang="en-GB"/>
          </a:p>
        </p:txBody>
      </p:sp>
    </p:spTree>
    <p:extLst>
      <p:ext uri="{BB962C8B-B14F-4D97-AF65-F5344CB8AC3E}">
        <p14:creationId xmlns:p14="http://schemas.microsoft.com/office/powerpoint/2010/main" val="345066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1</a:t>
            </a:fld>
            <a:endParaRPr lang="en-GB"/>
          </a:p>
        </p:txBody>
      </p:sp>
    </p:spTree>
    <p:extLst>
      <p:ext uri="{BB962C8B-B14F-4D97-AF65-F5344CB8AC3E}">
        <p14:creationId xmlns:p14="http://schemas.microsoft.com/office/powerpoint/2010/main" val="178644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2F981-CF14-6E4A-5C6A-8A009CDC3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4689D-95E5-2062-E7EF-E796D4F91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C2CE6-F5C6-53F9-5463-6213077CCC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661D31-38F9-6C10-D491-E88841860765}"/>
              </a:ext>
            </a:extLst>
          </p:cNvPr>
          <p:cNvSpPr>
            <a:spLocks noGrp="1"/>
          </p:cNvSpPr>
          <p:nvPr>
            <p:ph type="sldNum" sz="quarter" idx="5"/>
          </p:nvPr>
        </p:nvSpPr>
        <p:spPr/>
        <p:txBody>
          <a:bodyPr/>
          <a:lstStyle/>
          <a:p>
            <a:fld id="{566A9A6F-AF16-4FB1-B380-67F79430009B}" type="slidenum">
              <a:rPr lang="en-GB" smtClean="0"/>
              <a:t>12</a:t>
            </a:fld>
            <a:endParaRPr lang="en-GB"/>
          </a:p>
        </p:txBody>
      </p:sp>
    </p:spTree>
    <p:extLst>
      <p:ext uri="{BB962C8B-B14F-4D97-AF65-F5344CB8AC3E}">
        <p14:creationId xmlns:p14="http://schemas.microsoft.com/office/powerpoint/2010/main" val="335973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C363C-83BC-C5E3-637F-9740A1FAA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D5624-42CA-263D-8554-BBE5F99A5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D593D-8BA3-D6F6-E003-B60890806021}"/>
              </a:ext>
            </a:extLst>
          </p:cNvPr>
          <p:cNvSpPr>
            <a:spLocks noGrp="1"/>
          </p:cNvSpPr>
          <p:nvPr>
            <p:ph type="body" idx="1"/>
          </p:nvPr>
        </p:nvSpPr>
        <p:spPr/>
        <p:txBody>
          <a:bodyPr>
            <a:normAutofit/>
          </a:bodyPr>
          <a:lstStyle/>
          <a:p>
            <a:r>
              <a:rPr lang="en-GB" sz="1200" b="0" i="0" kern="1200">
                <a:solidFill>
                  <a:schemeClr val="tx1"/>
                </a:solidFill>
                <a:latin typeface="+mn-lt"/>
                <a:ea typeface="+mn-ea"/>
                <a:cs typeface="+mn-cs"/>
              </a:rPr>
              <a:t>Magazines</a:t>
            </a:r>
          </a:p>
          <a:p>
            <a:r>
              <a:rPr lang="en-GB" sz="1200" b="0" i="0" kern="1200">
                <a:solidFill>
                  <a:schemeClr val="tx1"/>
                </a:solidFill>
                <a:latin typeface="+mn-lt"/>
                <a:ea typeface="+mn-ea"/>
                <a:cs typeface="+mn-cs"/>
              </a:rPr>
              <a:t>Magazines publish articles on topics of popular interest and current events. The articles are written by journalists and are for the general public.</a:t>
            </a:r>
          </a:p>
          <a:p>
            <a:r>
              <a:rPr lang="en-GB" sz="1200" b="0" i="0" kern="1200">
                <a:solidFill>
                  <a:schemeClr val="tx1"/>
                </a:solidFill>
                <a:latin typeface="+mn-lt"/>
                <a:ea typeface="+mn-ea"/>
                <a:cs typeface="+mn-cs"/>
              </a:rPr>
              <a:t>Magazines, like journals and newspapers, are called "periodicals" because they are published at regular intervals throughout the year. You can find print magazines at newsstands and in libraries. Some are now available on the Web as electronic magazines.</a:t>
            </a:r>
          </a:p>
          <a:p>
            <a:endParaRPr lang="en-GB"/>
          </a:p>
        </p:txBody>
      </p:sp>
      <p:sp>
        <p:nvSpPr>
          <p:cNvPr id="4" name="Slide Number Placeholder 3">
            <a:extLst>
              <a:ext uri="{FF2B5EF4-FFF2-40B4-BE49-F238E27FC236}">
                <a16:creationId xmlns:a16="http://schemas.microsoft.com/office/drawing/2014/main" id="{FCDA4551-7667-514B-2168-736969A2A3D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4D249-26AD-4187-850D-BF73810713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08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2258-1E67-DFA3-5B81-043824B8C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3444A-1182-02A3-610C-2C67F4794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9D36C-9E4D-AFA5-EEAC-7F28020CB64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84EBBA-A733-C788-E40B-3AF4D5D60FCF}"/>
              </a:ext>
            </a:extLst>
          </p:cNvPr>
          <p:cNvSpPr>
            <a:spLocks noGrp="1"/>
          </p:cNvSpPr>
          <p:nvPr>
            <p:ph type="sldNum" sz="quarter" idx="5"/>
          </p:nvPr>
        </p:nvSpPr>
        <p:spPr/>
        <p:txBody>
          <a:bodyPr/>
          <a:lstStyle/>
          <a:p>
            <a:fld id="{566A9A6F-AF16-4FB1-B380-67F79430009B}" type="slidenum">
              <a:rPr lang="en-GB" smtClean="0"/>
              <a:t>14</a:t>
            </a:fld>
            <a:endParaRPr lang="en-GB"/>
          </a:p>
        </p:txBody>
      </p:sp>
    </p:spTree>
    <p:extLst>
      <p:ext uri="{BB962C8B-B14F-4D97-AF65-F5344CB8AC3E}">
        <p14:creationId xmlns:p14="http://schemas.microsoft.com/office/powerpoint/2010/main" val="201415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566A9A6F-AF16-4FB1-B380-67F79430009B}" type="slidenum">
              <a:rPr lang="en-GB" smtClean="0"/>
              <a:t>18</a:t>
            </a:fld>
            <a:endParaRPr lang="en-GB"/>
          </a:p>
        </p:txBody>
      </p:sp>
    </p:spTree>
    <p:extLst>
      <p:ext uri="{BB962C8B-B14F-4D97-AF65-F5344CB8AC3E}">
        <p14:creationId xmlns:p14="http://schemas.microsoft.com/office/powerpoint/2010/main" val="426937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6A9A6F-AF16-4FB1-B380-67F79430009B}" type="slidenum">
              <a:rPr lang="en-GB" smtClean="0"/>
              <a:t>20</a:t>
            </a:fld>
            <a:endParaRPr lang="en-GB"/>
          </a:p>
        </p:txBody>
      </p:sp>
    </p:spTree>
    <p:extLst>
      <p:ext uri="{BB962C8B-B14F-4D97-AF65-F5344CB8AC3E}">
        <p14:creationId xmlns:p14="http://schemas.microsoft.com/office/powerpoint/2010/main" val="294837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95EE1-4ACB-9185-BC79-14505115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68F47-8983-6EC6-EBA6-0A2E48C02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DB239-53FA-FEEA-316D-AA90165E39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CF6183-7A89-324B-E7EC-0A259180FEF6}"/>
              </a:ext>
            </a:extLst>
          </p:cNvPr>
          <p:cNvSpPr>
            <a:spLocks noGrp="1"/>
          </p:cNvSpPr>
          <p:nvPr>
            <p:ph type="sldNum" sz="quarter" idx="5"/>
          </p:nvPr>
        </p:nvSpPr>
        <p:spPr/>
        <p:txBody>
          <a:bodyPr/>
          <a:lstStyle/>
          <a:p>
            <a:fld id="{566A9A6F-AF16-4FB1-B380-67F79430009B}" type="slidenum">
              <a:rPr lang="en-GB" smtClean="0"/>
              <a:t>21</a:t>
            </a:fld>
            <a:endParaRPr lang="en-GB"/>
          </a:p>
        </p:txBody>
      </p:sp>
    </p:spTree>
    <p:extLst>
      <p:ext uri="{BB962C8B-B14F-4D97-AF65-F5344CB8AC3E}">
        <p14:creationId xmlns:p14="http://schemas.microsoft.com/office/powerpoint/2010/main" val="63233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4B4B4A"/>
                </a:solidFill>
                <a:latin typeface="Open Sans" panose="020B0606030504020204" pitchFamily="34" charset="0"/>
              </a:rPr>
              <a:t>T</a:t>
            </a:r>
            <a:r>
              <a:rPr lang="en-GB" b="0" i="0" dirty="0">
                <a:solidFill>
                  <a:srgbClr val="4B4B4A"/>
                </a:solidFill>
                <a:effectLst/>
                <a:latin typeface="Open Sans" panose="020B0606030504020204" pitchFamily="34" charset="0"/>
              </a:rPr>
              <a:t>he value of information literacy in five key contexts:</a:t>
            </a:r>
            <a:br>
              <a:rPr lang="en-GB" b="0" i="0" dirty="0">
                <a:solidFill>
                  <a:srgbClr val="4B4B4A"/>
                </a:solidFill>
                <a:effectLst/>
                <a:latin typeface="Open Sans" panose="020B0606030504020204" pitchFamily="34" charset="0"/>
              </a:rPr>
            </a:br>
            <a:endParaRPr lang="en-GB" b="0" i="0" dirty="0">
              <a:solidFill>
                <a:srgbClr val="4B4B4A"/>
              </a:solidFill>
              <a:effectLst/>
              <a:latin typeface="Open Sans" panose="020B0606030504020204" pitchFamily="34" charset="0"/>
            </a:endParaRPr>
          </a:p>
          <a:p>
            <a:pPr algn="l"/>
            <a:r>
              <a:rPr lang="en-GB" b="0" i="0" dirty="0">
                <a:solidFill>
                  <a:srgbClr val="4B4B4A"/>
                </a:solidFill>
                <a:effectLst/>
                <a:latin typeface="Open Sans" panose="020B0606030504020204" pitchFamily="34" charset="0"/>
              </a:rPr>
              <a:t>• Everyday – when people find information online</a:t>
            </a:r>
          </a:p>
          <a:p>
            <a:pPr algn="l"/>
            <a:r>
              <a:rPr lang="en-GB" b="0" i="0" dirty="0">
                <a:solidFill>
                  <a:srgbClr val="4B4B4A"/>
                </a:solidFill>
                <a:effectLst/>
                <a:latin typeface="Open Sans" panose="020B0606030504020204" pitchFamily="34" charset="0"/>
              </a:rPr>
              <a:t>• Citizenship – helping people to understand the world around us</a:t>
            </a:r>
          </a:p>
          <a:p>
            <a:pPr algn="l"/>
            <a:r>
              <a:rPr lang="en-GB" b="0" i="0" dirty="0">
                <a:solidFill>
                  <a:srgbClr val="4B4B4A"/>
                </a:solidFill>
                <a:effectLst/>
                <a:latin typeface="Open Sans" panose="020B0606030504020204" pitchFamily="34" charset="0"/>
              </a:rPr>
              <a:t>• Education – developing critical thinking skills at all stages of education, from school to higher education</a:t>
            </a:r>
          </a:p>
          <a:p>
            <a:pPr algn="l"/>
            <a:r>
              <a:rPr lang="en-GB" b="0" i="0" dirty="0">
                <a:solidFill>
                  <a:srgbClr val="4B4B4A"/>
                </a:solidFill>
                <a:effectLst/>
                <a:latin typeface="Open Sans" panose="020B0606030504020204" pitchFamily="34" charset="0"/>
              </a:rPr>
              <a:t>• The workplace - Contributing to employability</a:t>
            </a:r>
          </a:p>
          <a:p>
            <a:pPr algn="l"/>
            <a:r>
              <a:rPr lang="en-GB" b="0" i="0" dirty="0">
                <a:solidFill>
                  <a:srgbClr val="4B4B4A"/>
                </a:solidFill>
                <a:effectLst/>
                <a:latin typeface="Open Sans" panose="020B0606030504020204" pitchFamily="34" charset="0"/>
              </a:rPr>
              <a:t>• Health – finding reliable sources of health information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37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5F1B-1641-29C3-F800-3EB74666E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8AE1D-5F57-E9B7-2B75-3E824CF3F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4349D-AD7C-5B75-CE4F-CB1776ADF8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F0CB53-3120-F8A0-FA78-0597EFD9CACE}"/>
              </a:ext>
            </a:extLst>
          </p:cNvPr>
          <p:cNvSpPr>
            <a:spLocks noGrp="1"/>
          </p:cNvSpPr>
          <p:nvPr>
            <p:ph type="sldNum" sz="quarter" idx="10"/>
          </p:nvPr>
        </p:nvSpPr>
        <p:spPr/>
        <p:txBody>
          <a:bodyPr/>
          <a:lstStyle/>
          <a:p>
            <a:fld id="{566A9A6F-AF16-4FB1-B380-67F79430009B}" type="slidenum">
              <a:rPr lang="en-GB" smtClean="0"/>
              <a:t>3</a:t>
            </a:fld>
            <a:endParaRPr lang="en-GB"/>
          </a:p>
        </p:txBody>
      </p:sp>
    </p:spTree>
    <p:extLst>
      <p:ext uri="{BB962C8B-B14F-4D97-AF65-F5344CB8AC3E}">
        <p14:creationId xmlns:p14="http://schemas.microsoft.com/office/powerpoint/2010/main" val="279349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4B4B4A"/>
                </a:solidFill>
                <a:latin typeface="Open Sans" panose="020B0606030504020204" pitchFamily="34" charset="0"/>
              </a:rPr>
              <a:t>T</a:t>
            </a:r>
            <a:r>
              <a:rPr lang="en-GB" b="0" i="0" dirty="0">
                <a:solidFill>
                  <a:srgbClr val="4B4B4A"/>
                </a:solidFill>
                <a:effectLst/>
                <a:latin typeface="Open Sans" panose="020B0606030504020204" pitchFamily="34" charset="0"/>
              </a:rPr>
              <a:t>he value of information literacy in five key contexts:</a:t>
            </a:r>
            <a:br>
              <a:rPr lang="en-GB" b="0" i="0" dirty="0">
                <a:solidFill>
                  <a:srgbClr val="4B4B4A"/>
                </a:solidFill>
                <a:effectLst/>
                <a:latin typeface="Open Sans" panose="020B0606030504020204" pitchFamily="34" charset="0"/>
              </a:rPr>
            </a:br>
            <a:endParaRPr lang="en-GB" b="0" i="0" dirty="0">
              <a:solidFill>
                <a:srgbClr val="4B4B4A"/>
              </a:solidFill>
              <a:effectLst/>
              <a:latin typeface="Open Sans" panose="020B0606030504020204" pitchFamily="34" charset="0"/>
            </a:endParaRPr>
          </a:p>
          <a:p>
            <a:pPr algn="l"/>
            <a:r>
              <a:rPr lang="en-GB" b="0" i="0" dirty="0">
                <a:solidFill>
                  <a:srgbClr val="4B4B4A"/>
                </a:solidFill>
                <a:effectLst/>
                <a:latin typeface="Open Sans" panose="020B0606030504020204" pitchFamily="34" charset="0"/>
              </a:rPr>
              <a:t>• Everyday – when people find information online</a:t>
            </a:r>
          </a:p>
          <a:p>
            <a:pPr algn="l"/>
            <a:r>
              <a:rPr lang="en-GB" b="0" i="0" dirty="0">
                <a:solidFill>
                  <a:srgbClr val="4B4B4A"/>
                </a:solidFill>
                <a:effectLst/>
                <a:latin typeface="Open Sans" panose="020B0606030504020204" pitchFamily="34" charset="0"/>
              </a:rPr>
              <a:t>• Citizenship – helping people to understand the world around us</a:t>
            </a:r>
          </a:p>
          <a:p>
            <a:pPr algn="l"/>
            <a:r>
              <a:rPr lang="en-GB" b="0" i="0" dirty="0">
                <a:solidFill>
                  <a:srgbClr val="4B4B4A"/>
                </a:solidFill>
                <a:effectLst/>
                <a:latin typeface="Open Sans" panose="020B0606030504020204" pitchFamily="34" charset="0"/>
              </a:rPr>
              <a:t>• Education – developing critical thinking skills at all stages of education, from school to higher education</a:t>
            </a:r>
          </a:p>
          <a:p>
            <a:pPr algn="l"/>
            <a:r>
              <a:rPr lang="en-GB" b="0" i="0" dirty="0">
                <a:solidFill>
                  <a:srgbClr val="4B4B4A"/>
                </a:solidFill>
                <a:effectLst/>
                <a:latin typeface="Open Sans" panose="020B0606030504020204" pitchFamily="34" charset="0"/>
              </a:rPr>
              <a:t>• The workplace - Contributing to employability</a:t>
            </a:r>
          </a:p>
          <a:p>
            <a:pPr algn="l"/>
            <a:r>
              <a:rPr lang="en-GB" b="0" i="0" dirty="0">
                <a:solidFill>
                  <a:srgbClr val="4B4B4A"/>
                </a:solidFill>
                <a:effectLst/>
                <a:latin typeface="Open Sans" panose="020B0606030504020204" pitchFamily="34" charset="0"/>
              </a:rPr>
              <a:t>• Health – finding reliable sources of health information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40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4B4B4A"/>
                </a:solidFill>
                <a:latin typeface="Open Sans" panose="020B0606030504020204" pitchFamily="34" charset="0"/>
              </a:rPr>
              <a:t>T</a:t>
            </a:r>
            <a:r>
              <a:rPr lang="en-GB" b="0" i="0" dirty="0">
                <a:solidFill>
                  <a:srgbClr val="4B4B4A"/>
                </a:solidFill>
                <a:effectLst/>
                <a:latin typeface="Open Sans" panose="020B0606030504020204" pitchFamily="34" charset="0"/>
              </a:rPr>
              <a:t>he value of information literacy in five key contexts:</a:t>
            </a:r>
            <a:br>
              <a:rPr lang="en-GB" b="0" i="0" dirty="0">
                <a:solidFill>
                  <a:srgbClr val="4B4B4A"/>
                </a:solidFill>
                <a:effectLst/>
                <a:latin typeface="Open Sans" panose="020B0606030504020204" pitchFamily="34" charset="0"/>
              </a:rPr>
            </a:br>
            <a:endParaRPr lang="en-GB" b="0" i="0" dirty="0">
              <a:solidFill>
                <a:srgbClr val="4B4B4A"/>
              </a:solidFill>
              <a:effectLst/>
              <a:latin typeface="Open Sans" panose="020B0606030504020204" pitchFamily="34" charset="0"/>
            </a:endParaRPr>
          </a:p>
          <a:p>
            <a:pPr algn="l"/>
            <a:r>
              <a:rPr lang="en-GB" b="0" i="0" dirty="0">
                <a:solidFill>
                  <a:srgbClr val="4B4B4A"/>
                </a:solidFill>
                <a:effectLst/>
                <a:latin typeface="Open Sans" panose="020B0606030504020204" pitchFamily="34" charset="0"/>
              </a:rPr>
              <a:t>• Everyday – when people find information online</a:t>
            </a:r>
          </a:p>
          <a:p>
            <a:pPr algn="l"/>
            <a:r>
              <a:rPr lang="en-GB" b="0" i="0" dirty="0">
                <a:solidFill>
                  <a:srgbClr val="4B4B4A"/>
                </a:solidFill>
                <a:effectLst/>
                <a:latin typeface="Open Sans" panose="020B0606030504020204" pitchFamily="34" charset="0"/>
              </a:rPr>
              <a:t>• Citizenship – helping people to understand the world around us</a:t>
            </a:r>
          </a:p>
          <a:p>
            <a:pPr algn="l"/>
            <a:r>
              <a:rPr lang="en-GB" b="0" i="0" dirty="0">
                <a:solidFill>
                  <a:srgbClr val="4B4B4A"/>
                </a:solidFill>
                <a:effectLst/>
                <a:latin typeface="Open Sans" panose="020B0606030504020204" pitchFamily="34" charset="0"/>
              </a:rPr>
              <a:t>• Education – developing critical thinking skills at all stages of education, from school to higher education</a:t>
            </a:r>
          </a:p>
          <a:p>
            <a:pPr algn="l"/>
            <a:r>
              <a:rPr lang="en-GB" b="0" i="0" dirty="0">
                <a:solidFill>
                  <a:srgbClr val="4B4B4A"/>
                </a:solidFill>
                <a:effectLst/>
                <a:latin typeface="Open Sans" panose="020B0606030504020204" pitchFamily="34" charset="0"/>
              </a:rPr>
              <a:t>• The workplace - Contributing to employability</a:t>
            </a:r>
          </a:p>
          <a:p>
            <a:pPr algn="l"/>
            <a:r>
              <a:rPr lang="en-GB" b="0" i="0" dirty="0">
                <a:solidFill>
                  <a:srgbClr val="4B4B4A"/>
                </a:solidFill>
                <a:effectLst/>
                <a:latin typeface="Open Sans" panose="020B0606030504020204" pitchFamily="34" charset="0"/>
              </a:rPr>
              <a:t>• Health – finding reliable sources of health information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92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4B4B4A"/>
                </a:solidFill>
                <a:latin typeface="Open Sans" panose="020B0606030504020204" pitchFamily="34" charset="0"/>
              </a:rPr>
              <a:t>T</a:t>
            </a:r>
            <a:r>
              <a:rPr lang="en-GB" b="0" i="0" dirty="0">
                <a:solidFill>
                  <a:srgbClr val="4B4B4A"/>
                </a:solidFill>
                <a:effectLst/>
                <a:latin typeface="Open Sans" panose="020B0606030504020204" pitchFamily="34" charset="0"/>
              </a:rPr>
              <a:t>he value of information literacy in five key contexts:</a:t>
            </a:r>
            <a:br>
              <a:rPr lang="en-GB" b="0" i="0" dirty="0">
                <a:solidFill>
                  <a:srgbClr val="4B4B4A"/>
                </a:solidFill>
                <a:effectLst/>
                <a:latin typeface="Open Sans" panose="020B0606030504020204" pitchFamily="34" charset="0"/>
              </a:rPr>
            </a:br>
            <a:endParaRPr lang="en-GB" b="0" i="0" dirty="0">
              <a:solidFill>
                <a:srgbClr val="4B4B4A"/>
              </a:solidFill>
              <a:effectLst/>
              <a:latin typeface="Open Sans" panose="020B0606030504020204" pitchFamily="34" charset="0"/>
            </a:endParaRPr>
          </a:p>
          <a:p>
            <a:pPr algn="l"/>
            <a:r>
              <a:rPr lang="en-GB" b="0" i="0" dirty="0">
                <a:solidFill>
                  <a:srgbClr val="4B4B4A"/>
                </a:solidFill>
                <a:effectLst/>
                <a:latin typeface="Open Sans" panose="020B0606030504020204" pitchFamily="34" charset="0"/>
              </a:rPr>
              <a:t>• Everyday – when people find information online</a:t>
            </a:r>
          </a:p>
          <a:p>
            <a:pPr algn="l"/>
            <a:r>
              <a:rPr lang="en-GB" b="0" i="0" dirty="0">
                <a:solidFill>
                  <a:srgbClr val="4B4B4A"/>
                </a:solidFill>
                <a:effectLst/>
                <a:latin typeface="Open Sans" panose="020B0606030504020204" pitchFamily="34" charset="0"/>
              </a:rPr>
              <a:t>• Citizenship – helping people to understand the world around us</a:t>
            </a:r>
          </a:p>
          <a:p>
            <a:pPr algn="l"/>
            <a:r>
              <a:rPr lang="en-GB" b="0" i="0" dirty="0">
                <a:solidFill>
                  <a:srgbClr val="4B4B4A"/>
                </a:solidFill>
                <a:effectLst/>
                <a:latin typeface="Open Sans" panose="020B0606030504020204" pitchFamily="34" charset="0"/>
              </a:rPr>
              <a:t>• Education – developing critical thinking skills at all stages of education, from school to higher education</a:t>
            </a:r>
          </a:p>
          <a:p>
            <a:pPr algn="l"/>
            <a:r>
              <a:rPr lang="en-GB" b="0" i="0" dirty="0">
                <a:solidFill>
                  <a:srgbClr val="4B4B4A"/>
                </a:solidFill>
                <a:effectLst/>
                <a:latin typeface="Open Sans" panose="020B0606030504020204" pitchFamily="34" charset="0"/>
              </a:rPr>
              <a:t>• The workplace - Contributing to employability</a:t>
            </a:r>
          </a:p>
          <a:p>
            <a:pPr algn="l"/>
            <a:r>
              <a:rPr lang="en-GB" b="0" i="0" dirty="0">
                <a:solidFill>
                  <a:srgbClr val="4B4B4A"/>
                </a:solidFill>
                <a:effectLst/>
                <a:latin typeface="Open Sans" panose="020B0606030504020204" pitchFamily="34" charset="0"/>
              </a:rPr>
              <a:t>• Health – finding reliable sources of health information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6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AC0D0-BFAB-BEB0-BE69-075F868CA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E0FBA-F2DA-1501-C02E-A7DB63196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D9436-BFE6-9A66-7105-E6F662D141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2468E4-443A-42BC-A78C-C9832E1651FA}"/>
              </a:ext>
            </a:extLst>
          </p:cNvPr>
          <p:cNvSpPr>
            <a:spLocks noGrp="1"/>
          </p:cNvSpPr>
          <p:nvPr>
            <p:ph type="sldNum" sz="quarter" idx="5"/>
          </p:nvPr>
        </p:nvSpPr>
        <p:spPr/>
        <p:txBody>
          <a:bodyPr/>
          <a:lstStyle/>
          <a:p>
            <a:fld id="{566A9A6F-AF16-4FB1-B380-67F79430009B}" type="slidenum">
              <a:rPr lang="en-GB" smtClean="0"/>
              <a:t>7</a:t>
            </a:fld>
            <a:endParaRPr lang="en-GB"/>
          </a:p>
        </p:txBody>
      </p:sp>
    </p:spTree>
    <p:extLst>
      <p:ext uri="{BB962C8B-B14F-4D97-AF65-F5344CB8AC3E}">
        <p14:creationId xmlns:p14="http://schemas.microsoft.com/office/powerpoint/2010/main" val="27837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390D-BB5B-4DDF-4E4A-E37647704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AE11-1CBD-A1DB-5716-EEA7A05F2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3BA6A-E06D-D898-06E0-622F016301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4CC85B-4D90-4C7F-D889-26F718F21A3E}"/>
              </a:ext>
            </a:extLst>
          </p:cNvPr>
          <p:cNvSpPr>
            <a:spLocks noGrp="1"/>
          </p:cNvSpPr>
          <p:nvPr>
            <p:ph type="sldNum" sz="quarter" idx="5"/>
          </p:nvPr>
        </p:nvSpPr>
        <p:spPr/>
        <p:txBody>
          <a:bodyPr/>
          <a:lstStyle/>
          <a:p>
            <a:fld id="{566A9A6F-AF16-4FB1-B380-67F79430009B}" type="slidenum">
              <a:rPr lang="en-GB" smtClean="0"/>
              <a:t>9</a:t>
            </a:fld>
            <a:endParaRPr lang="en-GB"/>
          </a:p>
        </p:txBody>
      </p:sp>
    </p:spTree>
    <p:extLst>
      <p:ext uri="{BB962C8B-B14F-4D97-AF65-F5344CB8AC3E}">
        <p14:creationId xmlns:p14="http://schemas.microsoft.com/office/powerpoint/2010/main" val="341154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91876-88CD-2130-8735-08D6C7C21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EA46F-633B-0C02-8E7C-C5719A1FA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E401-E44D-5A92-C927-D4AF2370AB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4BF073-A945-4505-D8F1-8A71EDE4781C}"/>
              </a:ext>
            </a:extLst>
          </p:cNvPr>
          <p:cNvSpPr>
            <a:spLocks noGrp="1"/>
          </p:cNvSpPr>
          <p:nvPr>
            <p:ph type="sldNum" sz="quarter" idx="5"/>
          </p:nvPr>
        </p:nvSpPr>
        <p:spPr/>
        <p:txBody>
          <a:bodyPr/>
          <a:lstStyle/>
          <a:p>
            <a:fld id="{566A9A6F-AF16-4FB1-B380-67F79430009B}" type="slidenum">
              <a:rPr lang="en-GB" smtClean="0"/>
              <a:t>10</a:t>
            </a:fld>
            <a:endParaRPr lang="en-GB"/>
          </a:p>
        </p:txBody>
      </p:sp>
    </p:spTree>
    <p:extLst>
      <p:ext uri="{BB962C8B-B14F-4D97-AF65-F5344CB8AC3E}">
        <p14:creationId xmlns:p14="http://schemas.microsoft.com/office/powerpoint/2010/main" val="87131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75733" y="2159000"/>
            <a:ext cx="11042651" cy="838200"/>
          </a:xfrm>
        </p:spPr>
        <p:txBody>
          <a:bodyPr/>
          <a:lstStyle>
            <a:lvl1pPr>
              <a:defRPr sz="4000" b="1"/>
            </a:lvl1pPr>
          </a:lstStyle>
          <a:p>
            <a:r>
              <a:rPr lang="en-US"/>
              <a:t>Click to edit Master title style</a:t>
            </a:r>
          </a:p>
        </p:txBody>
      </p:sp>
      <p:sp>
        <p:nvSpPr>
          <p:cNvPr id="6147" name="Rectangle 3"/>
          <p:cNvSpPr>
            <a:spLocks noGrp="1" noChangeArrowheads="1"/>
          </p:cNvSpPr>
          <p:nvPr>
            <p:ph type="subTitle" idx="1"/>
          </p:nvPr>
        </p:nvSpPr>
        <p:spPr>
          <a:xfrm>
            <a:off x="575734" y="4869160"/>
            <a:ext cx="5183717" cy="900000"/>
          </a:xfrm>
        </p:spPr>
        <p:txBody>
          <a:bodyPr/>
          <a:lstStyle>
            <a:lvl1pPr marL="0" indent="0">
              <a:buNone/>
              <a:defRPr sz="2400"/>
            </a:lvl1pPr>
          </a:lstStyle>
          <a:p>
            <a:r>
              <a:rPr lang="en-US"/>
              <a:t>Click to edit Master subtitle style</a:t>
            </a:r>
          </a:p>
        </p:txBody>
      </p:sp>
      <p:sp>
        <p:nvSpPr>
          <p:cNvPr id="6148" name="Line 4"/>
          <p:cNvSpPr>
            <a:spLocks noChangeShapeType="1"/>
          </p:cNvSpPr>
          <p:nvPr/>
        </p:nvSpPr>
        <p:spPr bwMode="auto">
          <a:xfrm>
            <a:off x="241301" y="1438275"/>
            <a:ext cx="11707284" cy="0"/>
          </a:xfrm>
          <a:prstGeom prst="line">
            <a:avLst/>
          </a:prstGeom>
          <a:noFill/>
          <a:ln w="9525">
            <a:solidFill>
              <a:schemeClr val="tx1"/>
            </a:solidFill>
            <a:round/>
            <a:headEnd/>
            <a:tailEnd/>
          </a:ln>
          <a:effectLst/>
        </p:spPr>
        <p:txBody>
          <a:bodyPr lIns="0" tIns="0" rIns="0" bIns="0"/>
          <a:lstStyle/>
          <a:p>
            <a:endParaRPr lang="en-GB" sz="1800">
              <a:solidFill>
                <a:srgbClr val="000000"/>
              </a:solidFill>
            </a:endParaRPr>
          </a:p>
        </p:txBody>
      </p:sp>
      <p:pic>
        <p:nvPicPr>
          <p:cNvPr id="8" name="Picture 9" descr="UoL_logo_black RGB"/>
          <p:cNvPicPr>
            <a:picLocks noChangeAspect="1" noChangeArrowheads="1"/>
          </p:cNvPicPr>
          <p:nvPr/>
        </p:nvPicPr>
        <p:blipFill>
          <a:blip r:embed="rId2" cstate="print"/>
          <a:srcRect/>
          <a:stretch>
            <a:fillRect/>
          </a:stretch>
        </p:blipFill>
        <p:spPr bwMode="auto">
          <a:xfrm>
            <a:off x="8829509" y="606426"/>
            <a:ext cx="2880000" cy="617145"/>
          </a:xfrm>
          <a:prstGeom prst="rect">
            <a:avLst/>
          </a:prstGeom>
          <a:noFill/>
        </p:spPr>
      </p:pic>
      <p:pic>
        <p:nvPicPr>
          <p:cNvPr id="10" name="Picture 14" descr="Skills"/>
          <p:cNvPicPr>
            <a:picLocks noChangeAspect="1" noChangeArrowheads="1"/>
          </p:cNvPicPr>
          <p:nvPr/>
        </p:nvPicPr>
        <p:blipFill>
          <a:blip r:embed="rId3" cstate="print"/>
          <a:srcRect/>
          <a:stretch>
            <a:fillRect/>
          </a:stretch>
        </p:blipFill>
        <p:spPr bwMode="auto">
          <a:xfrm>
            <a:off x="569385" y="765175"/>
            <a:ext cx="4320116" cy="442913"/>
          </a:xfrm>
          <a:prstGeom prst="rect">
            <a:avLst/>
          </a:prstGeom>
          <a:noFill/>
          <a:ln w="9525">
            <a:noFill/>
            <a:miter lim="800000"/>
            <a:headEnd/>
            <a:tailEnd/>
          </a:ln>
        </p:spPr>
      </p:pic>
      <p:pic>
        <p:nvPicPr>
          <p:cNvPr id="11" name="Picture 16" descr="Thought bubble"/>
          <p:cNvPicPr>
            <a:picLocks noChangeAspect="1" noChangeArrowheads="1"/>
          </p:cNvPicPr>
          <p:nvPr/>
        </p:nvPicPr>
        <p:blipFill>
          <a:blip r:embed="rId4" cstate="print"/>
          <a:srcRect/>
          <a:stretch>
            <a:fillRect/>
          </a:stretch>
        </p:blipFill>
        <p:spPr bwMode="auto">
          <a:xfrm>
            <a:off x="6938434" y="3475039"/>
            <a:ext cx="4044951" cy="2789237"/>
          </a:xfrm>
          <a:prstGeom prst="rect">
            <a:avLst/>
          </a:prstGeom>
          <a:noFill/>
          <a:ln w="9525">
            <a:noFill/>
            <a:miter lim="800000"/>
            <a:headEnd/>
            <a:tailEnd/>
          </a:ln>
        </p:spPr>
      </p:pic>
      <p:pic>
        <p:nvPicPr>
          <p:cNvPr id="9" name="Picture 5" descr="question"/>
          <p:cNvPicPr>
            <a:picLocks noChangeAspect="1" noChangeArrowheads="1"/>
          </p:cNvPicPr>
          <p:nvPr/>
        </p:nvPicPr>
        <p:blipFill>
          <a:blip r:embed="rId5" cstate="print"/>
          <a:srcRect/>
          <a:stretch>
            <a:fillRect/>
          </a:stretch>
        </p:blipFill>
        <p:spPr bwMode="auto">
          <a:xfrm>
            <a:off x="8659284" y="3759201"/>
            <a:ext cx="895349" cy="1685925"/>
          </a:xfrm>
          <a:prstGeom prst="rect">
            <a:avLst/>
          </a:prstGeom>
          <a:noFill/>
          <a:ln w="9525">
            <a:noFill/>
            <a:miter lim="800000"/>
            <a:headEnd/>
            <a:tailEnd/>
          </a:ln>
        </p:spPr>
      </p:pic>
    </p:spTree>
    <p:extLst>
      <p:ext uri="{BB962C8B-B14F-4D97-AF65-F5344CB8AC3E}">
        <p14:creationId xmlns:p14="http://schemas.microsoft.com/office/powerpoint/2010/main" val="273758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C17B-5B14-4605-AD9B-93015A9DE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6AC434-EBDB-4E0E-A1D0-6259DA89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EEA05-45E4-47CC-B6E8-2030548C1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D3D26-1028-4D10-8A3D-49CEC0688B58}"/>
              </a:ext>
            </a:extLst>
          </p:cNvPr>
          <p:cNvSpPr>
            <a:spLocks noGrp="1"/>
          </p:cNvSpPr>
          <p:nvPr>
            <p:ph type="dt" sz="half" idx="10"/>
          </p:nvPr>
        </p:nvSpPr>
        <p:spPr/>
        <p:txBody>
          <a:bodyPr/>
          <a:lstStyle/>
          <a:p>
            <a:fld id="{50C7AF36-243E-424A-9BF1-D2509A450BF1}" type="datetime1">
              <a:rPr lang="en-US" smtClean="0"/>
              <a:t>5/28/2025</a:t>
            </a:fld>
            <a:endParaRPr lang="en-GB"/>
          </a:p>
        </p:txBody>
      </p:sp>
      <p:sp>
        <p:nvSpPr>
          <p:cNvPr id="6" name="Footer Placeholder 5">
            <a:extLst>
              <a:ext uri="{FF2B5EF4-FFF2-40B4-BE49-F238E27FC236}">
                <a16:creationId xmlns:a16="http://schemas.microsoft.com/office/drawing/2014/main" id="{C80C36CA-9BFA-405C-972D-FE5C4F2B4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6DE900-576F-4BEB-ADF4-EBDB2304FDF6}"/>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29303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F84F-914C-4ABE-A6EA-F467698D2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B5774-1271-43BE-A14D-C105CEDA9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A7513A-C139-41AA-9142-D0F2E20B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03304-D4D3-463D-9D38-976DABCE2B25}"/>
              </a:ext>
            </a:extLst>
          </p:cNvPr>
          <p:cNvSpPr>
            <a:spLocks noGrp="1"/>
          </p:cNvSpPr>
          <p:nvPr>
            <p:ph type="dt" sz="half" idx="10"/>
          </p:nvPr>
        </p:nvSpPr>
        <p:spPr/>
        <p:txBody>
          <a:bodyPr/>
          <a:lstStyle/>
          <a:p>
            <a:fld id="{CAC8711E-A007-46E9-9DC3-E7F84DAD42A8}" type="datetime1">
              <a:rPr lang="en-US" smtClean="0"/>
              <a:t>5/28/2025</a:t>
            </a:fld>
            <a:endParaRPr lang="en-GB"/>
          </a:p>
        </p:txBody>
      </p:sp>
      <p:sp>
        <p:nvSpPr>
          <p:cNvPr id="6" name="Footer Placeholder 5">
            <a:extLst>
              <a:ext uri="{FF2B5EF4-FFF2-40B4-BE49-F238E27FC236}">
                <a16:creationId xmlns:a16="http://schemas.microsoft.com/office/drawing/2014/main" id="{40498AC0-B926-43C9-8707-B1EC9A4CCC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D12A8-0339-412F-AA18-32F786864F07}"/>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43899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6FF-41EE-47A2-95D9-6E2B770234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F09B1-C903-4CEC-B735-9C44DB75B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34FC-D110-4906-A13B-537DA49189DC}"/>
              </a:ext>
            </a:extLst>
          </p:cNvPr>
          <p:cNvSpPr>
            <a:spLocks noGrp="1"/>
          </p:cNvSpPr>
          <p:nvPr>
            <p:ph type="dt" sz="half" idx="10"/>
          </p:nvPr>
        </p:nvSpPr>
        <p:spPr/>
        <p:txBody>
          <a:bodyPr/>
          <a:lstStyle/>
          <a:p>
            <a:fld id="{52041D8B-2E07-4952-A33B-F80702122E2E}" type="datetime1">
              <a:rPr lang="en-US" smtClean="0"/>
              <a:t>5/28/2025</a:t>
            </a:fld>
            <a:endParaRPr lang="en-GB"/>
          </a:p>
        </p:txBody>
      </p:sp>
      <p:sp>
        <p:nvSpPr>
          <p:cNvPr id="5" name="Footer Placeholder 4">
            <a:extLst>
              <a:ext uri="{FF2B5EF4-FFF2-40B4-BE49-F238E27FC236}">
                <a16:creationId xmlns:a16="http://schemas.microsoft.com/office/drawing/2014/main" id="{3579AD77-508D-420F-8379-9F34F20A0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80B02-E4D9-436E-8253-02ACC9BE3CD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06326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2B52F-4516-4B7D-8C6F-9B831D7AB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FF86B-2967-4D77-8564-8B97CBD3F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F4EF0-D808-43A4-832F-AE3EC4659F3A}"/>
              </a:ext>
            </a:extLst>
          </p:cNvPr>
          <p:cNvSpPr>
            <a:spLocks noGrp="1"/>
          </p:cNvSpPr>
          <p:nvPr>
            <p:ph type="dt" sz="half" idx="10"/>
          </p:nvPr>
        </p:nvSpPr>
        <p:spPr/>
        <p:txBody>
          <a:bodyPr/>
          <a:lstStyle/>
          <a:p>
            <a:fld id="{8D42350E-4DEE-48F9-99F9-A3CBF6AF137F}" type="datetime1">
              <a:rPr lang="en-US" smtClean="0"/>
              <a:t>5/28/2025</a:t>
            </a:fld>
            <a:endParaRPr lang="en-GB"/>
          </a:p>
        </p:txBody>
      </p:sp>
      <p:sp>
        <p:nvSpPr>
          <p:cNvPr id="5" name="Footer Placeholder 4">
            <a:extLst>
              <a:ext uri="{FF2B5EF4-FFF2-40B4-BE49-F238E27FC236}">
                <a16:creationId xmlns:a16="http://schemas.microsoft.com/office/drawing/2014/main" id="{1D6BD3B9-F3D9-4987-B390-57BB1D6F8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465-6052-4F6A-9B3F-14AF219FFB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8317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A615198-666B-5742-BE7C-B31575A27E93}"/>
              </a:ext>
            </a:extLst>
          </p:cNvPr>
          <p:cNvSpPr>
            <a:spLocks noGrp="1"/>
          </p:cNvSpPr>
          <p:nvPr>
            <p:ph idx="1" hasCustomPrompt="1"/>
          </p:nvPr>
        </p:nvSpPr>
        <p:spPr>
          <a:xfrm>
            <a:off x="1056216" y="2804586"/>
            <a:ext cx="10297584" cy="2397335"/>
          </a:xfrm>
          <a:prstGeom prst="rect">
            <a:avLst/>
          </a:prstGeom>
        </p:spPr>
        <p:txBody>
          <a:bodyPr vert="horz" lIns="91440" tIns="45720" rIns="91440" bIns="45720" numCol="2" spcCol="180000" rtlCol="0">
            <a:normAutofit/>
          </a:bodyPr>
          <a:lstStyle>
            <a:lvl1pPr marL="380990" marR="0" indent="-380990" algn="l" defTabSz="1219170" rtl="0" eaLnBrk="1" fontAlgn="auto" latinLnBrk="0" hangingPunct="1">
              <a:lnSpc>
                <a:spcPct val="90000"/>
              </a:lnSpc>
              <a:spcBef>
                <a:spcPts val="1333"/>
              </a:spcBef>
              <a:spcAft>
                <a:spcPts val="0"/>
              </a:spcAft>
              <a:buClrTx/>
              <a:buSzTx/>
              <a:buFont typeface="Arial" panose="020B0604020202020204" pitchFamily="34" charset="0"/>
              <a:buChar char="•"/>
              <a:tabLst/>
              <a:defRPr sz="2133"/>
            </a:lvl1pPr>
            <a:lvl5pPr>
              <a:defRPr sz="2133" b="0" i="0">
                <a:latin typeface="Arial" panose="020B0604020202020204" pitchFamily="34" charset="0"/>
                <a:cs typeface="Arial" panose="020B0604020202020204" pitchFamily="34" charset="0"/>
              </a:defRPr>
            </a:lvl5pPr>
          </a:lstStyle>
          <a:p>
            <a:r>
              <a:rPr lang="en-US" sz="2133" b="0" i="0">
                <a:latin typeface="Arial" panose="020B0604020202020204" pitchFamily="34" charset="0"/>
                <a:cs typeface="Arial" panose="020B0604020202020204" pitchFamily="34" charset="0"/>
              </a:rPr>
              <a:t>Text body</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one</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two </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three</a:t>
            </a: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four</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five </a:t>
            </a:r>
          </a:p>
          <a:p>
            <a:pPr marL="285750" indent="-285750">
              <a:buFont typeface="Arial" panose="020B0604020202020204" pitchFamily="34" charset="0"/>
              <a:buChar char="•"/>
            </a:pPr>
            <a:r>
              <a:rPr lang="en-US" sz="2133" b="0" i="0">
                <a:latin typeface="Arial" panose="020B0604020202020204" pitchFamily="34" charset="0"/>
                <a:cs typeface="Arial" panose="020B0604020202020204" pitchFamily="34" charset="0"/>
              </a:rPr>
              <a:t>Bullet six</a:t>
            </a:r>
          </a:p>
          <a:p>
            <a:pPr marL="285750" indent="-285750">
              <a:buFont typeface="Arial" panose="020B0604020202020204" pitchFamily="34" charset="0"/>
              <a:buChar char="•"/>
            </a:pPr>
            <a:endParaRPr lang="en-US" sz="2133" b="0" i="0">
              <a:latin typeface="Arial" panose="020B0604020202020204" pitchFamily="34" charset="0"/>
              <a:cs typeface="Arial" panose="020B0604020202020204" pitchFamily="34" charset="0"/>
            </a:endParaRPr>
          </a:p>
          <a:p>
            <a:pPr lvl="4"/>
            <a:endParaRPr lang="en-US"/>
          </a:p>
        </p:txBody>
      </p:sp>
      <p:sp>
        <p:nvSpPr>
          <p:cNvPr id="9" name="Slide Number Placeholder 5">
            <a:extLst>
              <a:ext uri="{FF2B5EF4-FFF2-40B4-BE49-F238E27FC236}">
                <a16:creationId xmlns:a16="http://schemas.microsoft.com/office/drawing/2014/main" id="{A2049ED8-641B-364C-8FE6-280985E05D1D}"/>
              </a:ext>
            </a:extLst>
          </p:cNvPr>
          <p:cNvSpPr>
            <a:spLocks noGrp="1"/>
          </p:cNvSpPr>
          <p:nvPr>
            <p:ph type="sldNum" sz="quarter" idx="4"/>
          </p:nvPr>
        </p:nvSpPr>
        <p:spPr>
          <a:xfrm>
            <a:off x="8305801" y="6356938"/>
            <a:ext cx="2829983" cy="365125"/>
          </a:xfrm>
          <a:prstGeom prst="rect">
            <a:avLst/>
          </a:prstGeom>
        </p:spPr>
        <p:txBody>
          <a:bodyPr vert="horz" lIns="0" tIns="45720" rIns="0" bIns="45720" rtlCol="0" anchor="ctr"/>
          <a:lstStyle>
            <a:lvl1pPr algn="r">
              <a:defRPr sz="1200" b="0" i="0">
                <a:solidFill>
                  <a:schemeClr val="tx2"/>
                </a:solidFill>
                <a:latin typeface="Arial" panose="020B0604020202020204" pitchFamily="34" charset="0"/>
                <a:cs typeface="Arial" panose="020B0604020202020204" pitchFamily="34" charset="0"/>
              </a:defRPr>
            </a:lvl1pPr>
          </a:lstStyle>
          <a:p>
            <a:fld id="{8E7B9059-5C44-B042-9E21-3D8C513EB0EA}" type="slidenum">
              <a:rPr lang="en-US" smtClean="0"/>
              <a:pPr/>
              <a:t>‹#›</a:t>
            </a:fld>
            <a:endParaRPr lang="en-US"/>
          </a:p>
        </p:txBody>
      </p:sp>
      <p:sp>
        <p:nvSpPr>
          <p:cNvPr id="10" name="Footer Placeholder 4">
            <a:extLst>
              <a:ext uri="{FF2B5EF4-FFF2-40B4-BE49-F238E27FC236}">
                <a16:creationId xmlns:a16="http://schemas.microsoft.com/office/drawing/2014/main" id="{CB468BB8-5B82-B544-887B-3B5A0558F32F}"/>
              </a:ext>
            </a:extLst>
          </p:cNvPr>
          <p:cNvSpPr>
            <a:spLocks noGrp="1"/>
          </p:cNvSpPr>
          <p:nvPr>
            <p:ph type="ftr" sz="quarter" idx="3"/>
          </p:nvPr>
        </p:nvSpPr>
        <p:spPr>
          <a:xfrm>
            <a:off x="1065312" y="6356351"/>
            <a:ext cx="7088089" cy="366183"/>
          </a:xfrm>
          <a:prstGeom prst="rect">
            <a:avLst/>
          </a:prstGeom>
        </p:spPr>
        <p:txBody>
          <a:bodyPr vert="horz" lIns="0" tIns="45720" rIns="0" bIns="45720" rtlCol="0" anchor="ctr"/>
          <a:lstStyle>
            <a:lvl1pPr marL="228594" indent="-228594" algn="ctr">
              <a:buFont typeface="Arial" panose="020B0604020202020204" pitchFamily="34" charset="0"/>
              <a:buChar char="•"/>
              <a:defRPr sz="1200" b="0" i="0">
                <a:solidFill>
                  <a:schemeClr val="tx2"/>
                </a:solidFill>
                <a:latin typeface="Arial" panose="020B0604020202020204" pitchFamily="34" charset="0"/>
                <a:cs typeface="Arial" panose="020B0604020202020204" pitchFamily="34" charset="0"/>
              </a:defRPr>
            </a:lvl1pPr>
          </a:lstStyle>
          <a:p>
            <a:pPr marL="0" indent="0" algn="l">
              <a:buFont typeface="Arial" panose="020B0604020202020204" pitchFamily="34" charset="0"/>
              <a:buNone/>
            </a:pPr>
            <a:endParaRPr lang="en-US"/>
          </a:p>
        </p:txBody>
      </p:sp>
      <p:sp>
        <p:nvSpPr>
          <p:cNvPr id="7" name="Text Placeholder 3">
            <a:extLst>
              <a:ext uri="{FF2B5EF4-FFF2-40B4-BE49-F238E27FC236}">
                <a16:creationId xmlns:a16="http://schemas.microsoft.com/office/drawing/2014/main" id="{DADA13E7-8FF3-FA40-AC2B-A2D0318E4D02}"/>
              </a:ext>
            </a:extLst>
          </p:cNvPr>
          <p:cNvSpPr>
            <a:spLocks noGrp="1"/>
          </p:cNvSpPr>
          <p:nvPr>
            <p:ph type="body" sz="quarter" idx="10" hasCustomPrompt="1"/>
          </p:nvPr>
        </p:nvSpPr>
        <p:spPr>
          <a:xfrm>
            <a:off x="1056218" y="1869863"/>
            <a:ext cx="10297583" cy="778124"/>
          </a:xfrm>
          <a:prstGeom prst="rect">
            <a:avLst/>
          </a:prstGeom>
        </p:spPr>
        <p:txBody>
          <a:bodyPr/>
          <a:lstStyle>
            <a:lvl1pPr marL="0" indent="0">
              <a:buNone/>
              <a:defRPr sz="4267" b="1" i="1">
                <a:solidFill>
                  <a:srgbClr val="005F9F"/>
                </a:solidFill>
                <a:latin typeface="Arial" panose="020B0604020202020204" pitchFamily="34" charset="0"/>
                <a:cs typeface="Arial" panose="020B0604020202020204" pitchFamily="34" charset="0"/>
              </a:defRPr>
            </a:lvl1pPr>
          </a:lstStyle>
          <a:p>
            <a:pPr lvl="0"/>
            <a:r>
              <a:rPr lang="en-GB"/>
              <a:t>Heading here</a:t>
            </a:r>
          </a:p>
        </p:txBody>
      </p:sp>
    </p:spTree>
    <p:extLst>
      <p:ext uri="{BB962C8B-B14F-4D97-AF65-F5344CB8AC3E}">
        <p14:creationId xmlns:p14="http://schemas.microsoft.com/office/powerpoint/2010/main" val="673242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2874D91-3B67-429C-AC41-1E0A6360928A}" type="datetime1">
              <a:rPr lang="en-US" smtClean="0"/>
              <a:t>5/28/2025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8183849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E0C49AD-F3B4-4C36-9516-54BBD6E3EB25}" type="datetime1">
              <a:rPr lang="en-US" smtClean="0"/>
              <a:t>5/28/2025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05520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2EB33658-0FDA-45AD-B874-02AA9A54C13F}" type="datetime1">
              <a:rPr lang="en-US" smtClean="0"/>
              <a:t>5/28/2025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1839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C0736E2-EB66-4706-9E3B-46B742857088}" type="datetime1">
              <a:rPr lang="en-US" smtClean="0"/>
              <a:t>5/28/2025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008147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4D8E3B95-97D0-4D26-BE68-DA478E617582}" type="datetime1">
              <a:rPr lang="en-US" smtClean="0"/>
              <a:t>5/28/2025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5059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6282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26917CB-049D-4A4C-95FA-0DDECBAE5F2E}" type="datetime1">
              <a:rPr lang="en-US" smtClean="0"/>
              <a:t>5/28/2025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14597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37122B8-C1AB-4756-9726-0F21C3CD2986}" type="datetime1">
              <a:rPr lang="en-US" smtClean="0"/>
              <a:t>5/28/2025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406869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CEC1F8A-2F72-4B4F-AE54-3438818BE652}" type="datetime1">
              <a:rPr lang="en-US" smtClean="0"/>
              <a:t>5/28/2025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7317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040881E7-E232-469D-A013-BFE4E847FAFA}" type="datetime1">
              <a:rPr lang="en-US" smtClean="0"/>
              <a:t>5/28/2025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733225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4ED2A3FE-A6E3-4714-8963-F13C6F03573E}" type="datetime1">
              <a:rPr lang="en-US" smtClean="0"/>
              <a:t>5/28/2025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69312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49426FA9-DFD2-4B5E-B281-EEB1CFAA6302}" type="datetime1">
              <a:rPr lang="en-US" smtClean="0"/>
              <a:t>5/28/2025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17042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0" y="1"/>
            <a:ext cx="11158847" cy="5824846"/>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4159793"/>
            <a:ext cx="10122586" cy="0"/>
          </a:xfrm>
          <a:prstGeom prst="line">
            <a:avLst/>
          </a:prstGeom>
          <a:ln w="127000"/>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p:nvPr>
        </p:nvSpPr>
        <p:spPr>
          <a:xfrm>
            <a:off x="1033153" y="4728131"/>
            <a:ext cx="7806047" cy="281164"/>
          </a:xfrm>
          <a:prstGeom prst="rect">
            <a:avLst/>
          </a:prstGeom>
        </p:spPr>
        <p:txBody>
          <a:bodyPr lIns="0" tIns="0" rIns="0" bIns="0"/>
          <a:lstStyle>
            <a:lvl1pPr marL="0" indent="0">
              <a:buNone/>
              <a:defRPr sz="1600"/>
            </a:lvl1pPr>
          </a:lstStyle>
          <a:p>
            <a:pPr lvl="0"/>
            <a:r>
              <a:rPr lang="en-US" dirty="0"/>
              <a:t>Click to edit</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05737" cy="2113466"/>
          </a:xfrm>
          <a:prstGeom prst="rect">
            <a:avLst/>
          </a:prstGeom>
        </p:spPr>
        <p:txBody>
          <a:bodyPr anchor="b"/>
          <a:lstStyle>
            <a:lvl1pPr>
              <a:defRPr sz="6000"/>
            </a:lvl1pPr>
          </a:lstStyle>
          <a:p>
            <a:r>
              <a:rPr lang="en-US" dirty="0"/>
              <a:t>Click to edit</a:t>
            </a:r>
          </a:p>
        </p:txBody>
      </p:sp>
    </p:spTree>
    <p:extLst>
      <p:ext uri="{BB962C8B-B14F-4D97-AF65-F5344CB8AC3E}">
        <p14:creationId xmlns:p14="http://schemas.microsoft.com/office/powerpoint/2010/main" val="157422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7810499" cy="2904530"/>
          </a:xfrm>
          <a:prstGeom prst="rect">
            <a:avLst/>
          </a:prstGeom>
        </p:spPr>
        <p:txBody>
          <a:bodyPr lIns="0" tIns="0" rIns="0" bIns="0"/>
          <a:lstStyle>
            <a:lvl1pPr marL="0" indent="0">
              <a:lnSpc>
                <a:spcPct val="100000"/>
              </a:lnSpc>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p:txBody>
          <a:bodyPr/>
          <a:lstStyle/>
          <a:p>
            <a:endParaRPr lang="en-US" dirty="0">
              <a:solidFill>
                <a:schemeClr val="bg1"/>
              </a:solidFill>
            </a:endParaRP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7945735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700"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700"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1033153"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4824" y="990600"/>
            <a:ext cx="4837176" cy="4837176"/>
          </a:xfrm>
          <a:prstGeom prst="rect">
            <a:avLst/>
          </a:prstGeom>
        </p:spPr>
        <p:txBody>
          <a:bodyPr/>
          <a:lstStyle/>
          <a:p>
            <a:endParaRPr lang="en-US" dirty="0"/>
          </a:p>
        </p:txBody>
      </p:sp>
      <p:sp>
        <p:nvSpPr>
          <p:cNvPr id="6" name="Date Placeholder 5">
            <a:extLst>
              <a:ext uri="{FF2B5EF4-FFF2-40B4-BE49-F238E27FC236}">
                <a16:creationId xmlns:a16="http://schemas.microsoft.com/office/drawing/2014/main" id="{AAE1D3B9-B2D1-4927-BE44-8408FBD84C06}"/>
              </a:ext>
            </a:extLst>
          </p:cNvPr>
          <p:cNvSpPr>
            <a:spLocks noGrp="1"/>
          </p:cNvSpPr>
          <p:nvPr>
            <p:ph type="dt" sz="half" idx="11"/>
          </p:nvPr>
        </p:nvSpPr>
        <p:spPr/>
        <p:txBody>
          <a:bodyPr/>
          <a:lstStyle/>
          <a:p>
            <a:fld id="{DA80E527-DB12-4FBC-9C31-130DB45B07A6}" type="datetime1">
              <a:rPr lang="en-US" smtClean="0"/>
              <a:t>5/28/2025</a:t>
            </a:fld>
            <a:endParaRPr lang="en-US" dirty="0"/>
          </a:p>
        </p:txBody>
      </p:sp>
      <p:sp>
        <p:nvSpPr>
          <p:cNvPr id="7" name="Footer Placeholder 6">
            <a:extLst>
              <a:ext uri="{FF2B5EF4-FFF2-40B4-BE49-F238E27FC236}">
                <a16:creationId xmlns:a16="http://schemas.microsoft.com/office/drawing/2014/main" id="{67447116-BCE7-456E-88B8-96ADC76E5FC5}"/>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D03B6347-A35F-4216-9988-7393E598E123}"/>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836800180"/>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92000" cy="6858000"/>
          </a:xfrm>
          <a:prstGeom prst="rect">
            <a:avLst/>
          </a:prstGeom>
        </p:spPr>
        <p:txBody>
          <a:bodyPr/>
          <a:lstStyle/>
          <a:p>
            <a:endParaRPr lang="en-US" dirty="0"/>
          </a:p>
        </p:txBody>
      </p:sp>
      <p:cxnSp>
        <p:nvCxnSpPr>
          <p:cNvPr id="11" name="Straight Connector 10">
            <a:extLst>
              <a:ext uri="{FF2B5EF4-FFF2-40B4-BE49-F238E27FC236}">
                <a16:creationId xmlns:a16="http://schemas.microsoft.com/office/drawing/2014/main" id="{4425CA9F-967F-1545-8E32-09F4DB0F04F6}"/>
              </a:ext>
            </a:extLst>
          </p:cNvPr>
          <p:cNvCxnSpPr>
            <a:cxnSpLocks/>
          </p:cNvCxnSpPr>
          <p:nvPr userDrawn="1"/>
        </p:nvCxnSpPr>
        <p:spPr>
          <a:xfrm flipV="1">
            <a:off x="1044475" y="1862667"/>
            <a:ext cx="10103049" cy="8670"/>
          </a:xfrm>
          <a:prstGeom prst="line">
            <a:avLst/>
          </a:prstGeom>
          <a:ln w="76200"/>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Tree>
    <p:extLst>
      <p:ext uri="{BB962C8B-B14F-4D97-AF65-F5344CB8AC3E}">
        <p14:creationId xmlns:p14="http://schemas.microsoft.com/office/powerpoint/2010/main" val="2795238250"/>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6D72-36F9-4467-A8EC-695881D4C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921920-C671-40B6-A7A0-CD0801F13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E25D9-AC49-46B6-B10E-9D25D4157D95}"/>
              </a:ext>
            </a:extLst>
          </p:cNvPr>
          <p:cNvSpPr>
            <a:spLocks noGrp="1"/>
          </p:cNvSpPr>
          <p:nvPr>
            <p:ph type="dt" sz="half" idx="10"/>
          </p:nvPr>
        </p:nvSpPr>
        <p:spPr/>
        <p:txBody>
          <a:bodyPr/>
          <a:lstStyle/>
          <a:p>
            <a:fld id="{98B88764-CE72-4D01-B57D-387CAB871D78}" type="datetime1">
              <a:rPr lang="en-US" smtClean="0"/>
              <a:t>5/28/2025</a:t>
            </a:fld>
            <a:endParaRPr lang="en-GB"/>
          </a:p>
        </p:txBody>
      </p:sp>
      <p:sp>
        <p:nvSpPr>
          <p:cNvPr id="5" name="Footer Placeholder 4">
            <a:extLst>
              <a:ext uri="{FF2B5EF4-FFF2-40B4-BE49-F238E27FC236}">
                <a16:creationId xmlns:a16="http://schemas.microsoft.com/office/drawing/2014/main" id="{468C523F-2DC4-4E58-9168-E78081FBA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A74E0-C578-4064-BF6B-F8C8147638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21007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a:lstStyle/>
          <a:p>
            <a:r>
              <a:rPr lang="en-US" dirty="0"/>
              <a:t>Click icon to add chart</a:t>
            </a:r>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p:txBody>
          <a:bodyPr/>
          <a:lstStyle/>
          <a:p>
            <a:fld id="{F8A38556-57FC-4C20-BF12-6EDA66120F1A}" type="datetime1">
              <a:rPr lang="en-US" smtClean="0"/>
              <a:t>5/28/2025</a:t>
            </a:fld>
            <a:endParaRPr lang="en-US" dirty="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073551052"/>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55E5B9-5A63-2D46-8653-3FD1F538F58A}"/>
              </a:ext>
              <a:ext uri="{C183D7F6-B498-43B3-948B-1728B52AA6E4}">
                <adec:decorative xmlns:adec="http://schemas.microsoft.com/office/drawing/2017/decorative" val="1"/>
              </a:ext>
            </a:extLst>
          </p:cNvPr>
          <p:cNvSpPr>
            <a:spLocks/>
          </p:cNvSpPr>
          <p:nvPr userDrawn="1"/>
        </p:nvSpPr>
        <p:spPr bwMode="auto">
          <a:xfrm>
            <a:off x="0" y="4453"/>
            <a:ext cx="11158847" cy="5824847"/>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sp>
        <p:nvSpPr>
          <p:cNvPr id="3" name="Table Placeholder 2">
            <a:extLst>
              <a:ext uri="{FF2B5EF4-FFF2-40B4-BE49-F238E27FC236}">
                <a16:creationId xmlns:a16="http://schemas.microsoft.com/office/drawing/2014/main" id="{03FB492B-801F-1741-BD1B-89F9C6BFF0EC}"/>
              </a:ext>
            </a:extLst>
          </p:cNvPr>
          <p:cNvSpPr>
            <a:spLocks noGrp="1"/>
          </p:cNvSpPr>
          <p:nvPr>
            <p:ph type="tbl" sz="quarter" idx="10"/>
          </p:nvPr>
        </p:nvSpPr>
        <p:spPr>
          <a:xfrm>
            <a:off x="1028700" y="2423161"/>
            <a:ext cx="9067800" cy="2227404"/>
          </a:xfrm>
          <a:prstGeom prst="rect">
            <a:avLst/>
          </a:prstGeom>
        </p:spPr>
        <p:txBody>
          <a:bodyPr/>
          <a:lstStyle/>
          <a:p>
            <a:r>
              <a:rPr lang="en-US" dirty="0"/>
              <a:t>Click icon to add table</a:t>
            </a:r>
          </a:p>
        </p:txBody>
      </p:sp>
      <p:sp>
        <p:nvSpPr>
          <p:cNvPr id="13" name="Title 1">
            <a:extLst>
              <a:ext uri="{FF2B5EF4-FFF2-40B4-BE49-F238E27FC236}">
                <a16:creationId xmlns:a16="http://schemas.microsoft.com/office/drawing/2014/main" id="{774545B3-0290-D848-BDB5-811BC52BD457}"/>
              </a:ext>
            </a:extLst>
          </p:cNvPr>
          <p:cNvSpPr>
            <a:spLocks noGrp="1"/>
          </p:cNvSpPr>
          <p:nvPr>
            <p:ph type="title"/>
          </p:nvPr>
        </p:nvSpPr>
        <p:spPr>
          <a:xfrm>
            <a:off x="1028700" y="999068"/>
            <a:ext cx="10096500" cy="645284"/>
          </a:xfrm>
          <a:prstGeom prst="rect">
            <a:avLst/>
          </a:prstGeom>
        </p:spPr>
        <p:txBody>
          <a:bodyPr lIns="0" tIns="0" rIns="0" bIns="0" anchor="b"/>
          <a:lstStyle/>
          <a:p>
            <a:r>
              <a:rPr lang="en-US" dirty="0"/>
              <a:t>Click to edit</a:t>
            </a:r>
          </a:p>
        </p:txBody>
      </p:sp>
      <p:cxnSp>
        <p:nvCxnSpPr>
          <p:cNvPr id="14" name="Straight Connector 13">
            <a:extLst>
              <a:ext uri="{FF2B5EF4-FFF2-40B4-BE49-F238E27FC236}">
                <a16:creationId xmlns:a16="http://schemas.microsoft.com/office/drawing/2014/main" id="{03709460-09E4-854A-889B-491A934DE40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0F749A19-BE29-4599-ABBE-E7C61FF9EE3F}"/>
              </a:ext>
            </a:extLst>
          </p:cNvPr>
          <p:cNvSpPr>
            <a:spLocks noGrp="1"/>
          </p:cNvSpPr>
          <p:nvPr>
            <p:ph type="dt" sz="half" idx="11"/>
          </p:nvPr>
        </p:nvSpPr>
        <p:spPr/>
        <p:txBody>
          <a:bodyPr/>
          <a:lstStyle/>
          <a:p>
            <a:fld id="{5DDDC52F-9700-4662-B8F2-ED0A5E99A017}" type="datetime1">
              <a:rPr lang="en-US" smtClean="0"/>
              <a:t>5/28/2025</a:t>
            </a:fld>
            <a:endParaRPr lang="en-US" dirty="0"/>
          </a:p>
        </p:txBody>
      </p:sp>
      <p:sp>
        <p:nvSpPr>
          <p:cNvPr id="7" name="Footer Placeholder 6">
            <a:extLst>
              <a:ext uri="{FF2B5EF4-FFF2-40B4-BE49-F238E27FC236}">
                <a16:creationId xmlns:a16="http://schemas.microsoft.com/office/drawing/2014/main" id="{98F30C11-6611-47E2-9CF7-8EE77F4CD107}"/>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5AF710E8-4CE9-4D79-8121-DD559D321EC4}"/>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93302593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A99595-F780-594B-8C36-E4E5AF5E1CD5}"/>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cxnSp>
        <p:nvCxnSpPr>
          <p:cNvPr id="12" name="Straight Connector 11">
            <a:extLst>
              <a:ext uri="{FF2B5EF4-FFF2-40B4-BE49-F238E27FC236}">
                <a16:creationId xmlns:a16="http://schemas.microsoft.com/office/drawing/2014/main" id="{04AFB169-81B7-454B-BE19-407333C86F3B}"/>
              </a:ext>
            </a:extLst>
          </p:cNvPr>
          <p:cNvCxnSpPr>
            <a:cxnSpLocks/>
          </p:cNvCxnSpPr>
          <p:nvPr userDrawn="1"/>
        </p:nvCxnSpPr>
        <p:spPr>
          <a:xfrm>
            <a:off x="2184935" y="1874704"/>
            <a:ext cx="8973912"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304344"/>
            <a:ext cx="7810500" cy="2989263"/>
          </a:xfrm>
          <a:prstGeom prst="rect">
            <a:avLst/>
          </a:prstGeom>
        </p:spPr>
        <p:txBody>
          <a:bodyPr lIns="0" tIns="0" rIns="0" bIns="0"/>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lvl1pPr>
          </a:lstStyle>
          <a:p>
            <a:r>
              <a:rPr lang="en-US" dirty="0"/>
              <a:t>“</a:t>
            </a:r>
          </a:p>
        </p:txBody>
      </p:sp>
      <p:sp>
        <p:nvSpPr>
          <p:cNvPr id="7" name="Date Placeholder 6">
            <a:extLst>
              <a:ext uri="{FF2B5EF4-FFF2-40B4-BE49-F238E27FC236}">
                <a16:creationId xmlns:a16="http://schemas.microsoft.com/office/drawing/2014/main" id="{894887C6-2D97-4388-AA65-CEEA6591BFB1}"/>
              </a:ext>
            </a:extLst>
          </p:cNvPr>
          <p:cNvSpPr>
            <a:spLocks noGrp="1"/>
          </p:cNvSpPr>
          <p:nvPr>
            <p:ph type="dt" sz="half" idx="11"/>
          </p:nvPr>
        </p:nvSpPr>
        <p:spPr/>
        <p:txBody>
          <a:bodyPr/>
          <a:lstStyle/>
          <a:p>
            <a:fld id="{F93006C3-1DDF-4265-B72F-82D020E5132F}" type="datetime1">
              <a:rPr lang="en-US" smtClean="0"/>
              <a:t>5/28/2025</a:t>
            </a:fld>
            <a:endParaRPr lang="en-US" dirty="0"/>
          </a:p>
        </p:txBody>
      </p:sp>
      <p:sp>
        <p:nvSpPr>
          <p:cNvPr id="8" name="Footer Placeholder 7">
            <a:extLst>
              <a:ext uri="{FF2B5EF4-FFF2-40B4-BE49-F238E27FC236}">
                <a16:creationId xmlns:a16="http://schemas.microsoft.com/office/drawing/2014/main" id="{63F84EFA-1D77-40D3-B5AC-6652DC26F0ED}"/>
              </a:ext>
            </a:extLst>
          </p:cNvPr>
          <p:cNvSpPr>
            <a:spLocks noGrp="1"/>
          </p:cNvSpPr>
          <p:nvPr>
            <p:ph type="ftr" sz="quarter" idx="12"/>
          </p:nvPr>
        </p:nvSpPr>
        <p:spPr/>
        <p:txBody>
          <a:bodyPr/>
          <a:lstStyle/>
          <a:p>
            <a:endParaRPr lang="en-US" dirty="0">
              <a:solidFill>
                <a:schemeClr val="bg1"/>
              </a:solidFill>
            </a:endParaRPr>
          </a:p>
        </p:txBody>
      </p:sp>
      <p:sp>
        <p:nvSpPr>
          <p:cNvPr id="11" name="Slide Number Placeholder 10">
            <a:extLst>
              <a:ext uri="{FF2B5EF4-FFF2-40B4-BE49-F238E27FC236}">
                <a16:creationId xmlns:a16="http://schemas.microsoft.com/office/drawing/2014/main" id="{713CA07C-1BC2-4B16-8557-27C373CFCE9C}"/>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87583937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EFAD8BFA-14F6-F54A-AB64-29F9F7616A7D}"/>
              </a:ext>
            </a:extLst>
          </p:cNvPr>
          <p:cNvCxnSpPr>
            <a:cxnSpLocks/>
          </p:cNvCxnSpPr>
          <p:nvPr userDrawn="1"/>
        </p:nvCxnSpPr>
        <p:spPr>
          <a:xfrm>
            <a:off x="1033153" y="1874640"/>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4600" y="4332486"/>
            <a:ext cx="1828800" cy="40122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46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31512" y="431343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31512"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6400" y="433248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6400"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a:defRPr sz="2000"/>
            </a:lvl1pPr>
          </a:lstStyle>
          <a:p>
            <a:r>
              <a:rPr lang="en-US" dirty="0"/>
              <a:t>Click icon to add picture</a:t>
            </a:r>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a:defRPr sz="2000"/>
            </a:lvl1pPr>
          </a:lstStyle>
          <a:p>
            <a:r>
              <a:rPr lang="en-US" dirty="0"/>
              <a:t>Click icon to add picture</a:t>
            </a:r>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a:defRPr sz="2000"/>
            </a:lvl1pPr>
          </a:lstStyle>
          <a:p>
            <a:r>
              <a:rPr lang="en-US" dirty="0"/>
              <a:t>Click icon to add picture</a:t>
            </a:r>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a:defRPr sz="2000"/>
            </a:lvl1pPr>
          </a:lstStyle>
          <a:p>
            <a:r>
              <a:rPr lang="en-US" dirty="0"/>
              <a:t>Click icon to add picture</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6" name="Date Placeholder 5">
            <a:extLst>
              <a:ext uri="{FF2B5EF4-FFF2-40B4-BE49-F238E27FC236}">
                <a16:creationId xmlns:a16="http://schemas.microsoft.com/office/drawing/2014/main" id="{383883EC-FACE-4093-9976-8B0D4C8BEBCC}"/>
              </a:ext>
            </a:extLst>
          </p:cNvPr>
          <p:cNvSpPr>
            <a:spLocks noGrp="1"/>
          </p:cNvSpPr>
          <p:nvPr>
            <p:ph type="dt" sz="half" idx="22"/>
          </p:nvPr>
        </p:nvSpPr>
        <p:spPr/>
        <p:txBody>
          <a:bodyPr/>
          <a:lstStyle/>
          <a:p>
            <a:fld id="{389B4476-DE2E-4662-B1C4-0BD7FFB69485}" type="datetime1">
              <a:rPr lang="en-US" smtClean="0"/>
              <a:t>5/28/2025</a:t>
            </a:fld>
            <a:endParaRPr lang="en-US" dirty="0"/>
          </a:p>
        </p:txBody>
      </p:sp>
      <p:sp>
        <p:nvSpPr>
          <p:cNvPr id="7" name="Footer Placeholder 6">
            <a:extLst>
              <a:ext uri="{FF2B5EF4-FFF2-40B4-BE49-F238E27FC236}">
                <a16:creationId xmlns:a16="http://schemas.microsoft.com/office/drawing/2014/main" id="{E2611EE2-9C8D-405E-9ABF-8EFD1E1D6BB5}"/>
              </a:ext>
            </a:extLst>
          </p:cNvPr>
          <p:cNvSpPr>
            <a:spLocks noGrp="1"/>
          </p:cNvSpPr>
          <p:nvPr>
            <p:ph type="ftr" sz="quarter" idx="23"/>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EFE126EB-13BB-4830-A999-3778C11747A6}"/>
              </a:ext>
            </a:extLst>
          </p:cNvPr>
          <p:cNvSpPr>
            <a:spLocks noGrp="1"/>
          </p:cNvSpPr>
          <p:nvPr>
            <p:ph type="sldNum" sz="quarter" idx="2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404574179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32" name="Straight Connector 31">
            <a:extLst>
              <a:ext uri="{FF2B5EF4-FFF2-40B4-BE49-F238E27FC236}">
                <a16:creationId xmlns:a16="http://schemas.microsoft.com/office/drawing/2014/main" id="{ED64AC08-85A6-6F44-88B4-3FAE91B70C1B}"/>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a:buNone/>
              <a:defRPr sz="1800" b="1"/>
            </a:lvl1pPr>
          </a:lstStyle>
          <a:p>
            <a:pPr lvl="0"/>
            <a:r>
              <a:rPr lang="en-US" dirty="0"/>
              <a:t>Click to edit</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a:buNone/>
              <a:defRPr sz="1800" b="1"/>
            </a:lvl1pPr>
          </a:lstStyle>
          <a:p>
            <a:pPr lvl="0"/>
            <a:r>
              <a:rPr lang="en-US"/>
              <a:t>Click to edit</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a:buNone/>
              <a:defRPr sz="1800" b="1"/>
            </a:lvl1pPr>
          </a:lstStyle>
          <a:p>
            <a:pPr lvl="0"/>
            <a:r>
              <a:rPr lang="en-US"/>
              <a:t>Click to edit</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a:buNone/>
              <a:defRPr sz="1800" b="1"/>
            </a:lvl1pPr>
          </a:lstStyle>
          <a:p>
            <a:pPr lvl="0"/>
            <a:r>
              <a:rPr lang="en-US"/>
              <a:t>Click to edit</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lvl1pPr>
            <a:lvl2pPr>
              <a:buNone/>
              <a:defRPr sz="1400"/>
            </a:lvl2pPr>
            <a:lvl3pPr>
              <a:buNone/>
              <a:defRPr sz="1400"/>
            </a:lvl3pPr>
            <a:lvl4pPr>
              <a:buNone/>
              <a:defRPr sz="1400"/>
            </a:lvl4pPr>
            <a:lvl5pPr>
              <a:buNone/>
              <a:defRPr sz="1400"/>
            </a:lvl5pPr>
          </a:lstStyle>
          <a:p>
            <a:pPr lvl="0"/>
            <a:r>
              <a:rPr lang="en-US" dirty="0"/>
              <a:t>Click to edit</a:t>
            </a:r>
          </a:p>
        </p:txBody>
      </p:sp>
      <p:sp>
        <p:nvSpPr>
          <p:cNvPr id="7" name="Date Placeholder 6">
            <a:extLst>
              <a:ext uri="{FF2B5EF4-FFF2-40B4-BE49-F238E27FC236}">
                <a16:creationId xmlns:a16="http://schemas.microsoft.com/office/drawing/2014/main" id="{8BC81DA9-1713-43A7-A2CF-A9525B11AF43}"/>
              </a:ext>
            </a:extLst>
          </p:cNvPr>
          <p:cNvSpPr>
            <a:spLocks noGrp="1"/>
          </p:cNvSpPr>
          <p:nvPr>
            <p:ph type="dt" sz="half" idx="26"/>
          </p:nvPr>
        </p:nvSpPr>
        <p:spPr/>
        <p:txBody>
          <a:bodyPr/>
          <a:lstStyle/>
          <a:p>
            <a:fld id="{C5CF2958-C6DF-4A8E-A66A-CCDB1F7C8037}" type="datetime1">
              <a:rPr lang="en-US" smtClean="0"/>
              <a:t>5/28/2025</a:t>
            </a:fld>
            <a:endParaRPr lang="en-US" dirty="0"/>
          </a:p>
        </p:txBody>
      </p:sp>
      <p:sp>
        <p:nvSpPr>
          <p:cNvPr id="8" name="Footer Placeholder 7">
            <a:extLst>
              <a:ext uri="{FF2B5EF4-FFF2-40B4-BE49-F238E27FC236}">
                <a16:creationId xmlns:a16="http://schemas.microsoft.com/office/drawing/2014/main" id="{CA76A8F0-5D79-4C8A-9966-308409EB26B0}"/>
              </a:ext>
            </a:extLst>
          </p:cNvPr>
          <p:cNvSpPr>
            <a:spLocks noGrp="1"/>
          </p:cNvSpPr>
          <p:nvPr>
            <p:ph type="ftr" sz="quarter" idx="27"/>
          </p:nvPr>
        </p:nvSpPr>
        <p:spPr/>
        <p:txBody>
          <a:bodyPr/>
          <a:lstStyle/>
          <a:p>
            <a:endParaRPr lang="en-US" dirty="0">
              <a:solidFill>
                <a:schemeClr val="bg1"/>
              </a:solidFill>
            </a:endParaRPr>
          </a:p>
        </p:txBody>
      </p:sp>
      <p:sp>
        <p:nvSpPr>
          <p:cNvPr id="9" name="Slide Number Placeholder 8">
            <a:extLst>
              <a:ext uri="{FF2B5EF4-FFF2-40B4-BE49-F238E27FC236}">
                <a16:creationId xmlns:a16="http://schemas.microsoft.com/office/drawing/2014/main" id="{3F85BAE5-43DA-49F0-89E6-66D549C52389}"/>
              </a:ext>
            </a:extLst>
          </p:cNvPr>
          <p:cNvSpPr>
            <a:spLocks noGrp="1"/>
          </p:cNvSpPr>
          <p:nvPr>
            <p:ph type="sldNum" sz="quarter" idx="28"/>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93991903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641"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5649"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B6A0597E-7AE3-F242-9DDF-F678A5E11458}"/>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941616" y="2328554"/>
            <a:ext cx="4963884" cy="645284"/>
          </a:xfrm>
          <a:prstGeom prst="rect">
            <a:avLst/>
          </a:prstGeom>
        </p:spPr>
        <p:txBody>
          <a:bodyPr/>
          <a:lstStyle>
            <a:lvl1pPr>
              <a:buNone/>
              <a:defRPr sz="1800" b="1"/>
            </a:lvl1pPr>
          </a:lstStyle>
          <a:p>
            <a:pPr lvl="0"/>
            <a:r>
              <a:rPr lang="en-US"/>
              <a:t>Click to edit</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58199" y="2328554"/>
            <a:ext cx="4868860" cy="645284"/>
          </a:xfrm>
          <a:prstGeom prst="rect">
            <a:avLst/>
          </a:prstGeom>
        </p:spPr>
        <p:txBody>
          <a:bodyPr/>
          <a:lstStyle>
            <a:lvl1pPr>
              <a:buNone/>
              <a:defRPr sz="1800" b="1"/>
            </a:lvl1pPr>
          </a:lstStyle>
          <a:p>
            <a:pPr lvl="0"/>
            <a:r>
              <a:rPr lang="en-US"/>
              <a:t>Click to edit</a:t>
            </a:r>
          </a:p>
        </p:txBody>
      </p:sp>
      <p:sp>
        <p:nvSpPr>
          <p:cNvPr id="5" name="Date Placeholder 4">
            <a:extLst>
              <a:ext uri="{FF2B5EF4-FFF2-40B4-BE49-F238E27FC236}">
                <a16:creationId xmlns:a16="http://schemas.microsoft.com/office/drawing/2014/main" id="{18E274C5-9C2D-4A46-AEAE-9DBE1C417477}"/>
              </a:ext>
            </a:extLst>
          </p:cNvPr>
          <p:cNvSpPr>
            <a:spLocks noGrp="1"/>
          </p:cNvSpPr>
          <p:nvPr>
            <p:ph type="dt" sz="half" idx="19"/>
          </p:nvPr>
        </p:nvSpPr>
        <p:spPr/>
        <p:txBody>
          <a:bodyPr/>
          <a:lstStyle/>
          <a:p>
            <a:fld id="{6455ADA0-F53B-4A7C-8816-77B3877BEDB3}" type="datetime1">
              <a:rPr lang="en-US" smtClean="0"/>
              <a:t>5/28/2025</a:t>
            </a:fld>
            <a:endParaRPr lang="en-US" dirty="0"/>
          </a:p>
        </p:txBody>
      </p:sp>
      <p:sp>
        <p:nvSpPr>
          <p:cNvPr id="6" name="Footer Placeholder 5">
            <a:extLst>
              <a:ext uri="{FF2B5EF4-FFF2-40B4-BE49-F238E27FC236}">
                <a16:creationId xmlns:a16="http://schemas.microsoft.com/office/drawing/2014/main" id="{99419017-8DD9-4B28-B0F1-E82FFB8C1DFB}"/>
              </a:ext>
            </a:extLst>
          </p:cNvPr>
          <p:cNvSpPr>
            <a:spLocks noGrp="1"/>
          </p:cNvSpPr>
          <p:nvPr>
            <p:ph type="ftr" sz="quarter" idx="20"/>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BA0BFF08-A844-4449-9EC2-5B6B6C2D62AF}"/>
              </a:ext>
            </a:extLst>
          </p:cNvPr>
          <p:cNvSpPr>
            <a:spLocks noGrp="1"/>
          </p:cNvSpPr>
          <p:nvPr>
            <p:ph type="sldNum" sz="quarter" idx="21"/>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29769514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641" y="3052691"/>
            <a:ext cx="307815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9099"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9760"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21" name="Straight Connector 20">
            <a:extLst>
              <a:ext uri="{FF2B5EF4-FFF2-40B4-BE49-F238E27FC236}">
                <a16:creationId xmlns:a16="http://schemas.microsoft.com/office/drawing/2014/main" id="{E2A16A97-402E-8040-9B48-1B6ED23ABC4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941616" y="2328554"/>
            <a:ext cx="3173184" cy="645284"/>
          </a:xfrm>
          <a:prstGeom prst="rect">
            <a:avLst/>
          </a:prstGeom>
        </p:spPr>
        <p:txBody>
          <a:bodyPr/>
          <a:lstStyle>
            <a:lvl1pPr>
              <a:buNone/>
              <a:defRPr sz="1800" b="1">
                <a:latin typeface="+mj-lt"/>
              </a:defRPr>
            </a:lvl1pPr>
          </a:lstStyle>
          <a:p>
            <a:pPr lvl="0"/>
            <a:r>
              <a:rPr lang="en-US"/>
              <a:t>Click to edit</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466252" y="2328554"/>
            <a:ext cx="3115409" cy="645284"/>
          </a:xfrm>
          <a:prstGeom prst="rect">
            <a:avLst/>
          </a:prstGeom>
        </p:spPr>
        <p:txBody>
          <a:bodyPr/>
          <a:lstStyle>
            <a:lvl1pPr>
              <a:buNone/>
              <a:defRPr sz="1800" b="1">
                <a:latin typeface="+mj-lt"/>
              </a:defRPr>
            </a:lvl1pPr>
          </a:lstStyle>
          <a:p>
            <a:pPr lvl="0"/>
            <a:r>
              <a:rPr lang="en-US"/>
              <a:t>Click to edit</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7933114" y="2328554"/>
            <a:ext cx="3115409" cy="645284"/>
          </a:xfrm>
          <a:prstGeom prst="rect">
            <a:avLst/>
          </a:prstGeom>
        </p:spPr>
        <p:txBody>
          <a:bodyPr/>
          <a:lstStyle>
            <a:lvl1pPr>
              <a:buNone/>
              <a:defRPr sz="1800" b="1">
                <a:latin typeface="+mj-lt"/>
              </a:defRPr>
            </a:lvl1pPr>
          </a:lstStyle>
          <a:p>
            <a:pPr lvl="0"/>
            <a:r>
              <a:rPr lang="en-US"/>
              <a:t>Click to edit</a:t>
            </a:r>
          </a:p>
        </p:txBody>
      </p:sp>
      <p:sp>
        <p:nvSpPr>
          <p:cNvPr id="5" name="Date Placeholder 4">
            <a:extLst>
              <a:ext uri="{FF2B5EF4-FFF2-40B4-BE49-F238E27FC236}">
                <a16:creationId xmlns:a16="http://schemas.microsoft.com/office/drawing/2014/main" id="{B9C6B0B5-56D6-429D-BC3A-5E501EDADA88}"/>
              </a:ext>
            </a:extLst>
          </p:cNvPr>
          <p:cNvSpPr>
            <a:spLocks noGrp="1"/>
          </p:cNvSpPr>
          <p:nvPr>
            <p:ph type="dt" sz="half" idx="20"/>
          </p:nvPr>
        </p:nvSpPr>
        <p:spPr/>
        <p:txBody>
          <a:bodyPr/>
          <a:lstStyle/>
          <a:p>
            <a:fld id="{18454C40-2C67-44B4-ABE7-0C1ECC46A482}" type="datetime1">
              <a:rPr lang="en-US" smtClean="0"/>
              <a:t>5/28/2025</a:t>
            </a:fld>
            <a:endParaRPr lang="en-US" dirty="0"/>
          </a:p>
        </p:txBody>
      </p:sp>
      <p:sp>
        <p:nvSpPr>
          <p:cNvPr id="6" name="Footer Placeholder 5">
            <a:extLst>
              <a:ext uri="{FF2B5EF4-FFF2-40B4-BE49-F238E27FC236}">
                <a16:creationId xmlns:a16="http://schemas.microsoft.com/office/drawing/2014/main" id="{7A88DFE9-DB89-4EB9-9FB1-D484EC0C1B58}"/>
              </a:ext>
            </a:extLst>
          </p:cNvPr>
          <p:cNvSpPr>
            <a:spLocks noGrp="1"/>
          </p:cNvSpPr>
          <p:nvPr>
            <p:ph type="ftr" sz="quarter" idx="21"/>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450C09F4-4087-4A1E-B8B8-85A748DC9014}"/>
              </a:ext>
            </a:extLst>
          </p:cNvPr>
          <p:cNvSpPr>
            <a:spLocks noGrp="1"/>
          </p:cNvSpPr>
          <p:nvPr>
            <p:ph type="sldNum" sz="quarter" idx="22"/>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51268491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DC152369-C198-1E48-8F65-F6AC0534DFF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p:nvPr>
        </p:nvSpPr>
        <p:spPr>
          <a:xfrm>
            <a:off x="1028700" y="2321923"/>
            <a:ext cx="4876800" cy="3825952"/>
          </a:xfrm>
          <a:prstGeom prst="rect">
            <a:avLst/>
          </a:prstGeom>
        </p:spPr>
        <p:txBody>
          <a:bodyPr/>
          <a:lstStyle>
            <a:lvl1pPr>
              <a:buNone/>
              <a:defRPr sz="1800"/>
            </a:lvl1pPr>
          </a:lstStyle>
          <a:p>
            <a:pPr lvl="0"/>
            <a:r>
              <a:rPr lang="en-US" dirty="0"/>
              <a:t>Click to edit</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p:nvPr>
        </p:nvSpPr>
        <p:spPr>
          <a:xfrm>
            <a:off x="6248400" y="2286000"/>
            <a:ext cx="4876800" cy="2746375"/>
          </a:xfrm>
          <a:prstGeom prst="rect">
            <a:avLst/>
          </a:prstGeom>
        </p:spPr>
        <p:txBody>
          <a:bodyPr/>
          <a:lstStyle>
            <a:lvl1pPr>
              <a:buNone/>
              <a:defRPr sz="1800"/>
            </a:lvl1pPr>
          </a:lstStyle>
          <a:p>
            <a:pPr lvl="0"/>
            <a:r>
              <a:rPr lang="en-US"/>
              <a:t>Click to edit</a:t>
            </a:r>
          </a:p>
        </p:txBody>
      </p:sp>
      <p:sp>
        <p:nvSpPr>
          <p:cNvPr id="2" name="Date Placeholder 1">
            <a:extLst>
              <a:ext uri="{FF2B5EF4-FFF2-40B4-BE49-F238E27FC236}">
                <a16:creationId xmlns:a16="http://schemas.microsoft.com/office/drawing/2014/main" id="{AAC8134C-ADB9-4E1C-97DD-12E5DE2C7753}"/>
              </a:ext>
            </a:extLst>
          </p:cNvPr>
          <p:cNvSpPr>
            <a:spLocks noGrp="1"/>
          </p:cNvSpPr>
          <p:nvPr>
            <p:ph type="dt" sz="half" idx="12"/>
          </p:nvPr>
        </p:nvSpPr>
        <p:spPr/>
        <p:txBody>
          <a:bodyPr/>
          <a:lstStyle/>
          <a:p>
            <a:fld id="{D455FCE7-384A-4650-9BA7-506EA4E12F2E}" type="datetime1">
              <a:rPr lang="en-US" smtClean="0"/>
              <a:t>5/28/2025</a:t>
            </a:fld>
            <a:endParaRPr lang="en-US" dirty="0"/>
          </a:p>
        </p:txBody>
      </p:sp>
      <p:sp>
        <p:nvSpPr>
          <p:cNvPr id="4" name="Footer Placeholder 3">
            <a:extLst>
              <a:ext uri="{FF2B5EF4-FFF2-40B4-BE49-F238E27FC236}">
                <a16:creationId xmlns:a16="http://schemas.microsoft.com/office/drawing/2014/main" id="{67A0C24D-14BB-46C9-A4C2-DB15E4FB9B2B}"/>
              </a:ext>
            </a:extLst>
          </p:cNvPr>
          <p:cNvSpPr>
            <a:spLocks noGrp="1"/>
          </p:cNvSpPr>
          <p:nvPr>
            <p:ph type="ftr" sz="quarter" idx="13"/>
          </p:nvPr>
        </p:nvSpPr>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B033D085-5F13-41E2-9C46-08E3E2846CC8}"/>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79717438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57107"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57107" y="2286003"/>
            <a:ext cx="4876800" cy="2332729"/>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6261560"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0" y="990600"/>
            <a:ext cx="4837176" cy="4837176"/>
          </a:xfrm>
          <a:prstGeom prst="rect">
            <a:avLst/>
          </a:prstGeom>
        </p:spPr>
        <p:txBody>
          <a:bodyPr/>
          <a:lstStyle/>
          <a:p>
            <a:endParaRPr lang="en-US" dirty="0"/>
          </a:p>
        </p:txBody>
      </p:sp>
      <p:sp>
        <p:nvSpPr>
          <p:cNvPr id="9" name="Content Placeholder 13">
            <a:extLst>
              <a:ext uri="{FF2B5EF4-FFF2-40B4-BE49-F238E27FC236}">
                <a16:creationId xmlns:a16="http://schemas.microsoft.com/office/drawing/2014/main" id="{8B57D363-927D-CE43-AD8A-2F5E6CC59E9F}"/>
              </a:ext>
            </a:extLst>
          </p:cNvPr>
          <p:cNvSpPr>
            <a:spLocks noGrp="1"/>
          </p:cNvSpPr>
          <p:nvPr>
            <p:ph sz="quarter" idx="12"/>
          </p:nvPr>
        </p:nvSpPr>
        <p:spPr>
          <a:xfrm>
            <a:off x="6257107" y="4659581"/>
            <a:ext cx="4876800" cy="543031"/>
          </a:xfrm>
          <a:prstGeom prst="rect">
            <a:avLst/>
          </a:prstGeom>
        </p:spPr>
        <p:txBody>
          <a:bodyPr lIns="0" tIns="0" rIns="0" bIns="0" anchor="t"/>
          <a:lstStyle>
            <a:lvl1pPr marL="0" indent="0">
              <a:buFontTx/>
              <a:buNone/>
              <a:defRPr sz="16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a:t>
            </a:r>
          </a:p>
        </p:txBody>
      </p:sp>
      <p:sp>
        <p:nvSpPr>
          <p:cNvPr id="6" name="Date Placeholder 5">
            <a:extLst>
              <a:ext uri="{FF2B5EF4-FFF2-40B4-BE49-F238E27FC236}">
                <a16:creationId xmlns:a16="http://schemas.microsoft.com/office/drawing/2014/main" id="{DB2FDBC3-20E9-45B6-850D-2F34EA22D1B8}"/>
              </a:ext>
            </a:extLst>
          </p:cNvPr>
          <p:cNvSpPr>
            <a:spLocks noGrp="1"/>
          </p:cNvSpPr>
          <p:nvPr>
            <p:ph type="dt" sz="half" idx="13"/>
          </p:nvPr>
        </p:nvSpPr>
        <p:spPr/>
        <p:txBody>
          <a:bodyPr/>
          <a:lstStyle/>
          <a:p>
            <a:fld id="{BB428E94-BAAD-47BD-A82A-ACEA6AE4A985}" type="datetime1">
              <a:rPr lang="en-US" smtClean="0"/>
              <a:t>5/28/2025</a:t>
            </a:fld>
            <a:endParaRPr lang="en-US" dirty="0"/>
          </a:p>
        </p:txBody>
      </p:sp>
      <p:sp>
        <p:nvSpPr>
          <p:cNvPr id="7" name="Footer Placeholder 6">
            <a:extLst>
              <a:ext uri="{FF2B5EF4-FFF2-40B4-BE49-F238E27FC236}">
                <a16:creationId xmlns:a16="http://schemas.microsoft.com/office/drawing/2014/main" id="{BC17A152-7FD0-42FA-9937-8667D4B75152}"/>
              </a:ext>
            </a:extLst>
          </p:cNvPr>
          <p:cNvSpPr>
            <a:spLocks noGrp="1"/>
          </p:cNvSpPr>
          <p:nvPr>
            <p:ph type="ftr" sz="quarter" idx="14"/>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B687AABD-BCAB-4325-8510-954CAAD92A9D}"/>
              </a:ext>
            </a:extLst>
          </p:cNvPr>
          <p:cNvSpPr>
            <a:spLocks noGrp="1"/>
          </p:cNvSpPr>
          <p:nvPr>
            <p:ph type="sldNum" sz="quarter" idx="15"/>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33767619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C8A-1174-49F8-B278-0FC246B83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BE6C1-7FB1-40D2-A8B3-4700A8268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EF36-08F1-47CA-9194-6BC6D41F9A25}"/>
              </a:ext>
            </a:extLst>
          </p:cNvPr>
          <p:cNvSpPr>
            <a:spLocks noGrp="1"/>
          </p:cNvSpPr>
          <p:nvPr>
            <p:ph type="dt" sz="half" idx="10"/>
          </p:nvPr>
        </p:nvSpPr>
        <p:spPr/>
        <p:txBody>
          <a:bodyPr/>
          <a:lstStyle/>
          <a:p>
            <a:fld id="{578D9652-F3CB-497B-BED8-A048EF7140CB}" type="datetime1">
              <a:rPr lang="en-US" smtClean="0"/>
              <a:t>5/28/2025</a:t>
            </a:fld>
            <a:endParaRPr lang="en-GB"/>
          </a:p>
        </p:txBody>
      </p:sp>
      <p:sp>
        <p:nvSpPr>
          <p:cNvPr id="5" name="Footer Placeholder 4">
            <a:extLst>
              <a:ext uri="{FF2B5EF4-FFF2-40B4-BE49-F238E27FC236}">
                <a16:creationId xmlns:a16="http://schemas.microsoft.com/office/drawing/2014/main" id="{F12050DE-4329-4573-8FB1-3BF3C3113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DF96F-945A-4A14-903B-568412A3DE38}"/>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45897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B5FF-BE4B-45CA-8E63-75D47C358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39E0BD-8635-4ADA-9469-883CB071D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323A8-63C6-4B90-AB11-918BCE95FE43}"/>
              </a:ext>
            </a:extLst>
          </p:cNvPr>
          <p:cNvSpPr>
            <a:spLocks noGrp="1"/>
          </p:cNvSpPr>
          <p:nvPr>
            <p:ph type="dt" sz="half" idx="10"/>
          </p:nvPr>
        </p:nvSpPr>
        <p:spPr/>
        <p:txBody>
          <a:bodyPr/>
          <a:lstStyle/>
          <a:p>
            <a:fld id="{C50D1808-B8B0-4DD2-B1BF-A132ECEF35C0}" type="datetime1">
              <a:rPr lang="en-US" smtClean="0"/>
              <a:t>5/28/2025</a:t>
            </a:fld>
            <a:endParaRPr lang="en-GB"/>
          </a:p>
        </p:txBody>
      </p:sp>
      <p:sp>
        <p:nvSpPr>
          <p:cNvPr id="5" name="Footer Placeholder 4">
            <a:extLst>
              <a:ext uri="{FF2B5EF4-FFF2-40B4-BE49-F238E27FC236}">
                <a16:creationId xmlns:a16="http://schemas.microsoft.com/office/drawing/2014/main" id="{1C8E648E-FB86-4E06-8974-1A79C4827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8B739-B3C5-4C39-A9B4-4DC1C276FD2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55959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0603-4E17-4E69-B1F9-0E41E54874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48ADE-A18C-492C-A733-2722D89C2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A4DD8A-C77C-4344-A4CD-9EAEBE52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ADE3E0-31C7-465B-A676-0B5281A2AE9D}"/>
              </a:ext>
            </a:extLst>
          </p:cNvPr>
          <p:cNvSpPr>
            <a:spLocks noGrp="1"/>
          </p:cNvSpPr>
          <p:nvPr>
            <p:ph type="dt" sz="half" idx="10"/>
          </p:nvPr>
        </p:nvSpPr>
        <p:spPr/>
        <p:txBody>
          <a:bodyPr/>
          <a:lstStyle/>
          <a:p>
            <a:fld id="{63FC39F0-7299-43CE-942D-1D8E423DD676}" type="datetime1">
              <a:rPr lang="en-US" smtClean="0"/>
              <a:t>5/28/2025</a:t>
            </a:fld>
            <a:endParaRPr lang="en-GB"/>
          </a:p>
        </p:txBody>
      </p:sp>
      <p:sp>
        <p:nvSpPr>
          <p:cNvPr id="6" name="Footer Placeholder 5">
            <a:extLst>
              <a:ext uri="{FF2B5EF4-FFF2-40B4-BE49-F238E27FC236}">
                <a16:creationId xmlns:a16="http://schemas.microsoft.com/office/drawing/2014/main" id="{5E7377C6-A5A1-47D5-81AF-0446FD23F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4BCC-2996-4DE0-8022-120EF113C77E}"/>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62079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7E71-0276-4E21-AED4-3D68C7AB9F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04F8E-8422-4D65-8638-BC619BEA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706D0-68B6-4584-9104-43FABFDD8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DD8987-1BDF-450D-9E28-8842D5E50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7F2F-A661-455F-B665-06BC4159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11757-2C41-4E0E-8B8E-53B5C674A8D4}"/>
              </a:ext>
            </a:extLst>
          </p:cNvPr>
          <p:cNvSpPr>
            <a:spLocks noGrp="1"/>
          </p:cNvSpPr>
          <p:nvPr>
            <p:ph type="dt" sz="half" idx="10"/>
          </p:nvPr>
        </p:nvSpPr>
        <p:spPr/>
        <p:txBody>
          <a:bodyPr/>
          <a:lstStyle/>
          <a:p>
            <a:fld id="{A91AFFDB-19E8-428B-A991-D82A946C6FEA}" type="datetime1">
              <a:rPr lang="en-US" smtClean="0"/>
              <a:t>5/28/2025</a:t>
            </a:fld>
            <a:endParaRPr lang="en-GB"/>
          </a:p>
        </p:txBody>
      </p:sp>
      <p:sp>
        <p:nvSpPr>
          <p:cNvPr id="8" name="Footer Placeholder 7">
            <a:extLst>
              <a:ext uri="{FF2B5EF4-FFF2-40B4-BE49-F238E27FC236}">
                <a16:creationId xmlns:a16="http://schemas.microsoft.com/office/drawing/2014/main" id="{7E6FDE04-55D9-4B25-99DC-B90977D7E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B3EB46-248C-4AE2-8697-C04D94BB01B4}"/>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1932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7F6-E279-4A29-90DC-077F9EDCC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654110-6BF9-45A8-BF8F-82728286A22B}"/>
              </a:ext>
            </a:extLst>
          </p:cNvPr>
          <p:cNvSpPr>
            <a:spLocks noGrp="1"/>
          </p:cNvSpPr>
          <p:nvPr>
            <p:ph type="dt" sz="half" idx="10"/>
          </p:nvPr>
        </p:nvSpPr>
        <p:spPr/>
        <p:txBody>
          <a:bodyPr/>
          <a:lstStyle/>
          <a:p>
            <a:fld id="{C6513FAD-8D6D-4B08-8D21-2ABD45FF5AEF}" type="datetime1">
              <a:rPr lang="en-US" smtClean="0"/>
              <a:t>5/28/2025</a:t>
            </a:fld>
            <a:endParaRPr lang="en-GB"/>
          </a:p>
        </p:txBody>
      </p:sp>
      <p:sp>
        <p:nvSpPr>
          <p:cNvPr id="4" name="Footer Placeholder 3">
            <a:extLst>
              <a:ext uri="{FF2B5EF4-FFF2-40B4-BE49-F238E27FC236}">
                <a16:creationId xmlns:a16="http://schemas.microsoft.com/office/drawing/2014/main" id="{A666D97B-FAD8-49F8-9068-F412919E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53C998-AE74-4E51-ADEA-5110300257E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87269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9771F-2E3F-4E76-A28B-16E38FAC6FF9}"/>
              </a:ext>
            </a:extLst>
          </p:cNvPr>
          <p:cNvSpPr>
            <a:spLocks noGrp="1"/>
          </p:cNvSpPr>
          <p:nvPr>
            <p:ph type="dt" sz="half" idx="10"/>
          </p:nvPr>
        </p:nvSpPr>
        <p:spPr/>
        <p:txBody>
          <a:bodyPr/>
          <a:lstStyle/>
          <a:p>
            <a:fld id="{9FF0F5DE-7B12-4F9A-AAAB-E9F5E54DA2C3}" type="datetime1">
              <a:rPr lang="en-US" smtClean="0"/>
              <a:t>5/28/2025</a:t>
            </a:fld>
            <a:endParaRPr lang="en-GB"/>
          </a:p>
        </p:txBody>
      </p:sp>
      <p:sp>
        <p:nvSpPr>
          <p:cNvPr id="3" name="Footer Placeholder 2">
            <a:extLst>
              <a:ext uri="{FF2B5EF4-FFF2-40B4-BE49-F238E27FC236}">
                <a16:creationId xmlns:a16="http://schemas.microsoft.com/office/drawing/2014/main" id="{C00CD126-7193-48AA-A3DB-054C49AC4F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BBF1F-D502-401C-99E3-C21C361B366A}"/>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920127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
            <a:ext cx="12192000" cy="1439863"/>
          </a:xfrm>
          <a:prstGeom prst="rect">
            <a:avLst/>
          </a:prstGeom>
          <a:solidFill>
            <a:srgbClr val="009FDA"/>
          </a:solidFill>
          <a:ln w="9525">
            <a:noFill/>
            <a:miter lim="800000"/>
            <a:headEnd/>
            <a:tailEnd/>
          </a:ln>
          <a:effectLst/>
        </p:spPr>
        <p:txBody>
          <a:bodyPr wrap="none" anchor="ctr"/>
          <a:lstStyle/>
          <a:p>
            <a:endParaRPr lang="en-GB" sz="1800">
              <a:solidFill>
                <a:srgbClr val="000000"/>
              </a:solidFill>
            </a:endParaRPr>
          </a:p>
        </p:txBody>
      </p:sp>
      <p:sp>
        <p:nvSpPr>
          <p:cNvPr id="5123" name="Rectangle 3"/>
          <p:cNvSpPr>
            <a:spLocks noGrp="1" noChangeArrowheads="1"/>
          </p:cNvSpPr>
          <p:nvPr>
            <p:ph type="title"/>
          </p:nvPr>
        </p:nvSpPr>
        <p:spPr bwMode="auto">
          <a:xfrm>
            <a:off x="575734" y="1978026"/>
            <a:ext cx="11036300" cy="576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575734" y="2698750"/>
            <a:ext cx="11036300" cy="36825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7" name="Picture 9" descr="UoL_logo_black RGB"/>
          <p:cNvPicPr>
            <a:picLocks noChangeAspect="1" noChangeArrowheads="1"/>
          </p:cNvPicPr>
          <p:nvPr/>
        </p:nvPicPr>
        <p:blipFill>
          <a:blip r:embed="rId4" cstate="print"/>
          <a:srcRect/>
          <a:stretch>
            <a:fillRect/>
          </a:stretch>
        </p:blipFill>
        <p:spPr bwMode="auto">
          <a:xfrm>
            <a:off x="8829509" y="606426"/>
            <a:ext cx="2880000" cy="617145"/>
          </a:xfrm>
          <a:prstGeom prst="rect">
            <a:avLst/>
          </a:prstGeom>
          <a:noFill/>
        </p:spPr>
      </p:pic>
      <p:pic>
        <p:nvPicPr>
          <p:cNvPr id="9" name="Picture 14" descr="Skills"/>
          <p:cNvPicPr>
            <a:picLocks noChangeAspect="1" noChangeArrowheads="1"/>
          </p:cNvPicPr>
          <p:nvPr/>
        </p:nvPicPr>
        <p:blipFill>
          <a:blip r:embed="rId5" cstate="print"/>
          <a:srcRect/>
          <a:stretch>
            <a:fillRect/>
          </a:stretch>
        </p:blipFill>
        <p:spPr bwMode="auto">
          <a:xfrm>
            <a:off x="569385" y="765175"/>
            <a:ext cx="4320116" cy="442913"/>
          </a:xfrm>
          <a:prstGeom prst="rect">
            <a:avLst/>
          </a:prstGeom>
          <a:noFill/>
          <a:ln w="9525">
            <a:noFill/>
            <a:miter lim="800000"/>
            <a:headEnd/>
            <a:tailEnd/>
          </a:ln>
        </p:spPr>
      </p:pic>
    </p:spTree>
    <p:extLst>
      <p:ext uri="{BB962C8B-B14F-4D97-AF65-F5344CB8AC3E}">
        <p14:creationId xmlns:p14="http://schemas.microsoft.com/office/powerpoint/2010/main" val="4129589145"/>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177800" indent="-177800" algn="l" rtl="0" eaLnBrk="1" fontAlgn="base" hangingPunct="1">
        <a:spcBef>
          <a:spcPct val="20000"/>
        </a:spcBef>
        <a:spcAft>
          <a:spcPct val="0"/>
        </a:spcAft>
        <a:buFont typeface="Arial" pitchFamily="34" charset="0"/>
        <a:buChar char="•"/>
        <a:defRPr sz="2400">
          <a:solidFill>
            <a:schemeClr val="tx1"/>
          </a:solidFill>
          <a:latin typeface="+mn-lt"/>
          <a:ea typeface="+mn-ea"/>
          <a:cs typeface="+mn-cs"/>
        </a:defRPr>
      </a:lvl1pPr>
      <a:lvl2pPr marL="531813" indent="-173038" algn="l" rtl="0" eaLnBrk="1" fontAlgn="base" hangingPunct="1">
        <a:spcBef>
          <a:spcPct val="20000"/>
        </a:spcBef>
        <a:spcAft>
          <a:spcPct val="0"/>
        </a:spcAft>
        <a:buFont typeface="Arial" pitchFamily="34" charset="0"/>
        <a:buChar char="–"/>
        <a:defRPr sz="2000">
          <a:solidFill>
            <a:schemeClr val="tx1"/>
          </a:solidFill>
          <a:latin typeface="+mn-lt"/>
        </a:defRPr>
      </a:lvl2pPr>
      <a:lvl3pPr marL="890588" indent="-173038" algn="l" rtl="0" eaLnBrk="1" fontAlgn="base" hangingPunct="1">
        <a:spcBef>
          <a:spcPct val="20000"/>
        </a:spcBef>
        <a:spcAft>
          <a:spcPct val="0"/>
        </a:spcAft>
        <a:buFont typeface="Arial" pitchFamily="34" charset="0"/>
        <a:buChar char="•"/>
        <a:defRPr>
          <a:solidFill>
            <a:schemeClr val="tx1"/>
          </a:solidFill>
          <a:latin typeface="+mn-lt"/>
        </a:defRPr>
      </a:lvl3pPr>
      <a:lvl4pPr marL="1249363" indent="-173038" algn="l" rtl="0" eaLnBrk="1" fontAlgn="base" hangingPunct="1">
        <a:spcBef>
          <a:spcPct val="20000"/>
        </a:spcBef>
        <a:spcAft>
          <a:spcPct val="0"/>
        </a:spcAft>
        <a:defRPr>
          <a:solidFill>
            <a:schemeClr val="tx1"/>
          </a:solidFill>
          <a:latin typeface="+mn-lt"/>
        </a:defRPr>
      </a:lvl4pPr>
      <a:lvl5pPr marL="1608138" indent="-173038" algn="l" rtl="0" eaLnBrk="1" fontAlgn="base" hangingPunct="1">
        <a:spcBef>
          <a:spcPct val="20000"/>
        </a:spcBef>
        <a:spcAft>
          <a:spcPct val="0"/>
        </a:spcAft>
        <a:defRPr>
          <a:solidFill>
            <a:schemeClr val="tx1"/>
          </a:solidFill>
          <a:latin typeface="+mn-lt"/>
        </a:defRPr>
      </a:lvl5pPr>
      <a:lvl6pPr marL="2065338" indent="-173038" algn="l" rtl="0" eaLnBrk="1" fontAlgn="base" hangingPunct="1">
        <a:spcBef>
          <a:spcPct val="20000"/>
        </a:spcBef>
        <a:spcAft>
          <a:spcPct val="0"/>
        </a:spcAft>
        <a:defRPr>
          <a:solidFill>
            <a:schemeClr val="tx1"/>
          </a:solidFill>
          <a:latin typeface="+mn-lt"/>
        </a:defRPr>
      </a:lvl6pPr>
      <a:lvl7pPr marL="2522538" indent="-173038" algn="l" rtl="0" eaLnBrk="1" fontAlgn="base" hangingPunct="1">
        <a:spcBef>
          <a:spcPct val="20000"/>
        </a:spcBef>
        <a:spcAft>
          <a:spcPct val="0"/>
        </a:spcAft>
        <a:defRPr>
          <a:solidFill>
            <a:schemeClr val="tx1"/>
          </a:solidFill>
          <a:latin typeface="+mn-lt"/>
        </a:defRPr>
      </a:lvl7pPr>
      <a:lvl8pPr marL="2979738" indent="-173038" algn="l" rtl="0" eaLnBrk="1" fontAlgn="base" hangingPunct="1">
        <a:spcBef>
          <a:spcPct val="20000"/>
        </a:spcBef>
        <a:spcAft>
          <a:spcPct val="0"/>
        </a:spcAft>
        <a:defRPr>
          <a:solidFill>
            <a:schemeClr val="tx1"/>
          </a:solidFill>
          <a:latin typeface="+mn-lt"/>
        </a:defRPr>
      </a:lvl8pPr>
      <a:lvl9pPr marL="3436938" indent="-173038" algn="l" rtl="0" eaLnBrk="1" fontAlgn="base" hangingPunct="1">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F2985-CA0F-41D5-BA2A-6021D04A5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2DA95-C3B5-4844-B632-1C13424B8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F6580-E0EF-4034-BD0F-2BC2827EC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2F69-0234-44F9-A2A0-8C9285635BE8}" type="datetime1">
              <a:rPr lang="en-US" smtClean="0"/>
              <a:t>5/28/2025</a:t>
            </a:fld>
            <a:endParaRPr lang="en-GB"/>
          </a:p>
        </p:txBody>
      </p:sp>
      <p:sp>
        <p:nvSpPr>
          <p:cNvPr id="5" name="Footer Placeholder 4">
            <a:extLst>
              <a:ext uri="{FF2B5EF4-FFF2-40B4-BE49-F238E27FC236}">
                <a16:creationId xmlns:a16="http://schemas.microsoft.com/office/drawing/2014/main" id="{6FA81035-5662-4B0D-A7B3-70E212A5E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036078-EB5E-4C46-B563-7D2DE3676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7B4D-B1ED-498C-8838-3D6A4F27AD60}" type="slidenum">
              <a:rPr lang="en-GB" smtClean="0"/>
              <a:t>‹#›</a:t>
            </a:fld>
            <a:endParaRPr lang="en-GB"/>
          </a:p>
        </p:txBody>
      </p:sp>
    </p:spTree>
    <p:extLst>
      <p:ext uri="{BB962C8B-B14F-4D97-AF65-F5344CB8AC3E}">
        <p14:creationId xmlns:p14="http://schemas.microsoft.com/office/powerpoint/2010/main" val="251482115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2A3DC27-FB14-430F-B6BA-29C7ED6E75AC}" type="datetime1">
              <a:rPr lang="en-US" smtClean="0"/>
              <a:t>5/28/2025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18348762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ala.org/acrl/standards/ilframework#valu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hyperlink" Target="https://repository.uwl.ac.uk/id/eprint/12339"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7BCD3-BBA8-4803-ACF5-5C4B0BFA6DA4}"/>
              </a:ext>
            </a:extLst>
          </p:cNvPr>
          <p:cNvSpPr>
            <a:spLocks noGrp="1"/>
          </p:cNvSpPr>
          <p:nvPr>
            <p:ph type="title"/>
          </p:nvPr>
        </p:nvSpPr>
        <p:spPr>
          <a:xfrm>
            <a:off x="536394" y="259041"/>
            <a:ext cx="11307736" cy="3041345"/>
          </a:xfrm>
        </p:spPr>
        <p:txBody>
          <a:bodyPr vert="horz" lIns="91440" tIns="45720" rIns="91440" bIns="45720" rtlCol="0" anchor="b">
            <a:normAutofit/>
          </a:bodyPr>
          <a:lstStyle/>
          <a:p>
            <a:pPr algn="ctr"/>
            <a:r>
              <a:rPr lang="en-GB" b="1" dirty="0">
                <a:solidFill>
                  <a:srgbClr val="002060"/>
                </a:solidFill>
                <a:latin typeface="Amasis MT Pro Black" panose="02040A04050005020304" pitchFamily="18" charset="0"/>
              </a:rPr>
              <a:t>THE BEST TEACHING SESSION  </a:t>
            </a:r>
            <a:br>
              <a:rPr lang="en-GB" b="1" dirty="0">
                <a:solidFill>
                  <a:srgbClr val="002060"/>
                </a:solidFill>
                <a:latin typeface="Amasis MT Pro Black" panose="02040A04050005020304" pitchFamily="18" charset="0"/>
              </a:rPr>
            </a:br>
            <a:br>
              <a:rPr lang="en-GB" b="1" dirty="0">
                <a:solidFill>
                  <a:srgbClr val="002060"/>
                </a:solidFill>
                <a:latin typeface="Amasis MT Pro Black" panose="02040A04050005020304" pitchFamily="18" charset="0"/>
              </a:rPr>
            </a:br>
            <a:r>
              <a:rPr lang="en-GB" b="1" dirty="0">
                <a:solidFill>
                  <a:srgbClr val="002060"/>
                </a:solidFill>
                <a:latin typeface="Amasis MT Pro Black" panose="02040A04050005020304" pitchFamily="18" charset="0"/>
              </a:rPr>
              <a:t> </a:t>
            </a:r>
            <a:r>
              <a:rPr lang="en-GB" sz="3600" b="1" dirty="0">
                <a:solidFill>
                  <a:srgbClr val="C00000"/>
                </a:solidFill>
                <a:latin typeface="Amasis MT Pro Black" panose="02040A04050005020304" pitchFamily="18" charset="0"/>
              </a:rPr>
              <a:t>Information Literacy through </a:t>
            </a:r>
            <a:br>
              <a:rPr lang="en-GB" sz="3600" b="1" dirty="0">
                <a:solidFill>
                  <a:schemeClr val="accent2">
                    <a:lumMod val="50000"/>
                  </a:schemeClr>
                </a:solidFill>
                <a:latin typeface="Amasis MT Pro Black" panose="02040A04050005020304" pitchFamily="18" charset="0"/>
              </a:rPr>
            </a:br>
            <a:r>
              <a:rPr lang="en-GB" sz="3200" b="1" dirty="0">
                <a:solidFill>
                  <a:srgbClr val="002060"/>
                </a:solidFill>
                <a:latin typeface="Amasis MT Pro Black" panose="02040A04050005020304" pitchFamily="18" charset="0"/>
              </a:rPr>
              <a:t>Engagement, Empowerment, Value and Impact</a:t>
            </a:r>
            <a:endParaRPr lang="en-US" sz="3200" b="1" dirty="0">
              <a:solidFill>
                <a:srgbClr val="002060"/>
              </a:solidFill>
            </a:endParaRPr>
          </a:p>
        </p:txBody>
      </p:sp>
      <p:sp>
        <p:nvSpPr>
          <p:cNvPr id="5" name="TextBox 4">
            <a:extLst>
              <a:ext uri="{FF2B5EF4-FFF2-40B4-BE49-F238E27FC236}">
                <a16:creationId xmlns:a16="http://schemas.microsoft.com/office/drawing/2014/main" id="{3681867E-7FA9-427D-B82E-3945B03BFBAE}"/>
              </a:ext>
            </a:extLst>
          </p:cNvPr>
          <p:cNvSpPr txBox="1"/>
          <p:nvPr/>
        </p:nvSpPr>
        <p:spPr>
          <a:xfrm>
            <a:off x="8153400" y="4706550"/>
            <a:ext cx="36575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Arial Narrow" panose="020B0606020202030204" pitchFamily="34" charset="0"/>
                <a:ea typeface="Tahoma" panose="020B0604030504040204" pitchFamily="34" charset="0"/>
                <a:cs typeface="Tahoma" panose="020B0604030504040204" pitchFamily="34" charset="0"/>
              </a:rPr>
              <a:t>Dr.</a:t>
            </a:r>
            <a:r>
              <a:rPr kumimoji="0" lang="en-GB" sz="2000" b="1" i="0" u="none" strike="noStrike" kern="1200" cap="none" spc="0" normalizeH="0" baseline="0" noProof="0" dirty="0">
                <a:ln>
                  <a:noFill/>
                </a:ln>
                <a:solidFill>
                  <a:srgbClr val="002060"/>
                </a:solidFill>
                <a:effectLst/>
                <a:uLnTx/>
                <a:uFillTx/>
                <a:latin typeface="Arial Narrow" panose="020B0606020202030204" pitchFamily="34" charset="0"/>
                <a:ea typeface="Tahoma" panose="020B0604030504040204" pitchFamily="34" charset="0"/>
                <a:cs typeface="Tahoma" panose="020B0604030504040204" pitchFamily="34" charset="0"/>
              </a:rPr>
              <a:t> Janice Fernandes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Arial Narrow" panose="020B0606020202030204" pitchFamily="34" charset="0"/>
                <a:ea typeface="Tahoma" panose="020B0604030504040204" pitchFamily="34" charset="0"/>
                <a:cs typeface="Tahoma" panose="020B0604030504040204" pitchFamily="34" charset="0"/>
              </a:rPr>
              <a:t>Academic Support Manager</a:t>
            </a:r>
            <a:endParaRPr kumimoji="0" lang="en-GB" sz="2000" b="1" i="0" u="none" strike="noStrike" kern="1200" cap="none" spc="0" normalizeH="0" baseline="0" noProof="0" dirty="0">
              <a:ln>
                <a:noFill/>
              </a:ln>
              <a:solidFill>
                <a:srgbClr val="002060"/>
              </a:solidFill>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Arial Narrow" panose="020B0606020202030204" pitchFamily="34" charset="0"/>
                <a:ea typeface="Tahoma" panose="020B0604030504040204" pitchFamily="34" charset="0"/>
                <a:cs typeface="Tahoma" panose="020B0604030504040204" pitchFamily="34" charset="0"/>
              </a:rPr>
              <a:t>University</a:t>
            </a:r>
            <a:r>
              <a:rPr kumimoji="0" lang="en-GB" sz="2000" b="1" i="0" u="none" strike="noStrike" kern="1200" cap="none" spc="0" normalizeH="0" noProof="0" dirty="0">
                <a:ln>
                  <a:noFill/>
                </a:ln>
                <a:solidFill>
                  <a:srgbClr val="002060"/>
                </a:solidFill>
                <a:effectLst/>
                <a:uLnTx/>
                <a:uFillTx/>
                <a:latin typeface="Arial Narrow" panose="020B0606020202030204" pitchFamily="34" charset="0"/>
                <a:ea typeface="Tahoma" panose="020B0604030504040204" pitchFamily="34" charset="0"/>
                <a:cs typeface="Tahoma" panose="020B0604030504040204" pitchFamily="34" charset="0"/>
              </a:rPr>
              <a:t> of West London</a:t>
            </a:r>
            <a:endParaRPr kumimoji="0" lang="en-GB" sz="1800" b="0" i="0" u="none" strike="noStrike" kern="1200" cap="none" spc="0" normalizeH="0" baseline="0" noProof="0" dirty="0">
              <a:ln>
                <a:noFill/>
              </a:ln>
              <a:solidFill>
                <a:srgbClr val="002060"/>
              </a:solidFill>
              <a:effectLst/>
              <a:uLnTx/>
              <a:uFillTx/>
              <a:latin typeface="Calibri" panose="020F0502020204030204"/>
            </a:endParaRPr>
          </a:p>
        </p:txBody>
      </p:sp>
      <p:sp>
        <p:nvSpPr>
          <p:cNvPr id="8" name="TextBox 7">
            <a:extLst>
              <a:ext uri="{FF2B5EF4-FFF2-40B4-BE49-F238E27FC236}">
                <a16:creationId xmlns:a16="http://schemas.microsoft.com/office/drawing/2014/main" id="{ECEDB380-3332-4273-A3A1-4E30816B9AC8}"/>
              </a:ext>
            </a:extLst>
          </p:cNvPr>
          <p:cNvSpPr txBox="1"/>
          <p:nvPr/>
        </p:nvSpPr>
        <p:spPr>
          <a:xfrm>
            <a:off x="821916" y="4917878"/>
            <a:ext cx="3598815" cy="400110"/>
          </a:xfrm>
          <a:prstGeom prst="rect">
            <a:avLst/>
          </a:prstGeom>
          <a:noFill/>
        </p:spPr>
        <p:txBody>
          <a:bodyPr wrap="square" rtlCol="0">
            <a:spAutoFit/>
          </a:bodyPr>
          <a:lstStyle/>
          <a:p>
            <a:pPr>
              <a:defRPr/>
            </a:pPr>
            <a:r>
              <a:rPr lang="en-GB" sz="2000" b="1" dirty="0">
                <a:solidFill>
                  <a:srgbClr val="002060"/>
                </a:solidFill>
                <a:latin typeface="Arial Narrow" panose="020B0606020202030204" pitchFamily="34" charset="0"/>
                <a:ea typeface="Tahoma" panose="020B0604030504040204" pitchFamily="34" charset="0"/>
                <a:cs typeface="Tahoma" panose="020B0604030504040204" pitchFamily="34" charset="0"/>
              </a:rPr>
              <a:t>June 2025 </a:t>
            </a:r>
          </a:p>
        </p:txBody>
      </p:sp>
      <p:sp>
        <p:nvSpPr>
          <p:cNvPr id="6" name="Slide Number Placeholder 5">
            <a:extLst>
              <a:ext uri="{FF2B5EF4-FFF2-40B4-BE49-F238E27FC236}">
                <a16:creationId xmlns:a16="http://schemas.microsoft.com/office/drawing/2014/main" id="{F25E129F-98CC-007E-54BA-728B6C29DCEA}"/>
              </a:ext>
            </a:extLst>
          </p:cNvPr>
          <p:cNvSpPr>
            <a:spLocks noGrp="1"/>
          </p:cNvSpPr>
          <p:nvPr>
            <p:ph type="sldNum" sz="quarter" idx="12"/>
          </p:nvPr>
        </p:nvSpPr>
        <p:spPr/>
        <p:txBody>
          <a:bodyPr/>
          <a:lstStyle/>
          <a:p>
            <a:fld id="{10B37B4D-B1ED-498C-8838-3D6A4F27AD60}" type="slidenum">
              <a:rPr lang="en-GB" smtClean="0"/>
              <a:t>1</a:t>
            </a:fld>
            <a:endParaRPr lang="en-GB"/>
          </a:p>
        </p:txBody>
      </p:sp>
      <p:pic>
        <p:nvPicPr>
          <p:cNvPr id="7" name="Picture 6">
            <a:extLst>
              <a:ext uri="{FF2B5EF4-FFF2-40B4-BE49-F238E27FC236}">
                <a16:creationId xmlns:a16="http://schemas.microsoft.com/office/drawing/2014/main" id="{80B84276-1D2C-5DD3-9563-2567F82EA08E}"/>
              </a:ext>
            </a:extLst>
          </p:cNvPr>
          <p:cNvPicPr>
            <a:picLocks noChangeAspect="1"/>
          </p:cNvPicPr>
          <p:nvPr/>
        </p:nvPicPr>
        <p:blipFill>
          <a:blip r:embed="rId3"/>
          <a:stretch>
            <a:fillRect/>
          </a:stretch>
        </p:blipFill>
        <p:spPr>
          <a:xfrm>
            <a:off x="5191347" y="3313171"/>
            <a:ext cx="1809306" cy="1591922"/>
          </a:xfrm>
          <a:prstGeom prst="rect">
            <a:avLst/>
          </a:prstGeom>
        </p:spPr>
      </p:pic>
      <p:sp>
        <p:nvSpPr>
          <p:cNvPr id="9" name="TextBox 8">
            <a:extLst>
              <a:ext uri="{FF2B5EF4-FFF2-40B4-BE49-F238E27FC236}">
                <a16:creationId xmlns:a16="http://schemas.microsoft.com/office/drawing/2014/main" id="{B6DD5D42-6776-8FE0-A3B4-DDB2A06FE124}"/>
              </a:ext>
            </a:extLst>
          </p:cNvPr>
          <p:cNvSpPr txBox="1"/>
          <p:nvPr/>
        </p:nvSpPr>
        <p:spPr>
          <a:xfrm>
            <a:off x="4496364" y="4905093"/>
            <a:ext cx="3199271" cy="307777"/>
          </a:xfrm>
          <a:prstGeom prst="rect">
            <a:avLst/>
          </a:prstGeom>
          <a:noFill/>
        </p:spPr>
        <p:txBody>
          <a:bodyPr wrap="square" rtlCol="0">
            <a:spAutoFit/>
          </a:bodyPr>
          <a:lstStyle/>
          <a:p>
            <a:r>
              <a:rPr lang="en-GB" sz="1400" dirty="0">
                <a:solidFill>
                  <a:srgbClr val="0070C0"/>
                </a:solidFill>
                <a:latin typeface="Arial Narrow" panose="020B0606020202030204" pitchFamily="34" charset="0"/>
              </a:rPr>
              <a:t>Image from Copilot through a detailed prompt </a:t>
            </a:r>
          </a:p>
        </p:txBody>
      </p:sp>
    </p:spTree>
    <p:extLst>
      <p:ext uri="{BB962C8B-B14F-4D97-AF65-F5344CB8AC3E}">
        <p14:creationId xmlns:p14="http://schemas.microsoft.com/office/powerpoint/2010/main" val="16357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FAD83-D10B-39E6-960C-A782108E4F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8711C1-CCCE-932C-6C99-9058D047E567}"/>
              </a:ext>
            </a:extLst>
          </p:cNvPr>
          <p:cNvSpPr>
            <a:spLocks noGrp="1"/>
          </p:cNvSpPr>
          <p:nvPr>
            <p:ph type="title"/>
          </p:nvPr>
        </p:nvSpPr>
        <p:spPr>
          <a:xfrm>
            <a:off x="116958" y="113721"/>
            <a:ext cx="11374333" cy="821023"/>
          </a:xfrm>
        </p:spPr>
        <p:txBody>
          <a:bodyPr vert="horz" lIns="91440" tIns="45720" rIns="91440" bIns="45720" rtlCol="0" anchor="b">
            <a:normAutofit/>
          </a:bodyPr>
          <a:lstStyle/>
          <a:p>
            <a:pPr algn="ctr"/>
            <a:r>
              <a:rPr lang="en-GB" sz="3600" b="1" dirty="0">
                <a:solidFill>
                  <a:srgbClr val="0070C0"/>
                </a:solidFill>
                <a:latin typeface="Avenir Next LT Pro" panose="020B0504020202020204" pitchFamily="34" charset="0"/>
                <a:ea typeface="+mn-ea"/>
                <a:cs typeface="+mn-cs"/>
              </a:rPr>
              <a:t>Teaching students about skills for life </a:t>
            </a:r>
            <a:endParaRPr lang="en-US" sz="3600" b="1" dirty="0">
              <a:solidFill>
                <a:srgbClr val="0070C0"/>
              </a:solidFill>
              <a:latin typeface="Avenir Next LT Pro" panose="020B0504020202020204" pitchFamily="34" charset="0"/>
              <a:ea typeface="+mn-ea"/>
              <a:cs typeface="+mn-cs"/>
            </a:endParaRPr>
          </a:p>
        </p:txBody>
      </p:sp>
      <p:sp>
        <p:nvSpPr>
          <p:cNvPr id="6" name="Slide Number Placeholder 5">
            <a:extLst>
              <a:ext uri="{FF2B5EF4-FFF2-40B4-BE49-F238E27FC236}">
                <a16:creationId xmlns:a16="http://schemas.microsoft.com/office/drawing/2014/main" id="{C8A74BEF-0A88-C166-BE05-E5441B19C35D}"/>
              </a:ext>
            </a:extLst>
          </p:cNvPr>
          <p:cNvSpPr>
            <a:spLocks noGrp="1"/>
          </p:cNvSpPr>
          <p:nvPr>
            <p:ph type="sldNum" sz="quarter" idx="12"/>
          </p:nvPr>
        </p:nvSpPr>
        <p:spPr/>
        <p:txBody>
          <a:bodyPr/>
          <a:lstStyle/>
          <a:p>
            <a:fld id="{10B37B4D-B1ED-498C-8838-3D6A4F27AD60}" type="slidenum">
              <a:rPr lang="en-GB" smtClean="0"/>
              <a:t>10</a:t>
            </a:fld>
            <a:endParaRPr lang="en-GB"/>
          </a:p>
        </p:txBody>
      </p:sp>
      <p:pic>
        <p:nvPicPr>
          <p:cNvPr id="10" name="Picture 9">
            <a:extLst>
              <a:ext uri="{FF2B5EF4-FFF2-40B4-BE49-F238E27FC236}">
                <a16:creationId xmlns:a16="http://schemas.microsoft.com/office/drawing/2014/main" id="{CE13EEE6-6C9A-3FED-A341-872488D02D59}"/>
              </a:ext>
            </a:extLst>
          </p:cNvPr>
          <p:cNvPicPr>
            <a:picLocks noChangeAspect="1"/>
          </p:cNvPicPr>
          <p:nvPr/>
        </p:nvPicPr>
        <p:blipFill>
          <a:blip r:embed="rId3"/>
          <a:stretch>
            <a:fillRect/>
          </a:stretch>
        </p:blipFill>
        <p:spPr>
          <a:xfrm>
            <a:off x="1241211" y="1269348"/>
            <a:ext cx="2484044" cy="2036432"/>
          </a:xfrm>
          <a:prstGeom prst="rect">
            <a:avLst/>
          </a:prstGeom>
          <a:scene3d>
            <a:camera prst="orthographicFront"/>
            <a:lightRig rig="threePt" dir="t"/>
          </a:scene3d>
          <a:sp3d extrusionH="76200">
            <a:extrusionClr>
              <a:srgbClr val="C00000"/>
            </a:extrusionClr>
          </a:sp3d>
        </p:spPr>
      </p:pic>
      <p:sp>
        <p:nvSpPr>
          <p:cNvPr id="11" name="TextBox 10">
            <a:extLst>
              <a:ext uri="{FF2B5EF4-FFF2-40B4-BE49-F238E27FC236}">
                <a16:creationId xmlns:a16="http://schemas.microsoft.com/office/drawing/2014/main" id="{4C93BDAF-2E7D-1184-752C-B589C9FBB468}"/>
              </a:ext>
            </a:extLst>
          </p:cNvPr>
          <p:cNvSpPr txBox="1"/>
          <p:nvPr/>
        </p:nvSpPr>
        <p:spPr>
          <a:xfrm>
            <a:off x="1118533" y="3477910"/>
            <a:ext cx="2766129" cy="646331"/>
          </a:xfrm>
          <a:prstGeom prst="rect">
            <a:avLst/>
          </a:prstGeom>
          <a:noFill/>
          <a:ln w="25400">
            <a:solidFill>
              <a:srgbClr val="C0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GB" dirty="0">
                <a:latin typeface="Arial Narrow" panose="020B0606020202030204" pitchFamily="34" charset="0"/>
              </a:rPr>
              <a:t>Create an image of a watch showing 3:25 pm </a:t>
            </a:r>
          </a:p>
        </p:txBody>
      </p:sp>
      <p:pic>
        <p:nvPicPr>
          <p:cNvPr id="14" name="Picture 13">
            <a:extLst>
              <a:ext uri="{FF2B5EF4-FFF2-40B4-BE49-F238E27FC236}">
                <a16:creationId xmlns:a16="http://schemas.microsoft.com/office/drawing/2014/main" id="{AB165DFE-FF7C-2545-5A08-D68BD70829DB}"/>
              </a:ext>
            </a:extLst>
          </p:cNvPr>
          <p:cNvPicPr>
            <a:picLocks noChangeAspect="1"/>
          </p:cNvPicPr>
          <p:nvPr/>
        </p:nvPicPr>
        <p:blipFill>
          <a:blip r:embed="rId4"/>
          <a:stretch>
            <a:fillRect/>
          </a:stretch>
        </p:blipFill>
        <p:spPr>
          <a:xfrm>
            <a:off x="1011083" y="5178140"/>
            <a:ext cx="5747157" cy="821023"/>
          </a:xfrm>
          <a:prstGeom prst="rect">
            <a:avLst/>
          </a:prstGeom>
          <a:ln w="25400">
            <a:solidFill>
              <a:srgbClr val="C00000"/>
            </a:solidFill>
          </a:ln>
        </p:spPr>
      </p:pic>
      <p:pic>
        <p:nvPicPr>
          <p:cNvPr id="16" name="Picture 15">
            <a:extLst>
              <a:ext uri="{FF2B5EF4-FFF2-40B4-BE49-F238E27FC236}">
                <a16:creationId xmlns:a16="http://schemas.microsoft.com/office/drawing/2014/main" id="{94A40D02-7571-F976-A62A-E2C7572B501C}"/>
              </a:ext>
            </a:extLst>
          </p:cNvPr>
          <p:cNvPicPr>
            <a:picLocks noChangeAspect="1"/>
          </p:cNvPicPr>
          <p:nvPr/>
        </p:nvPicPr>
        <p:blipFill>
          <a:blip r:embed="rId5"/>
          <a:stretch>
            <a:fillRect/>
          </a:stretch>
        </p:blipFill>
        <p:spPr>
          <a:xfrm>
            <a:off x="5436018" y="1269348"/>
            <a:ext cx="2208771" cy="2184935"/>
          </a:xfrm>
          <a:prstGeom prst="rect">
            <a:avLst/>
          </a:prstGeom>
        </p:spPr>
      </p:pic>
      <p:pic>
        <p:nvPicPr>
          <p:cNvPr id="18" name="Picture 17">
            <a:extLst>
              <a:ext uri="{FF2B5EF4-FFF2-40B4-BE49-F238E27FC236}">
                <a16:creationId xmlns:a16="http://schemas.microsoft.com/office/drawing/2014/main" id="{CA7EFCC7-D230-7095-495F-3E50E79ED9F5}"/>
              </a:ext>
            </a:extLst>
          </p:cNvPr>
          <p:cNvPicPr>
            <a:picLocks noChangeAspect="1"/>
          </p:cNvPicPr>
          <p:nvPr/>
        </p:nvPicPr>
        <p:blipFill>
          <a:blip r:embed="rId6"/>
          <a:stretch>
            <a:fillRect/>
          </a:stretch>
        </p:blipFill>
        <p:spPr>
          <a:xfrm flipH="1">
            <a:off x="8895522" y="1218962"/>
            <a:ext cx="2207446" cy="2219421"/>
          </a:xfrm>
          <a:prstGeom prst="rect">
            <a:avLst/>
          </a:prstGeom>
        </p:spPr>
      </p:pic>
      <p:sp>
        <p:nvSpPr>
          <p:cNvPr id="19" name="TextBox 18">
            <a:extLst>
              <a:ext uri="{FF2B5EF4-FFF2-40B4-BE49-F238E27FC236}">
                <a16:creationId xmlns:a16="http://schemas.microsoft.com/office/drawing/2014/main" id="{03EC9BCA-9B6C-C5FF-67C0-4C66E11C937D}"/>
              </a:ext>
            </a:extLst>
          </p:cNvPr>
          <p:cNvSpPr txBox="1"/>
          <p:nvPr/>
        </p:nvSpPr>
        <p:spPr>
          <a:xfrm>
            <a:off x="5070838" y="3516389"/>
            <a:ext cx="2939130" cy="646331"/>
          </a:xfrm>
          <a:prstGeom prst="rect">
            <a:avLst/>
          </a:prstGeom>
          <a:noFill/>
          <a:ln w="25400">
            <a:solidFill>
              <a:srgbClr val="C0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GB" dirty="0">
                <a:latin typeface="Arial Narrow" panose="020B0606020202030204" pitchFamily="34" charset="0"/>
              </a:rPr>
              <a:t>Create an image of an Academic Support Manager</a:t>
            </a:r>
          </a:p>
        </p:txBody>
      </p:sp>
      <p:sp>
        <p:nvSpPr>
          <p:cNvPr id="20" name="TextBox 19">
            <a:extLst>
              <a:ext uri="{FF2B5EF4-FFF2-40B4-BE49-F238E27FC236}">
                <a16:creationId xmlns:a16="http://schemas.microsoft.com/office/drawing/2014/main" id="{2A5CDABC-7C19-2231-6D07-3DE3F6D674EF}"/>
              </a:ext>
            </a:extLst>
          </p:cNvPr>
          <p:cNvSpPr txBox="1"/>
          <p:nvPr/>
        </p:nvSpPr>
        <p:spPr>
          <a:xfrm>
            <a:off x="8689652" y="3556547"/>
            <a:ext cx="2801639" cy="369332"/>
          </a:xfrm>
          <a:prstGeom prst="rect">
            <a:avLst/>
          </a:prstGeom>
          <a:noFill/>
          <a:ln w="25400">
            <a:solidFill>
              <a:srgbClr val="C0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GB" dirty="0">
                <a:latin typeface="Arial Narrow" panose="020B0606020202030204" pitchFamily="34" charset="0"/>
              </a:rPr>
              <a:t>Create an image of a Manager</a:t>
            </a:r>
          </a:p>
        </p:txBody>
      </p:sp>
      <p:pic>
        <p:nvPicPr>
          <p:cNvPr id="22" name="Picture 21">
            <a:extLst>
              <a:ext uri="{FF2B5EF4-FFF2-40B4-BE49-F238E27FC236}">
                <a16:creationId xmlns:a16="http://schemas.microsoft.com/office/drawing/2014/main" id="{76AF07B7-3CAF-2793-7B28-41E54E890446}"/>
              </a:ext>
            </a:extLst>
          </p:cNvPr>
          <p:cNvPicPr>
            <a:picLocks noChangeAspect="1"/>
          </p:cNvPicPr>
          <p:nvPr/>
        </p:nvPicPr>
        <p:blipFill>
          <a:blip r:embed="rId7"/>
          <a:stretch>
            <a:fillRect/>
          </a:stretch>
        </p:blipFill>
        <p:spPr>
          <a:xfrm>
            <a:off x="1363920" y="4408459"/>
            <a:ext cx="9180538" cy="646331"/>
          </a:xfrm>
          <a:prstGeom prst="rect">
            <a:avLst/>
          </a:prstGeom>
          <a:ln w="25400">
            <a:solidFill>
              <a:srgbClr val="C00000"/>
            </a:solidFill>
          </a:ln>
        </p:spPr>
      </p:pic>
      <p:sp>
        <p:nvSpPr>
          <p:cNvPr id="24" name="TextBox 23">
            <a:extLst>
              <a:ext uri="{FF2B5EF4-FFF2-40B4-BE49-F238E27FC236}">
                <a16:creationId xmlns:a16="http://schemas.microsoft.com/office/drawing/2014/main" id="{29B40366-C975-6A24-9C7E-92EFDAE9FC49}"/>
              </a:ext>
            </a:extLst>
          </p:cNvPr>
          <p:cNvSpPr txBox="1"/>
          <p:nvPr/>
        </p:nvSpPr>
        <p:spPr>
          <a:xfrm>
            <a:off x="6836879" y="5126986"/>
            <a:ext cx="4117285" cy="923330"/>
          </a:xfrm>
          <a:prstGeom prst="rect">
            <a:avLst/>
          </a:prstGeom>
          <a:noFill/>
          <a:ln w="25400">
            <a:solidFill>
              <a:srgbClr val="C00000"/>
            </a:solidFill>
          </a:ln>
        </p:spPr>
        <p:txBody>
          <a:bodyPr wrap="square">
            <a:spAutoFit/>
          </a:bodyPr>
          <a:lstStyle/>
          <a:p>
            <a:r>
              <a:rPr lang="en-GB" b="0" i="0" dirty="0">
                <a:solidFill>
                  <a:srgbClr val="000000"/>
                </a:solidFill>
                <a:effectLst/>
                <a:latin typeface="Segoe UI" panose="020B0502040204020203" pitchFamily="34" charset="0"/>
              </a:rPr>
              <a:t>Microsoft collects data from you, through our interactions with you and through our products.</a:t>
            </a:r>
            <a:endParaRPr lang="en-GB" dirty="0"/>
          </a:p>
        </p:txBody>
      </p:sp>
    </p:spTree>
    <p:extLst>
      <p:ext uri="{BB962C8B-B14F-4D97-AF65-F5344CB8AC3E}">
        <p14:creationId xmlns:p14="http://schemas.microsoft.com/office/powerpoint/2010/main" val="195599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1A09D9-FCB0-2FBC-34BA-C680316676EF}"/>
              </a:ext>
            </a:extLst>
          </p:cNvPr>
          <p:cNvSpPr>
            <a:spLocks noGrp="1"/>
          </p:cNvSpPr>
          <p:nvPr>
            <p:ph type="sldNum" sz="quarter" idx="12"/>
          </p:nvPr>
        </p:nvSpPr>
        <p:spPr/>
        <p:txBody>
          <a:bodyPr/>
          <a:lstStyle/>
          <a:p>
            <a:fld id="{10B37B4D-B1ED-498C-8838-3D6A4F27AD60}" type="slidenum">
              <a:rPr lang="en-GB" smtClean="0"/>
              <a:t>11</a:t>
            </a:fld>
            <a:endParaRPr lang="en-GB"/>
          </a:p>
        </p:txBody>
      </p:sp>
      <p:sp>
        <p:nvSpPr>
          <p:cNvPr id="9" name="TextBox 8">
            <a:extLst>
              <a:ext uri="{FF2B5EF4-FFF2-40B4-BE49-F238E27FC236}">
                <a16:creationId xmlns:a16="http://schemas.microsoft.com/office/drawing/2014/main" id="{D0F7877D-0CB7-F378-EB12-86553E2EEF1A}"/>
              </a:ext>
            </a:extLst>
          </p:cNvPr>
          <p:cNvSpPr txBox="1"/>
          <p:nvPr/>
        </p:nvSpPr>
        <p:spPr>
          <a:xfrm>
            <a:off x="907311" y="2363956"/>
            <a:ext cx="9969796" cy="3416320"/>
          </a:xfrm>
          <a:prstGeom prst="rect">
            <a:avLst/>
          </a:prstGeom>
          <a:noFill/>
          <a:ln w="25400">
            <a:solidFill>
              <a:schemeClr val="tx1"/>
            </a:solidFill>
          </a:ln>
        </p:spPr>
        <p:txBody>
          <a:bodyPr wrap="square">
            <a:spAutoFit/>
          </a:bodyPr>
          <a:lstStyle/>
          <a:p>
            <a:pPr algn="l">
              <a:buNone/>
            </a:pPr>
            <a:r>
              <a:rPr lang="en-GB" sz="2400" dirty="0">
                <a:solidFill>
                  <a:srgbClr val="002060"/>
                </a:solidFill>
                <a:latin typeface="Arial" panose="020B0604020202020204" pitchFamily="34" charset="0"/>
                <a:ea typeface="Tahoma" panose="020B0604030504040204" pitchFamily="34" charset="0"/>
                <a:cs typeface="Arial" panose="020B0604020202020204" pitchFamily="34" charset="0"/>
              </a:rPr>
              <a:t>How to spot a hallucination </a:t>
            </a:r>
          </a:p>
          <a:p>
            <a:pPr algn="l"/>
            <a:r>
              <a:rPr lang="en-GB" sz="2400" b="1" dirty="0">
                <a:solidFill>
                  <a:srgbClr val="002060"/>
                </a:solidFill>
                <a:latin typeface="Arial" panose="020B0604020202020204" pitchFamily="34" charset="0"/>
                <a:ea typeface="Tahoma" panose="020B0604030504040204" pitchFamily="34" charset="0"/>
                <a:cs typeface="Arial" panose="020B0604020202020204" pitchFamily="34" charset="0"/>
              </a:rPr>
              <a:t>Journal Name </a:t>
            </a:r>
            <a:r>
              <a:rPr lang="en-GB" sz="2400" dirty="0">
                <a:solidFill>
                  <a:srgbClr val="002060"/>
                </a:solidFill>
                <a:latin typeface="Arial" panose="020B0604020202020204" pitchFamily="34" charset="0"/>
                <a:ea typeface="Tahoma" panose="020B0604030504040204" pitchFamily="34" charset="0"/>
                <a:cs typeface="Arial" panose="020B0604020202020204" pitchFamily="34" charset="0"/>
              </a:rPr>
              <a:t>-  Journal of Molecular Biosciences sounds credible but does not exist on ScienceDirect.</a:t>
            </a:r>
          </a:p>
          <a:p>
            <a:pPr algn="l"/>
            <a:r>
              <a:rPr lang="en-GB" sz="2400" b="1" dirty="0">
                <a:solidFill>
                  <a:srgbClr val="002060"/>
                </a:solidFill>
                <a:latin typeface="Arial" panose="020B0604020202020204" pitchFamily="34" charset="0"/>
                <a:ea typeface="Tahoma" panose="020B0604030504040204" pitchFamily="34" charset="0"/>
                <a:cs typeface="Arial" panose="020B0604020202020204" pitchFamily="34" charset="0"/>
              </a:rPr>
              <a:t>DOI</a:t>
            </a:r>
            <a:r>
              <a:rPr lang="en-GB" sz="2400" dirty="0">
                <a:solidFill>
                  <a:srgbClr val="002060"/>
                </a:solidFill>
                <a:latin typeface="Arial" panose="020B0604020202020204" pitchFamily="34" charset="0"/>
                <a:ea typeface="Tahoma" panose="020B0604030504040204" pitchFamily="34" charset="0"/>
                <a:cs typeface="Arial" panose="020B0604020202020204" pitchFamily="34" charset="0"/>
              </a:rPr>
              <a:t> -  The DOI format looks realistic but does not go anywhere when pasted into a web browser</a:t>
            </a:r>
          </a:p>
          <a:p>
            <a:pPr algn="l"/>
            <a:r>
              <a:rPr lang="en-GB" sz="2400" b="1" dirty="0">
                <a:solidFill>
                  <a:srgbClr val="002060"/>
                </a:solidFill>
                <a:latin typeface="Arial" panose="020B0604020202020204" pitchFamily="34" charset="0"/>
                <a:ea typeface="Tahoma" panose="020B0604030504040204" pitchFamily="34" charset="0"/>
                <a:cs typeface="Arial" panose="020B0604020202020204" pitchFamily="34" charset="0"/>
              </a:rPr>
              <a:t>Topic</a:t>
            </a:r>
            <a:r>
              <a:rPr lang="en-GB" sz="2400" dirty="0">
                <a:solidFill>
                  <a:srgbClr val="002060"/>
                </a:solidFill>
                <a:latin typeface="Arial" panose="020B0604020202020204" pitchFamily="34" charset="0"/>
                <a:ea typeface="Tahoma" panose="020B0604030504040204" pitchFamily="34" charset="0"/>
                <a:cs typeface="Arial" panose="020B0604020202020204" pitchFamily="34" charset="0"/>
              </a:rPr>
              <a:t> - Mitochondrial RNA editing and aging is a credible research topic but paste the title in Google Scholar/Libsearch and check</a:t>
            </a:r>
          </a:p>
          <a:p>
            <a:pPr algn="l"/>
            <a:r>
              <a:rPr lang="en-GB" sz="2400" b="1" dirty="0">
                <a:solidFill>
                  <a:srgbClr val="002060"/>
                </a:solidFill>
                <a:latin typeface="Arial" panose="020B0604020202020204" pitchFamily="34" charset="0"/>
                <a:ea typeface="Tahoma" panose="020B0604030504040204" pitchFamily="34" charset="0"/>
                <a:cs typeface="Arial" panose="020B0604020202020204" pitchFamily="34" charset="0"/>
              </a:rPr>
              <a:t>Authors</a:t>
            </a:r>
            <a:r>
              <a:rPr lang="en-GB" sz="2400" dirty="0">
                <a:solidFill>
                  <a:srgbClr val="002060"/>
                </a:solidFill>
                <a:latin typeface="Arial" panose="020B0604020202020204" pitchFamily="34" charset="0"/>
                <a:ea typeface="Tahoma" panose="020B0604030504040204" pitchFamily="34" charset="0"/>
                <a:cs typeface="Arial" panose="020B0604020202020204" pitchFamily="34" charset="0"/>
              </a:rPr>
              <a:t> -  Common names don’t seem suspicious but check if the authors have written more about the topic (famed authors generally do)</a:t>
            </a:r>
          </a:p>
        </p:txBody>
      </p:sp>
      <p:sp>
        <p:nvSpPr>
          <p:cNvPr id="11" name="TextBox 10">
            <a:extLst>
              <a:ext uri="{FF2B5EF4-FFF2-40B4-BE49-F238E27FC236}">
                <a16:creationId xmlns:a16="http://schemas.microsoft.com/office/drawing/2014/main" id="{07D6C923-1F30-6FCA-E964-B38AA66E90EE}"/>
              </a:ext>
            </a:extLst>
          </p:cNvPr>
          <p:cNvSpPr txBox="1"/>
          <p:nvPr/>
        </p:nvSpPr>
        <p:spPr>
          <a:xfrm>
            <a:off x="972374" y="1235711"/>
            <a:ext cx="9904733" cy="923330"/>
          </a:xfrm>
          <a:prstGeom prst="rect">
            <a:avLst/>
          </a:prstGeom>
          <a:noFill/>
          <a:ln w="25400">
            <a:solidFill>
              <a:schemeClr val="tx1"/>
            </a:solidFill>
          </a:ln>
        </p:spPr>
        <p:txBody>
          <a:bodyPr wrap="square">
            <a:spAutoFit/>
          </a:bodyPr>
          <a:lstStyle/>
          <a:p>
            <a:r>
              <a:rPr lang="en-GB" b="0" i="0" dirty="0">
                <a:solidFill>
                  <a:srgbClr val="424242"/>
                </a:solidFill>
                <a:effectLst/>
                <a:latin typeface="Segoe Sans"/>
              </a:rPr>
              <a:t>Chen, Y., &amp; Alvarez, M. (2019). </a:t>
            </a:r>
            <a:r>
              <a:rPr lang="en-GB" b="0" i="1" dirty="0">
                <a:solidFill>
                  <a:srgbClr val="424242"/>
                </a:solidFill>
                <a:effectLst/>
                <a:latin typeface="Segoe Sans"/>
              </a:rPr>
              <a:t>Mitochondrial RNA editing and its role in cellular aging</a:t>
            </a:r>
            <a:r>
              <a:rPr lang="en-GB" b="0" i="0" dirty="0">
                <a:solidFill>
                  <a:srgbClr val="424242"/>
                </a:solidFill>
                <a:effectLst/>
                <a:latin typeface="Segoe Sans"/>
              </a:rPr>
              <a:t>. Journal of Molecular Biosciences, 28(4), 455–468. </a:t>
            </a:r>
            <a:r>
              <a:rPr lang="en-GB" b="0" i="0" u="sng" dirty="0">
                <a:solidFill>
                  <a:srgbClr val="0070C0"/>
                </a:solidFill>
                <a:effectLst/>
                <a:latin typeface="Segoe Sans"/>
              </a:rPr>
              <a:t>https://doi.org/10.1016/j.jmbs.2019.04.007</a:t>
            </a:r>
          </a:p>
          <a:p>
            <a:endParaRPr lang="en-GB" dirty="0"/>
          </a:p>
        </p:txBody>
      </p:sp>
      <p:sp>
        <p:nvSpPr>
          <p:cNvPr id="12" name="Title 3">
            <a:extLst>
              <a:ext uri="{FF2B5EF4-FFF2-40B4-BE49-F238E27FC236}">
                <a16:creationId xmlns:a16="http://schemas.microsoft.com/office/drawing/2014/main" id="{2AD81952-840D-FD3A-B515-66BC533859C5}"/>
              </a:ext>
            </a:extLst>
          </p:cNvPr>
          <p:cNvSpPr>
            <a:spLocks noGrp="1"/>
          </p:cNvSpPr>
          <p:nvPr>
            <p:ph type="title"/>
          </p:nvPr>
        </p:nvSpPr>
        <p:spPr>
          <a:xfrm>
            <a:off x="700708" y="218671"/>
            <a:ext cx="10790583" cy="821023"/>
          </a:xfrm>
        </p:spPr>
        <p:txBody>
          <a:bodyPr vert="horz" lIns="91440" tIns="45720" rIns="91440" bIns="45720" rtlCol="0" anchor="b">
            <a:normAutofit/>
          </a:body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Teaching students to ask the right questions</a:t>
            </a:r>
            <a:endParaRPr lang="en-US" sz="3600" b="1" dirty="0">
              <a:solidFill>
                <a:srgbClr val="0070C0"/>
              </a:solidFill>
              <a:latin typeface="Avenir Next LT Pro" panose="020B0504020202020204" pitchFamily="34" charset="0"/>
              <a:ea typeface="+mn-ea"/>
              <a:cs typeface="+mn-cs"/>
            </a:endParaRPr>
          </a:p>
        </p:txBody>
      </p:sp>
      <p:pic>
        <p:nvPicPr>
          <p:cNvPr id="14" name="Picture 13">
            <a:extLst>
              <a:ext uri="{FF2B5EF4-FFF2-40B4-BE49-F238E27FC236}">
                <a16:creationId xmlns:a16="http://schemas.microsoft.com/office/drawing/2014/main" id="{F38AEF18-86CD-FAC7-BFE2-EF8B084BC240}"/>
              </a:ext>
            </a:extLst>
          </p:cNvPr>
          <p:cNvPicPr>
            <a:picLocks noChangeAspect="1"/>
          </p:cNvPicPr>
          <p:nvPr/>
        </p:nvPicPr>
        <p:blipFill>
          <a:blip r:embed="rId2"/>
          <a:stretch>
            <a:fillRect/>
          </a:stretch>
        </p:blipFill>
        <p:spPr>
          <a:xfrm>
            <a:off x="10448620" y="3212183"/>
            <a:ext cx="945206" cy="1015992"/>
          </a:xfrm>
          <a:prstGeom prst="rect">
            <a:avLst/>
          </a:prstGeom>
          <a:ln w="25400">
            <a:solidFill>
              <a:schemeClr val="tx1"/>
            </a:solidFill>
          </a:ln>
        </p:spPr>
      </p:pic>
    </p:spTree>
    <p:extLst>
      <p:ext uri="{BB962C8B-B14F-4D97-AF65-F5344CB8AC3E}">
        <p14:creationId xmlns:p14="http://schemas.microsoft.com/office/powerpoint/2010/main" val="232274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71546-6F47-0DB1-42AB-71E0F8C1FF8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78D89B-1501-F303-F27F-549FE6646523}"/>
              </a:ext>
            </a:extLst>
          </p:cNvPr>
          <p:cNvSpPr>
            <a:spLocks noGrp="1"/>
          </p:cNvSpPr>
          <p:nvPr>
            <p:ph type="sldNum" sz="quarter" idx="12"/>
          </p:nvPr>
        </p:nvSpPr>
        <p:spPr/>
        <p:txBody>
          <a:bodyPr/>
          <a:lstStyle/>
          <a:p>
            <a:fld id="{10B37B4D-B1ED-498C-8838-3D6A4F27AD60}" type="slidenum">
              <a:rPr lang="en-GB" smtClean="0"/>
              <a:t>12</a:t>
            </a:fld>
            <a:endParaRPr lang="en-GB" dirty="0"/>
          </a:p>
        </p:txBody>
      </p:sp>
      <p:sp>
        <p:nvSpPr>
          <p:cNvPr id="5" name="Title 3">
            <a:extLst>
              <a:ext uri="{FF2B5EF4-FFF2-40B4-BE49-F238E27FC236}">
                <a16:creationId xmlns:a16="http://schemas.microsoft.com/office/drawing/2014/main" id="{0DDDBBA7-F7D6-7385-B374-709F58636634}"/>
              </a:ext>
            </a:extLst>
          </p:cNvPr>
          <p:cNvSpPr txBox="1">
            <a:spLocks/>
          </p:cNvSpPr>
          <p:nvPr/>
        </p:nvSpPr>
        <p:spPr>
          <a:xfrm>
            <a:off x="700708" y="279775"/>
            <a:ext cx="10790583" cy="821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Information Literacy through Value</a:t>
            </a:r>
            <a:endParaRPr lang="en-US" sz="3600" b="1" dirty="0">
              <a:solidFill>
                <a:srgbClr val="0070C0"/>
              </a:solidFill>
              <a:latin typeface="Avenir Next LT Pro" panose="020B0504020202020204" pitchFamily="34" charset="0"/>
              <a:ea typeface="+mn-ea"/>
              <a:cs typeface="+mn-cs"/>
            </a:endParaRPr>
          </a:p>
        </p:txBody>
      </p:sp>
      <p:sp>
        <p:nvSpPr>
          <p:cNvPr id="9" name="Content Placeholder 2">
            <a:extLst>
              <a:ext uri="{FF2B5EF4-FFF2-40B4-BE49-F238E27FC236}">
                <a16:creationId xmlns:a16="http://schemas.microsoft.com/office/drawing/2014/main" id="{AD75EDC9-EEB6-5B35-3698-BA0DEAA31295}"/>
              </a:ext>
            </a:extLst>
          </p:cNvPr>
          <p:cNvSpPr txBox="1">
            <a:spLocks/>
          </p:cNvSpPr>
          <p:nvPr/>
        </p:nvSpPr>
        <p:spPr>
          <a:xfrm>
            <a:off x="843961" y="1350990"/>
            <a:ext cx="9582806" cy="4416377"/>
          </a:xfrm>
          <a:prstGeom prst="rect">
            <a:avLst/>
          </a:prstGeom>
          <a:ln w="285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Understanding the need for acknowledgement and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referencing</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Understanding research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ethics</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citations and impact factors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Understanding Intellectual Property Rights /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Copyright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Understanding the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evaluation</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of the source and content of information</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Understanding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misinformation</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(no intention to deceive) and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disinformation</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(intention to deceive)</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Shifting the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focus</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from assignments to real life</a:t>
            </a: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sz="3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9FD5E33-2257-39D7-8140-CB38FCE44B7C}"/>
              </a:ext>
            </a:extLst>
          </p:cNvPr>
          <p:cNvSpPr txBox="1"/>
          <p:nvPr/>
        </p:nvSpPr>
        <p:spPr>
          <a:xfrm>
            <a:off x="1346694" y="5892581"/>
            <a:ext cx="9811405" cy="338554"/>
          </a:xfrm>
          <a:prstGeom prst="rect">
            <a:avLst/>
          </a:prstGeom>
          <a:noFill/>
        </p:spPr>
        <p:txBody>
          <a:bodyPr wrap="square">
            <a:spAutoFit/>
          </a:bodyPr>
          <a:lstStyle/>
          <a:p>
            <a:r>
              <a:rPr lang="en-GB" sz="1600" dirty="0">
                <a:hlinkClick r:id="rId3"/>
              </a:rPr>
              <a:t>Framework for Information Literacy for Higher Education | Association of College and Research Libraries</a:t>
            </a:r>
            <a:endParaRPr lang="en-GB" sz="1600" dirty="0"/>
          </a:p>
        </p:txBody>
      </p:sp>
      <p:pic>
        <p:nvPicPr>
          <p:cNvPr id="12" name="Picture 2" descr="Free Information Ask illustration and picture">
            <a:extLst>
              <a:ext uri="{FF2B5EF4-FFF2-40B4-BE49-F238E27FC236}">
                <a16:creationId xmlns:a16="http://schemas.microsoft.com/office/drawing/2014/main" id="{8E943A12-D339-3576-CCFC-776491C61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0648" y="3827562"/>
            <a:ext cx="1152237" cy="115223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FB7F3-DFAD-86F0-0314-8955471FB82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733ABEE-C1ED-3AE0-2FD5-63610315F413}"/>
              </a:ext>
            </a:extLst>
          </p:cNvPr>
          <p:cNvSpPr txBox="1">
            <a:spLocks/>
          </p:cNvSpPr>
          <p:nvPr/>
        </p:nvSpPr>
        <p:spPr>
          <a:xfrm>
            <a:off x="1184142" y="443617"/>
            <a:ext cx="9551331" cy="82961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venir Next LT Pro" panose="020B0504020202020204" pitchFamily="34" charset="0"/>
                <a:ea typeface="+mj-ea"/>
                <a:cs typeface="+mj-cs"/>
              </a:rPr>
              <a:t>Why attend an Information Literacy session ? </a:t>
            </a: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7955FBEF-B5FB-2E03-1D01-E06721BC799F}"/>
              </a:ext>
            </a:extLst>
          </p:cNvPr>
          <p:cNvPicPr>
            <a:picLocks noChangeAspect="1"/>
          </p:cNvPicPr>
          <p:nvPr/>
        </p:nvPicPr>
        <p:blipFill>
          <a:blip r:embed="rId3"/>
          <a:stretch>
            <a:fillRect/>
          </a:stretch>
        </p:blipFill>
        <p:spPr>
          <a:xfrm>
            <a:off x="307816" y="1404942"/>
            <a:ext cx="5733197" cy="1684496"/>
          </a:xfrm>
          <a:prstGeom prst="rect">
            <a:avLst/>
          </a:prstGeom>
        </p:spPr>
      </p:pic>
      <p:pic>
        <p:nvPicPr>
          <p:cNvPr id="5" name="Picture 4">
            <a:extLst>
              <a:ext uri="{FF2B5EF4-FFF2-40B4-BE49-F238E27FC236}">
                <a16:creationId xmlns:a16="http://schemas.microsoft.com/office/drawing/2014/main" id="{D93A7617-3B68-11FE-0CEC-0053D1445B54}"/>
              </a:ext>
            </a:extLst>
          </p:cNvPr>
          <p:cNvPicPr>
            <a:picLocks noChangeAspect="1"/>
          </p:cNvPicPr>
          <p:nvPr/>
        </p:nvPicPr>
        <p:blipFill>
          <a:blip r:embed="rId4"/>
          <a:stretch>
            <a:fillRect/>
          </a:stretch>
        </p:blipFill>
        <p:spPr>
          <a:xfrm>
            <a:off x="6335244" y="1575689"/>
            <a:ext cx="5268570" cy="2820389"/>
          </a:xfrm>
          <a:prstGeom prst="rect">
            <a:avLst/>
          </a:prstGeom>
          <a:ln w="22225">
            <a:solidFill>
              <a:srgbClr val="C00000"/>
            </a:solidFill>
          </a:ln>
        </p:spPr>
      </p:pic>
      <p:pic>
        <p:nvPicPr>
          <p:cNvPr id="7" name="Picture 6">
            <a:extLst>
              <a:ext uri="{FF2B5EF4-FFF2-40B4-BE49-F238E27FC236}">
                <a16:creationId xmlns:a16="http://schemas.microsoft.com/office/drawing/2014/main" id="{CD3AE72B-B9A3-0D9F-6C5D-3CEE1944167D}"/>
              </a:ext>
            </a:extLst>
          </p:cNvPr>
          <p:cNvPicPr>
            <a:picLocks noChangeAspect="1"/>
          </p:cNvPicPr>
          <p:nvPr/>
        </p:nvPicPr>
        <p:blipFill>
          <a:blip r:embed="rId5"/>
          <a:stretch>
            <a:fillRect/>
          </a:stretch>
        </p:blipFill>
        <p:spPr>
          <a:xfrm>
            <a:off x="409330" y="5149706"/>
            <a:ext cx="2559182" cy="1143059"/>
          </a:xfrm>
          <a:prstGeom prst="rect">
            <a:avLst/>
          </a:prstGeom>
        </p:spPr>
      </p:pic>
      <p:pic>
        <p:nvPicPr>
          <p:cNvPr id="10" name="Picture 9">
            <a:extLst>
              <a:ext uri="{FF2B5EF4-FFF2-40B4-BE49-F238E27FC236}">
                <a16:creationId xmlns:a16="http://schemas.microsoft.com/office/drawing/2014/main" id="{E348FDAF-9FE2-80E8-ACA5-883F8897B674}"/>
              </a:ext>
            </a:extLst>
          </p:cNvPr>
          <p:cNvPicPr>
            <a:picLocks noChangeAspect="1"/>
          </p:cNvPicPr>
          <p:nvPr/>
        </p:nvPicPr>
        <p:blipFill>
          <a:blip r:embed="rId6"/>
          <a:stretch>
            <a:fillRect/>
          </a:stretch>
        </p:blipFill>
        <p:spPr>
          <a:xfrm>
            <a:off x="8631197" y="4942596"/>
            <a:ext cx="2559182" cy="1341257"/>
          </a:xfrm>
          <a:prstGeom prst="rect">
            <a:avLst/>
          </a:prstGeom>
        </p:spPr>
      </p:pic>
      <p:pic>
        <p:nvPicPr>
          <p:cNvPr id="17" name="Picture 16">
            <a:extLst>
              <a:ext uri="{FF2B5EF4-FFF2-40B4-BE49-F238E27FC236}">
                <a16:creationId xmlns:a16="http://schemas.microsoft.com/office/drawing/2014/main" id="{C9483C92-6A98-582E-F37F-8A79BBBB9A06}"/>
              </a:ext>
            </a:extLst>
          </p:cNvPr>
          <p:cNvPicPr>
            <a:picLocks noChangeAspect="1"/>
          </p:cNvPicPr>
          <p:nvPr/>
        </p:nvPicPr>
        <p:blipFill>
          <a:blip r:embed="rId7"/>
          <a:stretch>
            <a:fillRect/>
          </a:stretch>
        </p:blipFill>
        <p:spPr>
          <a:xfrm>
            <a:off x="3401891" y="3878177"/>
            <a:ext cx="2280909" cy="2414588"/>
          </a:xfrm>
          <a:prstGeom prst="rect">
            <a:avLst/>
          </a:prstGeom>
          <a:ln w="25400">
            <a:solidFill>
              <a:srgbClr val="C00000"/>
            </a:solidFill>
          </a:ln>
        </p:spPr>
      </p:pic>
      <p:pic>
        <p:nvPicPr>
          <p:cNvPr id="18" name="Picture 17" descr="A picture containing logo&#10;&#10;Description automatically generated">
            <a:extLst>
              <a:ext uri="{FF2B5EF4-FFF2-40B4-BE49-F238E27FC236}">
                <a16:creationId xmlns:a16="http://schemas.microsoft.com/office/drawing/2014/main" id="{A3CDD04E-FB48-4B23-9057-91244890C7F1}"/>
              </a:ext>
            </a:extLst>
          </p:cNvPr>
          <p:cNvPicPr>
            <a:picLocks noChangeAspect="1"/>
          </p:cNvPicPr>
          <p:nvPr/>
        </p:nvPicPr>
        <p:blipFill>
          <a:blip r:embed="rId8"/>
          <a:stretch>
            <a:fillRect/>
          </a:stretch>
        </p:blipFill>
        <p:spPr>
          <a:xfrm>
            <a:off x="6142527" y="4942596"/>
            <a:ext cx="2028943" cy="1350169"/>
          </a:xfrm>
          <a:prstGeom prst="rect">
            <a:avLst/>
          </a:prstGeom>
          <a:ln w="25400">
            <a:solidFill>
              <a:srgbClr val="C00000"/>
            </a:solidFill>
          </a:ln>
        </p:spPr>
      </p:pic>
    </p:spTree>
    <p:extLst>
      <p:ext uri="{BB962C8B-B14F-4D97-AF65-F5344CB8AC3E}">
        <p14:creationId xmlns:p14="http://schemas.microsoft.com/office/powerpoint/2010/main" val="2052274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38CC-1F5A-3618-6BB6-E14B2EE36A7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09CC4D-9E96-64FF-027B-9DC868AEE42E}"/>
              </a:ext>
            </a:extLst>
          </p:cNvPr>
          <p:cNvSpPr>
            <a:spLocks noGrp="1"/>
          </p:cNvSpPr>
          <p:nvPr>
            <p:ph type="sldNum" sz="quarter" idx="12"/>
          </p:nvPr>
        </p:nvSpPr>
        <p:spPr/>
        <p:txBody>
          <a:bodyPr/>
          <a:lstStyle/>
          <a:p>
            <a:fld id="{10B37B4D-B1ED-498C-8838-3D6A4F27AD60}" type="slidenum">
              <a:rPr lang="en-GB" smtClean="0"/>
              <a:t>14</a:t>
            </a:fld>
            <a:endParaRPr lang="en-GB" dirty="0"/>
          </a:p>
        </p:txBody>
      </p:sp>
      <p:sp>
        <p:nvSpPr>
          <p:cNvPr id="5" name="Title 3">
            <a:extLst>
              <a:ext uri="{FF2B5EF4-FFF2-40B4-BE49-F238E27FC236}">
                <a16:creationId xmlns:a16="http://schemas.microsoft.com/office/drawing/2014/main" id="{5779A5F5-8E23-886C-09C9-43AC3A8807D4}"/>
              </a:ext>
            </a:extLst>
          </p:cNvPr>
          <p:cNvSpPr txBox="1">
            <a:spLocks/>
          </p:cNvSpPr>
          <p:nvPr/>
        </p:nvSpPr>
        <p:spPr>
          <a:xfrm>
            <a:off x="700708" y="279775"/>
            <a:ext cx="10790583" cy="821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Information Literacy through Impact</a:t>
            </a:r>
            <a:endParaRPr lang="en-US" sz="3600" b="1" dirty="0">
              <a:solidFill>
                <a:srgbClr val="0070C0"/>
              </a:solidFill>
              <a:latin typeface="Avenir Next LT Pro" panose="020B0504020202020204" pitchFamily="34" charset="0"/>
              <a:ea typeface="+mn-ea"/>
              <a:cs typeface="+mn-cs"/>
            </a:endParaRPr>
          </a:p>
        </p:txBody>
      </p:sp>
      <p:sp>
        <p:nvSpPr>
          <p:cNvPr id="9" name="Content Placeholder 2">
            <a:extLst>
              <a:ext uri="{FF2B5EF4-FFF2-40B4-BE49-F238E27FC236}">
                <a16:creationId xmlns:a16="http://schemas.microsoft.com/office/drawing/2014/main" id="{DDFFB241-270F-115E-D55E-A436F72499D4}"/>
              </a:ext>
            </a:extLst>
          </p:cNvPr>
          <p:cNvSpPr txBox="1">
            <a:spLocks/>
          </p:cNvSpPr>
          <p:nvPr/>
        </p:nvSpPr>
        <p:spPr>
          <a:xfrm>
            <a:off x="843961" y="1350990"/>
            <a:ext cx="10373388" cy="3625047"/>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PDCA</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 Plan – Develop – Check – Action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Information literacy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learning objectives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Information Literacy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KPIs</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and achievement rates</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Qualitative and quantitative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research projects</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Student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accolades</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 messages from academics</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CPD</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 best practices/ conferences</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Be informed </a:t>
            </a: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 AI, ChatGPT, Sustainable libraries, Chatbots</a:t>
            </a:r>
            <a:endParaRPr lang="en-GB" sz="3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7B886B5-098A-98AA-2024-5E752CD5A3D1}"/>
              </a:ext>
            </a:extLst>
          </p:cNvPr>
          <p:cNvSpPr txBox="1"/>
          <p:nvPr/>
        </p:nvSpPr>
        <p:spPr>
          <a:xfrm>
            <a:off x="2512827" y="5479475"/>
            <a:ext cx="7269125" cy="435825"/>
          </a:xfrm>
          <a:prstGeom prst="rect">
            <a:avLst/>
          </a:prstGeom>
          <a:noFill/>
        </p:spPr>
        <p:txBody>
          <a:bodyPr wrap="square">
            <a:spAutoFit/>
          </a:bodyPr>
          <a:lstStyle/>
          <a:p>
            <a:pPr marL="176212" indent="0">
              <a:lnSpc>
                <a:spcPct val="110000"/>
              </a:lnSpc>
              <a:spcBef>
                <a:spcPts val="0"/>
              </a:spcBef>
              <a:buClr>
                <a:srgbClr val="C00000"/>
              </a:buClr>
              <a:buSzPct val="100000"/>
              <a:buNone/>
              <a:defRPr/>
            </a:pPr>
            <a:r>
              <a:rPr lang="en-GB" sz="2200" b="1" dirty="0">
                <a:solidFill>
                  <a:srgbClr val="C00000"/>
                </a:solidFill>
                <a:latin typeface="Arial" panose="020B0604020202020204" pitchFamily="34" charset="0"/>
                <a:ea typeface="Tahoma" panose="020B0604030504040204" pitchFamily="34" charset="0"/>
                <a:cs typeface="Arial" panose="020B0604020202020204" pitchFamily="34" charset="0"/>
              </a:rPr>
              <a:t>Impact demonstrates the value of librarianship</a:t>
            </a:r>
          </a:p>
        </p:txBody>
      </p:sp>
    </p:spTree>
    <p:extLst>
      <p:ext uri="{BB962C8B-B14F-4D97-AF65-F5344CB8AC3E}">
        <p14:creationId xmlns:p14="http://schemas.microsoft.com/office/powerpoint/2010/main" val="35155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8" presetClass="emph" presetSubtype="0" fill="hold" grpId="0" nodeType="afterEffect">
                                  <p:stCondLst>
                                    <p:cond delay="0"/>
                                  </p:stCondLst>
                                  <p:childTnLst>
                                    <p:animRot by="21600000">
                                      <p:cBhvr>
                                        <p:cTn id="1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E3565-7688-09A3-7704-C905ACB64EDE}"/>
              </a:ext>
            </a:extLst>
          </p:cNvPr>
          <p:cNvSpPr>
            <a:spLocks noGrp="1"/>
          </p:cNvSpPr>
          <p:nvPr>
            <p:ph type="sldNum" sz="quarter" idx="12"/>
          </p:nvPr>
        </p:nvSpPr>
        <p:spPr/>
        <p:txBody>
          <a:bodyPr/>
          <a:lstStyle/>
          <a:p>
            <a:fld id="{10B37B4D-B1ED-498C-8838-3D6A4F27AD60}" type="slidenum">
              <a:rPr lang="en-GB" smtClean="0"/>
              <a:t>15</a:t>
            </a:fld>
            <a:endParaRPr lang="en-GB"/>
          </a:p>
        </p:txBody>
      </p:sp>
      <p:sp>
        <p:nvSpPr>
          <p:cNvPr id="3" name="Title 1">
            <a:extLst>
              <a:ext uri="{FF2B5EF4-FFF2-40B4-BE49-F238E27FC236}">
                <a16:creationId xmlns:a16="http://schemas.microsoft.com/office/drawing/2014/main" id="{496D39D1-4505-CDF7-BCA0-BF13EB722EB4}"/>
              </a:ext>
            </a:extLst>
          </p:cNvPr>
          <p:cNvSpPr txBox="1">
            <a:spLocks/>
          </p:cNvSpPr>
          <p:nvPr/>
        </p:nvSpPr>
        <p:spPr>
          <a:xfrm>
            <a:off x="1167075" y="232019"/>
            <a:ext cx="9604375" cy="1049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70C0"/>
                </a:solidFill>
                <a:latin typeface="Avenir Next LT Pro" panose="020B0504020202020204" pitchFamily="34" charset="0"/>
                <a:ea typeface="+mn-ea"/>
                <a:cs typeface="+mn-cs"/>
              </a:rPr>
              <a:t>At the end of every IL teaching session</a:t>
            </a:r>
          </a:p>
        </p:txBody>
      </p:sp>
      <p:sp>
        <p:nvSpPr>
          <p:cNvPr id="5" name="TextBox 4">
            <a:extLst>
              <a:ext uri="{FF2B5EF4-FFF2-40B4-BE49-F238E27FC236}">
                <a16:creationId xmlns:a16="http://schemas.microsoft.com/office/drawing/2014/main" id="{A9D25371-5D26-1B1D-48DA-D0B6814B6AC4}"/>
              </a:ext>
            </a:extLst>
          </p:cNvPr>
          <p:cNvSpPr txBox="1"/>
          <p:nvPr/>
        </p:nvSpPr>
        <p:spPr>
          <a:xfrm>
            <a:off x="3397228" y="1018585"/>
            <a:ext cx="6512316" cy="461665"/>
          </a:xfrm>
          <a:prstGeom prst="rect">
            <a:avLst/>
          </a:prstGeom>
          <a:noFill/>
        </p:spPr>
        <p:txBody>
          <a:bodyPr wrap="square">
            <a:spAutoFit/>
          </a:bodyPr>
          <a:lstStyle/>
          <a:p>
            <a:r>
              <a:rPr lang="en-GB" sz="2400" b="1" dirty="0">
                <a:solidFill>
                  <a:schemeClr val="accent2">
                    <a:lumMod val="50000"/>
                  </a:schemeClr>
                </a:solidFill>
                <a:latin typeface="Avenir Next LT Pro" panose="020B0504020202020204" pitchFamily="34" charset="0"/>
              </a:rPr>
              <a:t>Subject librarians complete an IL KPI form</a:t>
            </a:r>
            <a:endParaRPr lang="en-GB" sz="2400" dirty="0">
              <a:solidFill>
                <a:schemeClr val="accent2">
                  <a:lumMod val="50000"/>
                </a:schemeClr>
              </a:solidFill>
            </a:endParaRPr>
          </a:p>
        </p:txBody>
      </p:sp>
      <p:pic>
        <p:nvPicPr>
          <p:cNvPr id="7" name="Picture 6">
            <a:extLst>
              <a:ext uri="{FF2B5EF4-FFF2-40B4-BE49-F238E27FC236}">
                <a16:creationId xmlns:a16="http://schemas.microsoft.com/office/drawing/2014/main" id="{C2E15E8F-64B0-13BC-CB15-9538C8F0EE9F}"/>
              </a:ext>
            </a:extLst>
          </p:cNvPr>
          <p:cNvPicPr>
            <a:picLocks noChangeAspect="1"/>
          </p:cNvPicPr>
          <p:nvPr/>
        </p:nvPicPr>
        <p:blipFill>
          <a:blip r:embed="rId2"/>
          <a:stretch>
            <a:fillRect/>
          </a:stretch>
        </p:blipFill>
        <p:spPr>
          <a:xfrm>
            <a:off x="1609725" y="1733443"/>
            <a:ext cx="8972550" cy="3971925"/>
          </a:xfrm>
          <a:prstGeom prst="rect">
            <a:avLst/>
          </a:prstGeom>
          <a:ln w="25400">
            <a:solidFill>
              <a:schemeClr val="tx1"/>
            </a:solidFill>
          </a:ln>
        </p:spPr>
      </p:pic>
    </p:spTree>
    <p:extLst>
      <p:ext uri="{BB962C8B-B14F-4D97-AF65-F5344CB8AC3E}">
        <p14:creationId xmlns:p14="http://schemas.microsoft.com/office/powerpoint/2010/main" val="39669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626160-675D-0C38-3F5A-4F51D867E101}"/>
              </a:ext>
            </a:extLst>
          </p:cNvPr>
          <p:cNvPicPr>
            <a:picLocks noChangeAspect="1"/>
          </p:cNvPicPr>
          <p:nvPr/>
        </p:nvPicPr>
        <p:blipFill>
          <a:blip r:embed="rId2"/>
          <a:stretch>
            <a:fillRect/>
          </a:stretch>
        </p:blipFill>
        <p:spPr>
          <a:xfrm>
            <a:off x="611376" y="2898476"/>
            <a:ext cx="4757716" cy="1251362"/>
          </a:xfrm>
          <a:prstGeom prst="rect">
            <a:avLst/>
          </a:prstGeom>
          <a:ln w="15875">
            <a:solidFill>
              <a:schemeClr val="tx1"/>
            </a:solidFill>
          </a:ln>
        </p:spPr>
      </p:pic>
      <p:pic>
        <p:nvPicPr>
          <p:cNvPr id="6" name="Picture 5">
            <a:extLst>
              <a:ext uri="{FF2B5EF4-FFF2-40B4-BE49-F238E27FC236}">
                <a16:creationId xmlns:a16="http://schemas.microsoft.com/office/drawing/2014/main" id="{9CBFF12A-FF93-E78C-8556-B8FC88D9D055}"/>
              </a:ext>
            </a:extLst>
          </p:cNvPr>
          <p:cNvPicPr>
            <a:picLocks noChangeAspect="1"/>
          </p:cNvPicPr>
          <p:nvPr/>
        </p:nvPicPr>
        <p:blipFill>
          <a:blip r:embed="rId3"/>
          <a:stretch>
            <a:fillRect/>
          </a:stretch>
        </p:blipFill>
        <p:spPr>
          <a:xfrm>
            <a:off x="5478422" y="2898476"/>
            <a:ext cx="5107305" cy="1251362"/>
          </a:xfrm>
          <a:prstGeom prst="rect">
            <a:avLst/>
          </a:prstGeom>
          <a:ln w="15875">
            <a:solidFill>
              <a:schemeClr val="tx1"/>
            </a:solidFill>
          </a:ln>
        </p:spPr>
      </p:pic>
      <p:pic>
        <p:nvPicPr>
          <p:cNvPr id="8" name="Picture 7">
            <a:extLst>
              <a:ext uri="{FF2B5EF4-FFF2-40B4-BE49-F238E27FC236}">
                <a16:creationId xmlns:a16="http://schemas.microsoft.com/office/drawing/2014/main" id="{DFE3886F-2E1F-B97E-1D84-E089AA119E7C}"/>
              </a:ext>
            </a:extLst>
          </p:cNvPr>
          <p:cNvPicPr>
            <a:picLocks noChangeAspect="1"/>
          </p:cNvPicPr>
          <p:nvPr/>
        </p:nvPicPr>
        <p:blipFill>
          <a:blip r:embed="rId4"/>
          <a:stretch>
            <a:fillRect/>
          </a:stretch>
        </p:blipFill>
        <p:spPr>
          <a:xfrm>
            <a:off x="1544114" y="4304580"/>
            <a:ext cx="8391525" cy="1600200"/>
          </a:xfrm>
          <a:prstGeom prst="rect">
            <a:avLst/>
          </a:prstGeom>
          <a:ln w="15875">
            <a:solidFill>
              <a:schemeClr val="tx1"/>
            </a:solidFill>
          </a:ln>
        </p:spPr>
      </p:pic>
      <p:pic>
        <p:nvPicPr>
          <p:cNvPr id="10" name="Picture 9">
            <a:extLst>
              <a:ext uri="{FF2B5EF4-FFF2-40B4-BE49-F238E27FC236}">
                <a16:creationId xmlns:a16="http://schemas.microsoft.com/office/drawing/2014/main" id="{1D63CE6F-3596-7507-6493-C21504BA4882}"/>
              </a:ext>
            </a:extLst>
          </p:cNvPr>
          <p:cNvPicPr>
            <a:picLocks noChangeAspect="1"/>
          </p:cNvPicPr>
          <p:nvPr/>
        </p:nvPicPr>
        <p:blipFill>
          <a:blip r:embed="rId5"/>
          <a:stretch>
            <a:fillRect/>
          </a:stretch>
        </p:blipFill>
        <p:spPr>
          <a:xfrm>
            <a:off x="3347904" y="1322162"/>
            <a:ext cx="4961266" cy="1354950"/>
          </a:xfrm>
          <a:prstGeom prst="rect">
            <a:avLst/>
          </a:prstGeom>
          <a:ln w="25400">
            <a:solidFill>
              <a:schemeClr val="tx1"/>
            </a:solidFill>
          </a:ln>
        </p:spPr>
      </p:pic>
      <p:sp>
        <p:nvSpPr>
          <p:cNvPr id="11" name="Title 3">
            <a:extLst>
              <a:ext uri="{FF2B5EF4-FFF2-40B4-BE49-F238E27FC236}">
                <a16:creationId xmlns:a16="http://schemas.microsoft.com/office/drawing/2014/main" id="{F14966DB-E877-6122-DDDA-7A520E6C557A}"/>
              </a:ext>
            </a:extLst>
          </p:cNvPr>
          <p:cNvSpPr txBox="1">
            <a:spLocks/>
          </p:cNvSpPr>
          <p:nvPr/>
        </p:nvSpPr>
        <p:spPr>
          <a:xfrm>
            <a:off x="700708" y="275354"/>
            <a:ext cx="10790583" cy="821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Demonstrate the impact of your teaching</a:t>
            </a:r>
            <a:endParaRPr lang="en-US" sz="3600" b="1" dirty="0">
              <a:solidFill>
                <a:srgbClr val="0070C0"/>
              </a:solidFill>
              <a:latin typeface="Avenir Next LT Pro" panose="020B0504020202020204" pitchFamily="34" charset="0"/>
              <a:ea typeface="+mn-ea"/>
              <a:cs typeface="+mn-cs"/>
            </a:endParaRPr>
          </a:p>
        </p:txBody>
      </p:sp>
      <p:sp>
        <p:nvSpPr>
          <p:cNvPr id="5" name="TextBox 4">
            <a:extLst>
              <a:ext uri="{FF2B5EF4-FFF2-40B4-BE49-F238E27FC236}">
                <a16:creationId xmlns:a16="http://schemas.microsoft.com/office/drawing/2014/main" id="{F3C0F0CE-E357-B1F0-4848-E34E2E7DD2E8}"/>
              </a:ext>
            </a:extLst>
          </p:cNvPr>
          <p:cNvSpPr txBox="1"/>
          <p:nvPr/>
        </p:nvSpPr>
        <p:spPr>
          <a:xfrm>
            <a:off x="3032414" y="6033184"/>
            <a:ext cx="4556055" cy="646331"/>
          </a:xfrm>
          <a:prstGeom prst="rect">
            <a:avLst/>
          </a:prstGeom>
          <a:noFill/>
        </p:spPr>
        <p:txBody>
          <a:bodyPr wrap="square">
            <a:spAutoFit/>
          </a:bodyPr>
          <a:lstStyle/>
          <a:p>
            <a:r>
              <a:rPr lang="en-GB" dirty="0">
                <a:hlinkClick r:id="rId6"/>
              </a:rPr>
              <a:t>https://repository.uwl.ac.uk/id/eprint/12339</a:t>
            </a:r>
            <a:endParaRPr lang="en-GB" dirty="0"/>
          </a:p>
          <a:p>
            <a:endParaRPr lang="en-GB" dirty="0"/>
          </a:p>
        </p:txBody>
      </p:sp>
    </p:spTree>
    <p:extLst>
      <p:ext uri="{BB962C8B-B14F-4D97-AF65-F5344CB8AC3E}">
        <p14:creationId xmlns:p14="http://schemas.microsoft.com/office/powerpoint/2010/main" val="14002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45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6500"/>
                            </p:stCondLst>
                            <p:childTnLst>
                              <p:par>
                                <p:cTn id="29" presetID="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9BBA-566F-B0EA-2F35-DE8B35E7F83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1D86ED-C7CB-E467-2087-980F0D68D9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900" b="0" i="0" u="none" strike="noStrike" kern="1200" cap="none" spc="0" normalizeH="0" baseline="0" noProof="0" smtClean="0">
                <a:ln>
                  <a:noFill/>
                </a:ln>
                <a:solidFill>
                  <a:prstClr val="black"/>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solidFill>
              <a:effectLst/>
              <a:uLnTx/>
              <a:uFillTx/>
              <a:latin typeface="Neue Haas Grotesk Text Pro"/>
              <a:ea typeface="+mn-ea"/>
              <a:cs typeface="+mn-cs"/>
            </a:endParaRPr>
          </a:p>
        </p:txBody>
      </p:sp>
      <p:sp>
        <p:nvSpPr>
          <p:cNvPr id="4" name="Title 2">
            <a:extLst>
              <a:ext uri="{FF2B5EF4-FFF2-40B4-BE49-F238E27FC236}">
                <a16:creationId xmlns:a16="http://schemas.microsoft.com/office/drawing/2014/main" id="{3E6C7745-3651-42BE-661F-1901FB24561B}"/>
              </a:ext>
            </a:extLst>
          </p:cNvPr>
          <p:cNvSpPr txBox="1">
            <a:spLocks/>
          </p:cNvSpPr>
          <p:nvPr/>
        </p:nvSpPr>
        <p:spPr>
          <a:xfrm>
            <a:off x="1024342" y="400840"/>
            <a:ext cx="4940523" cy="7539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Neue Haas Grotesk Text Pro"/>
                <a:ea typeface="+mj-ea"/>
                <a:cs typeface="+mj-cs"/>
              </a:rPr>
              <a:t>Cookery books and Food swap among friends</a:t>
            </a:r>
          </a:p>
        </p:txBody>
      </p:sp>
      <p:pic>
        <p:nvPicPr>
          <p:cNvPr id="7" name="Picture 6">
            <a:extLst>
              <a:ext uri="{FF2B5EF4-FFF2-40B4-BE49-F238E27FC236}">
                <a16:creationId xmlns:a16="http://schemas.microsoft.com/office/drawing/2014/main" id="{065698E0-324C-7782-94F0-C2C8358D7DFA}"/>
              </a:ext>
            </a:extLst>
          </p:cNvPr>
          <p:cNvPicPr>
            <a:picLocks noChangeAspect="1"/>
          </p:cNvPicPr>
          <p:nvPr/>
        </p:nvPicPr>
        <p:blipFill>
          <a:blip r:embed="rId2"/>
          <a:stretch>
            <a:fillRect/>
          </a:stretch>
        </p:blipFill>
        <p:spPr>
          <a:xfrm>
            <a:off x="1111962" y="1576942"/>
            <a:ext cx="1195303" cy="1680255"/>
          </a:xfrm>
          <a:prstGeom prst="rect">
            <a:avLst/>
          </a:prstGeom>
        </p:spPr>
      </p:pic>
      <p:pic>
        <p:nvPicPr>
          <p:cNvPr id="10" name="Picture 9">
            <a:extLst>
              <a:ext uri="{FF2B5EF4-FFF2-40B4-BE49-F238E27FC236}">
                <a16:creationId xmlns:a16="http://schemas.microsoft.com/office/drawing/2014/main" id="{3F577712-CE39-4AEF-37C5-129874DC6C0A}"/>
              </a:ext>
            </a:extLst>
          </p:cNvPr>
          <p:cNvPicPr>
            <a:picLocks noChangeAspect="1"/>
          </p:cNvPicPr>
          <p:nvPr/>
        </p:nvPicPr>
        <p:blipFill>
          <a:blip r:embed="rId3"/>
          <a:stretch>
            <a:fillRect/>
          </a:stretch>
        </p:blipFill>
        <p:spPr>
          <a:xfrm>
            <a:off x="2307265" y="1576941"/>
            <a:ext cx="1329070" cy="1713023"/>
          </a:xfrm>
          <a:prstGeom prst="rect">
            <a:avLst/>
          </a:prstGeom>
        </p:spPr>
      </p:pic>
      <p:pic>
        <p:nvPicPr>
          <p:cNvPr id="12" name="Picture 11">
            <a:extLst>
              <a:ext uri="{FF2B5EF4-FFF2-40B4-BE49-F238E27FC236}">
                <a16:creationId xmlns:a16="http://schemas.microsoft.com/office/drawing/2014/main" id="{F0454F75-BEC4-77C3-5854-727C620E0885}"/>
              </a:ext>
            </a:extLst>
          </p:cNvPr>
          <p:cNvPicPr>
            <a:picLocks noChangeAspect="1"/>
          </p:cNvPicPr>
          <p:nvPr/>
        </p:nvPicPr>
        <p:blipFill>
          <a:blip r:embed="rId4"/>
          <a:stretch>
            <a:fillRect/>
          </a:stretch>
        </p:blipFill>
        <p:spPr>
          <a:xfrm>
            <a:off x="1024342" y="3287247"/>
            <a:ext cx="1176598" cy="1485874"/>
          </a:xfrm>
          <a:prstGeom prst="rect">
            <a:avLst/>
          </a:prstGeom>
        </p:spPr>
      </p:pic>
      <p:pic>
        <p:nvPicPr>
          <p:cNvPr id="14" name="Picture 13">
            <a:extLst>
              <a:ext uri="{FF2B5EF4-FFF2-40B4-BE49-F238E27FC236}">
                <a16:creationId xmlns:a16="http://schemas.microsoft.com/office/drawing/2014/main" id="{EDAFF0FC-102F-A401-C3B6-12554D85D559}"/>
              </a:ext>
            </a:extLst>
          </p:cNvPr>
          <p:cNvPicPr>
            <a:picLocks noChangeAspect="1"/>
          </p:cNvPicPr>
          <p:nvPr/>
        </p:nvPicPr>
        <p:blipFill>
          <a:blip r:embed="rId5"/>
          <a:stretch>
            <a:fillRect/>
          </a:stretch>
        </p:blipFill>
        <p:spPr>
          <a:xfrm>
            <a:off x="2307266" y="3254481"/>
            <a:ext cx="1195302" cy="1692144"/>
          </a:xfrm>
          <a:prstGeom prst="rect">
            <a:avLst/>
          </a:prstGeom>
        </p:spPr>
      </p:pic>
      <p:sp>
        <p:nvSpPr>
          <p:cNvPr id="15" name="TextBox 14">
            <a:extLst>
              <a:ext uri="{FF2B5EF4-FFF2-40B4-BE49-F238E27FC236}">
                <a16:creationId xmlns:a16="http://schemas.microsoft.com/office/drawing/2014/main" id="{A0DDAA7D-84FE-D717-D051-B39BF5FC9A9F}"/>
              </a:ext>
            </a:extLst>
          </p:cNvPr>
          <p:cNvSpPr txBox="1"/>
          <p:nvPr/>
        </p:nvSpPr>
        <p:spPr>
          <a:xfrm>
            <a:off x="531629" y="4815462"/>
            <a:ext cx="43061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Narrow" panose="020B0606020202030204" pitchFamily="34" charset="0"/>
              </a:rPr>
              <a:t>These are available on the second floor of the library , with DDC numbers starting with 641 and 647</a:t>
            </a:r>
          </a:p>
        </p:txBody>
      </p:sp>
      <p:cxnSp>
        <p:nvCxnSpPr>
          <p:cNvPr id="5" name="Straight Connector 4">
            <a:extLst>
              <a:ext uri="{FF2B5EF4-FFF2-40B4-BE49-F238E27FC236}">
                <a16:creationId xmlns:a16="http://schemas.microsoft.com/office/drawing/2014/main" id="{A1B72B59-9A55-082F-EDD5-501C38C44E28}"/>
              </a:ext>
            </a:extLst>
          </p:cNvPr>
          <p:cNvCxnSpPr>
            <a:stCxn id="4" idx="3"/>
          </p:cNvCxnSpPr>
          <p:nvPr/>
        </p:nvCxnSpPr>
        <p:spPr>
          <a:xfrm>
            <a:off x="5964865" y="777832"/>
            <a:ext cx="0" cy="5346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B35DE7-FE36-39F3-8404-2991EAB0BB04}"/>
              </a:ext>
            </a:extLst>
          </p:cNvPr>
          <p:cNvSpPr txBox="1"/>
          <p:nvPr/>
        </p:nvSpPr>
        <p:spPr>
          <a:xfrm>
            <a:off x="6573579" y="400840"/>
            <a:ext cx="4940523" cy="1077411"/>
          </a:xfrm>
          <a:prstGeom prst="rect">
            <a:avLst/>
          </a:prstGeom>
          <a:noFill/>
        </p:spPr>
        <p:txBody>
          <a:bodyPr wrap="square">
            <a:spAutoFit/>
          </a:bodyPr>
          <a:lstStyle/>
          <a:p>
            <a:pPr>
              <a:lnSpc>
                <a:spcPct val="110000"/>
              </a:lnSpc>
              <a:spcBef>
                <a:spcPct val="0"/>
              </a:spcBef>
              <a:defRPr/>
            </a:pPr>
            <a:r>
              <a:rPr lang="en-US" sz="3000" b="1" dirty="0">
                <a:solidFill>
                  <a:srgbClr val="002060"/>
                </a:solidFill>
                <a:latin typeface="Neue Haas Grotesk Text Pro"/>
                <a:ea typeface="+mj-ea"/>
                <a:cs typeface="+mj-cs"/>
              </a:rPr>
              <a:t>Travel the world – just by reading a book</a:t>
            </a:r>
          </a:p>
        </p:txBody>
      </p:sp>
      <p:pic>
        <p:nvPicPr>
          <p:cNvPr id="13" name="Picture 12">
            <a:extLst>
              <a:ext uri="{FF2B5EF4-FFF2-40B4-BE49-F238E27FC236}">
                <a16:creationId xmlns:a16="http://schemas.microsoft.com/office/drawing/2014/main" id="{652A2C86-FC28-BEF2-364A-00FAF31B6F90}"/>
              </a:ext>
            </a:extLst>
          </p:cNvPr>
          <p:cNvPicPr>
            <a:picLocks noChangeAspect="1"/>
          </p:cNvPicPr>
          <p:nvPr/>
        </p:nvPicPr>
        <p:blipFill>
          <a:blip r:embed="rId6"/>
          <a:stretch>
            <a:fillRect/>
          </a:stretch>
        </p:blipFill>
        <p:spPr>
          <a:xfrm>
            <a:off x="6613993" y="1665471"/>
            <a:ext cx="1187984" cy="1763529"/>
          </a:xfrm>
          <a:prstGeom prst="rect">
            <a:avLst/>
          </a:prstGeom>
          <a:ln>
            <a:solidFill>
              <a:schemeClr val="dk1"/>
            </a:solidFill>
          </a:ln>
        </p:spPr>
      </p:pic>
      <p:pic>
        <p:nvPicPr>
          <p:cNvPr id="16" name="Picture 15">
            <a:extLst>
              <a:ext uri="{FF2B5EF4-FFF2-40B4-BE49-F238E27FC236}">
                <a16:creationId xmlns:a16="http://schemas.microsoft.com/office/drawing/2014/main" id="{C0FD4B9C-4E2F-A514-7A4D-BB006E9F561A}"/>
              </a:ext>
            </a:extLst>
          </p:cNvPr>
          <p:cNvPicPr>
            <a:picLocks noChangeAspect="1"/>
          </p:cNvPicPr>
          <p:nvPr/>
        </p:nvPicPr>
        <p:blipFill>
          <a:blip r:embed="rId7"/>
          <a:stretch>
            <a:fillRect/>
          </a:stretch>
        </p:blipFill>
        <p:spPr>
          <a:xfrm>
            <a:off x="8116687" y="1665471"/>
            <a:ext cx="1455821" cy="1824161"/>
          </a:xfrm>
          <a:prstGeom prst="rect">
            <a:avLst/>
          </a:prstGeom>
        </p:spPr>
      </p:pic>
      <p:pic>
        <p:nvPicPr>
          <p:cNvPr id="17" name="Picture 16">
            <a:extLst>
              <a:ext uri="{FF2B5EF4-FFF2-40B4-BE49-F238E27FC236}">
                <a16:creationId xmlns:a16="http://schemas.microsoft.com/office/drawing/2014/main" id="{48BFF985-6F87-CB72-2E25-B251A3518041}"/>
              </a:ext>
            </a:extLst>
          </p:cNvPr>
          <p:cNvPicPr>
            <a:picLocks noChangeAspect="1"/>
          </p:cNvPicPr>
          <p:nvPr/>
        </p:nvPicPr>
        <p:blipFill>
          <a:blip r:embed="rId8"/>
          <a:stretch>
            <a:fillRect/>
          </a:stretch>
        </p:blipFill>
        <p:spPr>
          <a:xfrm>
            <a:off x="6541236" y="3616220"/>
            <a:ext cx="1333498" cy="2018711"/>
          </a:xfrm>
          <a:prstGeom prst="rect">
            <a:avLst/>
          </a:prstGeom>
          <a:ln>
            <a:solidFill>
              <a:schemeClr val="dk1"/>
            </a:solidFill>
          </a:ln>
        </p:spPr>
      </p:pic>
      <p:pic>
        <p:nvPicPr>
          <p:cNvPr id="19" name="Picture 18">
            <a:extLst>
              <a:ext uri="{FF2B5EF4-FFF2-40B4-BE49-F238E27FC236}">
                <a16:creationId xmlns:a16="http://schemas.microsoft.com/office/drawing/2014/main" id="{EE7596E4-AFD9-A5BE-2DB7-3F7AD3C008B0}"/>
              </a:ext>
            </a:extLst>
          </p:cNvPr>
          <p:cNvPicPr>
            <a:picLocks noChangeAspect="1"/>
          </p:cNvPicPr>
          <p:nvPr/>
        </p:nvPicPr>
        <p:blipFill>
          <a:blip r:embed="rId9"/>
          <a:stretch>
            <a:fillRect/>
          </a:stretch>
        </p:blipFill>
        <p:spPr>
          <a:xfrm>
            <a:off x="8293396" y="3676852"/>
            <a:ext cx="1279112" cy="2018711"/>
          </a:xfrm>
          <a:prstGeom prst="rect">
            <a:avLst/>
          </a:prstGeom>
        </p:spPr>
      </p:pic>
    </p:spTree>
    <p:extLst>
      <p:ext uri="{BB962C8B-B14F-4D97-AF65-F5344CB8AC3E}">
        <p14:creationId xmlns:p14="http://schemas.microsoft.com/office/powerpoint/2010/main" val="217355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460D4-D0B1-31B3-4ADC-E4DC5231DD9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6E125C-89DF-ECB5-DACB-6F69ACC516CB}"/>
              </a:ext>
            </a:extLst>
          </p:cNvPr>
          <p:cNvSpPr>
            <a:spLocks noGrp="1"/>
          </p:cNvSpPr>
          <p:nvPr>
            <p:ph type="sldNum" sz="quarter" idx="12"/>
          </p:nvPr>
        </p:nvSpPr>
        <p:spPr/>
        <p:txBody>
          <a:bodyPr/>
          <a:lstStyle/>
          <a:p>
            <a:fld id="{CC057153-B650-4DEB-B370-79DDCFDCE934}" type="slidenum">
              <a:rPr lang="en-US" smtClean="0"/>
              <a:t>18</a:t>
            </a:fld>
            <a:endParaRPr lang="en-US" dirty="0"/>
          </a:p>
        </p:txBody>
      </p:sp>
      <p:graphicFrame>
        <p:nvGraphicFramePr>
          <p:cNvPr id="8" name="Diagram 7">
            <a:extLst>
              <a:ext uri="{FF2B5EF4-FFF2-40B4-BE49-F238E27FC236}">
                <a16:creationId xmlns:a16="http://schemas.microsoft.com/office/drawing/2014/main" id="{E077AEED-0954-EE60-F0BE-D545BA946DB1}"/>
              </a:ext>
            </a:extLst>
          </p:cNvPr>
          <p:cNvGraphicFramePr/>
          <p:nvPr>
            <p:extLst>
              <p:ext uri="{D42A27DB-BD31-4B8C-83A1-F6EECF244321}">
                <p14:modId xmlns:p14="http://schemas.microsoft.com/office/powerpoint/2010/main" val="2137757907"/>
              </p:ext>
            </p:extLst>
          </p:nvPr>
        </p:nvGraphicFramePr>
        <p:xfrm>
          <a:off x="3736584" y="984211"/>
          <a:ext cx="4772994" cy="4119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Arrow: Right 16">
            <a:extLst>
              <a:ext uri="{FF2B5EF4-FFF2-40B4-BE49-F238E27FC236}">
                <a16:creationId xmlns:a16="http://schemas.microsoft.com/office/drawing/2014/main" id="{54DB401F-E001-AB7E-98AF-59E5146ACB09}"/>
              </a:ext>
            </a:extLst>
          </p:cNvPr>
          <p:cNvSpPr/>
          <p:nvPr/>
        </p:nvSpPr>
        <p:spPr>
          <a:xfrm>
            <a:off x="1364723" y="1450930"/>
            <a:ext cx="1786748" cy="488937"/>
          </a:xfrm>
          <a:prstGeom prst="rightArrow">
            <a:avLst/>
          </a:prstGeom>
          <a:solidFill>
            <a:srgbClr val="FFFFCC"/>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Arrow: Right 17">
            <a:extLst>
              <a:ext uri="{FF2B5EF4-FFF2-40B4-BE49-F238E27FC236}">
                <a16:creationId xmlns:a16="http://schemas.microsoft.com/office/drawing/2014/main" id="{E3CE1BB7-BF9D-E2F6-4233-A210D2396E5D}"/>
              </a:ext>
            </a:extLst>
          </p:cNvPr>
          <p:cNvSpPr/>
          <p:nvPr/>
        </p:nvSpPr>
        <p:spPr>
          <a:xfrm>
            <a:off x="1613126" y="4521607"/>
            <a:ext cx="1786748" cy="488937"/>
          </a:xfrm>
          <a:prstGeom prst="rightArrow">
            <a:avLst/>
          </a:prstGeom>
          <a:solidFill>
            <a:srgbClr val="FFFFCC"/>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TextBox 18">
            <a:extLst>
              <a:ext uri="{FF2B5EF4-FFF2-40B4-BE49-F238E27FC236}">
                <a16:creationId xmlns:a16="http://schemas.microsoft.com/office/drawing/2014/main" id="{31C447BC-51BB-5A5B-2295-5C1DE8D872E4}"/>
              </a:ext>
            </a:extLst>
          </p:cNvPr>
          <p:cNvSpPr txBox="1"/>
          <p:nvPr/>
        </p:nvSpPr>
        <p:spPr>
          <a:xfrm>
            <a:off x="946298" y="2308303"/>
            <a:ext cx="2541181" cy="369332"/>
          </a:xfrm>
          <a:prstGeom prst="rect">
            <a:avLst/>
          </a:prstGeom>
          <a:noFill/>
        </p:spPr>
        <p:txBody>
          <a:bodyPr wrap="square" rtlCol="0">
            <a:spAutoFit/>
          </a:bodyPr>
          <a:lstStyle/>
          <a:p>
            <a:r>
              <a:rPr lang="en-GB" dirty="0">
                <a:solidFill>
                  <a:srgbClr val="0070C0"/>
                </a:solidFill>
              </a:rPr>
              <a:t>Academic Integrity</a:t>
            </a:r>
          </a:p>
        </p:txBody>
      </p:sp>
      <p:sp>
        <p:nvSpPr>
          <p:cNvPr id="21" name="TextBox 20">
            <a:extLst>
              <a:ext uri="{FF2B5EF4-FFF2-40B4-BE49-F238E27FC236}">
                <a16:creationId xmlns:a16="http://schemas.microsoft.com/office/drawing/2014/main" id="{88913BF8-79F6-D58D-6482-54E5C7AEC7E6}"/>
              </a:ext>
            </a:extLst>
          </p:cNvPr>
          <p:cNvSpPr txBox="1"/>
          <p:nvPr/>
        </p:nvSpPr>
        <p:spPr>
          <a:xfrm>
            <a:off x="858693" y="3046071"/>
            <a:ext cx="2541181" cy="369332"/>
          </a:xfrm>
          <a:prstGeom prst="rect">
            <a:avLst/>
          </a:prstGeom>
          <a:noFill/>
        </p:spPr>
        <p:txBody>
          <a:bodyPr wrap="square" rtlCol="0">
            <a:spAutoFit/>
          </a:bodyPr>
          <a:lstStyle/>
          <a:p>
            <a:r>
              <a:rPr lang="en-GB" dirty="0">
                <a:solidFill>
                  <a:srgbClr val="0070C0"/>
                </a:solidFill>
              </a:rPr>
              <a:t>Artificial Intelligence</a:t>
            </a:r>
          </a:p>
        </p:txBody>
      </p:sp>
      <p:sp>
        <p:nvSpPr>
          <p:cNvPr id="22" name="TextBox 21">
            <a:extLst>
              <a:ext uri="{FF2B5EF4-FFF2-40B4-BE49-F238E27FC236}">
                <a16:creationId xmlns:a16="http://schemas.microsoft.com/office/drawing/2014/main" id="{DDA9F29D-4BFF-8A48-02DA-F67B84E3B226}"/>
              </a:ext>
            </a:extLst>
          </p:cNvPr>
          <p:cNvSpPr txBox="1"/>
          <p:nvPr/>
        </p:nvSpPr>
        <p:spPr>
          <a:xfrm>
            <a:off x="2987749" y="367638"/>
            <a:ext cx="5609434" cy="369332"/>
          </a:xfrm>
          <a:prstGeom prst="rect">
            <a:avLst/>
          </a:prstGeom>
          <a:noFill/>
        </p:spPr>
        <p:txBody>
          <a:bodyPr wrap="square" rtlCol="0">
            <a:spAutoFit/>
          </a:bodyPr>
          <a:lstStyle/>
          <a:p>
            <a:r>
              <a:rPr lang="en-GB" b="1" dirty="0">
                <a:solidFill>
                  <a:srgbClr val="0070C0"/>
                </a:solidFill>
              </a:rPr>
              <a:t>The User at the centre of every conversation</a:t>
            </a:r>
          </a:p>
        </p:txBody>
      </p:sp>
      <p:sp>
        <p:nvSpPr>
          <p:cNvPr id="23" name="TextBox 22">
            <a:extLst>
              <a:ext uri="{FF2B5EF4-FFF2-40B4-BE49-F238E27FC236}">
                <a16:creationId xmlns:a16="http://schemas.microsoft.com/office/drawing/2014/main" id="{E096D015-92CD-7701-0F09-09F3E79187C1}"/>
              </a:ext>
            </a:extLst>
          </p:cNvPr>
          <p:cNvSpPr txBox="1"/>
          <p:nvPr/>
        </p:nvSpPr>
        <p:spPr>
          <a:xfrm>
            <a:off x="946297" y="3783839"/>
            <a:ext cx="2790287" cy="369332"/>
          </a:xfrm>
          <a:prstGeom prst="rect">
            <a:avLst/>
          </a:prstGeom>
          <a:noFill/>
        </p:spPr>
        <p:txBody>
          <a:bodyPr wrap="square" rtlCol="0">
            <a:spAutoFit/>
          </a:bodyPr>
          <a:lstStyle/>
          <a:p>
            <a:r>
              <a:rPr lang="en-GB" dirty="0">
                <a:solidFill>
                  <a:srgbClr val="0070C0"/>
                </a:solidFill>
              </a:rPr>
              <a:t>Research methodology</a:t>
            </a:r>
          </a:p>
        </p:txBody>
      </p:sp>
      <p:sp>
        <p:nvSpPr>
          <p:cNvPr id="24" name="TextBox 23">
            <a:extLst>
              <a:ext uri="{FF2B5EF4-FFF2-40B4-BE49-F238E27FC236}">
                <a16:creationId xmlns:a16="http://schemas.microsoft.com/office/drawing/2014/main" id="{7DF12E26-F627-A3BE-8847-0D04A78072FE}"/>
              </a:ext>
            </a:extLst>
          </p:cNvPr>
          <p:cNvSpPr txBox="1"/>
          <p:nvPr/>
        </p:nvSpPr>
        <p:spPr>
          <a:xfrm>
            <a:off x="9075285" y="1982236"/>
            <a:ext cx="2790287" cy="369332"/>
          </a:xfrm>
          <a:prstGeom prst="rect">
            <a:avLst/>
          </a:prstGeom>
          <a:noFill/>
        </p:spPr>
        <p:txBody>
          <a:bodyPr wrap="square" rtlCol="0">
            <a:spAutoFit/>
          </a:bodyPr>
          <a:lstStyle/>
          <a:p>
            <a:r>
              <a:rPr lang="en-GB" dirty="0">
                <a:solidFill>
                  <a:srgbClr val="0070C0"/>
                </a:solidFill>
              </a:rPr>
              <a:t>Subject Librarianship</a:t>
            </a:r>
          </a:p>
        </p:txBody>
      </p:sp>
      <p:sp>
        <p:nvSpPr>
          <p:cNvPr id="25" name="TextBox 24">
            <a:extLst>
              <a:ext uri="{FF2B5EF4-FFF2-40B4-BE49-F238E27FC236}">
                <a16:creationId xmlns:a16="http://schemas.microsoft.com/office/drawing/2014/main" id="{4CE494FF-2935-E96C-A3E1-A6F1F04FEEF5}"/>
              </a:ext>
            </a:extLst>
          </p:cNvPr>
          <p:cNvSpPr txBox="1"/>
          <p:nvPr/>
        </p:nvSpPr>
        <p:spPr>
          <a:xfrm>
            <a:off x="9497296" y="2653809"/>
            <a:ext cx="2272946" cy="369332"/>
          </a:xfrm>
          <a:prstGeom prst="rect">
            <a:avLst/>
          </a:prstGeom>
          <a:noFill/>
        </p:spPr>
        <p:txBody>
          <a:bodyPr wrap="square" rtlCol="0">
            <a:spAutoFit/>
          </a:bodyPr>
          <a:lstStyle/>
          <a:p>
            <a:r>
              <a:rPr lang="en-GB" dirty="0">
                <a:solidFill>
                  <a:srgbClr val="0070C0"/>
                </a:solidFill>
              </a:rPr>
              <a:t>Budgets &amp; Funding</a:t>
            </a:r>
          </a:p>
        </p:txBody>
      </p:sp>
      <p:sp>
        <p:nvSpPr>
          <p:cNvPr id="26" name="Arrow: Right 25">
            <a:extLst>
              <a:ext uri="{FF2B5EF4-FFF2-40B4-BE49-F238E27FC236}">
                <a16:creationId xmlns:a16="http://schemas.microsoft.com/office/drawing/2014/main" id="{7518A92A-FC8C-6002-068D-B3D1774AC359}"/>
              </a:ext>
            </a:extLst>
          </p:cNvPr>
          <p:cNvSpPr/>
          <p:nvPr/>
        </p:nvSpPr>
        <p:spPr>
          <a:xfrm rot="10800000">
            <a:off x="9364964" y="984726"/>
            <a:ext cx="1786748" cy="488937"/>
          </a:xfrm>
          <a:prstGeom prst="rightArrow">
            <a:avLst/>
          </a:prstGeom>
          <a:solidFill>
            <a:srgbClr val="FFFFCC"/>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Arrow: Right 26">
            <a:extLst>
              <a:ext uri="{FF2B5EF4-FFF2-40B4-BE49-F238E27FC236}">
                <a16:creationId xmlns:a16="http://schemas.microsoft.com/office/drawing/2014/main" id="{0BAB7E0E-4E4A-88FC-3D20-18DEE800500C}"/>
              </a:ext>
            </a:extLst>
          </p:cNvPr>
          <p:cNvSpPr/>
          <p:nvPr/>
        </p:nvSpPr>
        <p:spPr>
          <a:xfrm rot="10800000">
            <a:off x="9576561" y="4081832"/>
            <a:ext cx="1786748" cy="488937"/>
          </a:xfrm>
          <a:prstGeom prst="rightArrow">
            <a:avLst/>
          </a:prstGeom>
          <a:solidFill>
            <a:srgbClr val="FFFFCC"/>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TextBox 27">
            <a:extLst>
              <a:ext uri="{FF2B5EF4-FFF2-40B4-BE49-F238E27FC236}">
                <a16:creationId xmlns:a16="http://schemas.microsoft.com/office/drawing/2014/main" id="{3B163953-B7A2-7202-852A-0E0252B16C78}"/>
              </a:ext>
            </a:extLst>
          </p:cNvPr>
          <p:cNvSpPr txBox="1"/>
          <p:nvPr/>
        </p:nvSpPr>
        <p:spPr>
          <a:xfrm>
            <a:off x="9497296" y="3258291"/>
            <a:ext cx="1661054" cy="369332"/>
          </a:xfrm>
          <a:prstGeom prst="rect">
            <a:avLst/>
          </a:prstGeom>
          <a:noFill/>
        </p:spPr>
        <p:txBody>
          <a:bodyPr wrap="square" rtlCol="0">
            <a:spAutoFit/>
          </a:bodyPr>
          <a:lstStyle/>
          <a:p>
            <a:r>
              <a:rPr lang="en-GB" dirty="0">
                <a:solidFill>
                  <a:srgbClr val="0070C0"/>
                </a:solidFill>
              </a:rPr>
              <a:t>Recruitment</a:t>
            </a:r>
          </a:p>
        </p:txBody>
      </p:sp>
      <p:pic>
        <p:nvPicPr>
          <p:cNvPr id="30" name="Picture 29">
            <a:extLst>
              <a:ext uri="{FF2B5EF4-FFF2-40B4-BE49-F238E27FC236}">
                <a16:creationId xmlns:a16="http://schemas.microsoft.com/office/drawing/2014/main" id="{A5579C7A-2D97-5325-73C1-3C9C9665E268}"/>
              </a:ext>
            </a:extLst>
          </p:cNvPr>
          <p:cNvPicPr>
            <a:picLocks noChangeAspect="1"/>
          </p:cNvPicPr>
          <p:nvPr/>
        </p:nvPicPr>
        <p:blipFill>
          <a:blip r:embed="rId8"/>
          <a:stretch>
            <a:fillRect/>
          </a:stretch>
        </p:blipFill>
        <p:spPr>
          <a:xfrm>
            <a:off x="1463201" y="5378980"/>
            <a:ext cx="7772400" cy="981075"/>
          </a:xfrm>
          <a:prstGeom prst="rect">
            <a:avLst/>
          </a:prstGeom>
        </p:spPr>
      </p:pic>
      <p:sp>
        <p:nvSpPr>
          <p:cNvPr id="34" name="TextBox 33">
            <a:extLst>
              <a:ext uri="{FF2B5EF4-FFF2-40B4-BE49-F238E27FC236}">
                <a16:creationId xmlns:a16="http://schemas.microsoft.com/office/drawing/2014/main" id="{7CB36EC1-E44F-9125-ED8C-B2890E532205}"/>
              </a:ext>
            </a:extLst>
          </p:cNvPr>
          <p:cNvSpPr txBox="1"/>
          <p:nvPr/>
        </p:nvSpPr>
        <p:spPr>
          <a:xfrm>
            <a:off x="3151471" y="6175389"/>
            <a:ext cx="6097772" cy="369332"/>
          </a:xfrm>
          <a:prstGeom prst="rect">
            <a:avLst/>
          </a:prstGeom>
          <a:noFill/>
        </p:spPr>
        <p:txBody>
          <a:bodyPr wrap="square">
            <a:spAutoFit/>
          </a:bodyPr>
          <a:lstStyle/>
          <a:p>
            <a:r>
              <a:rPr lang="en-GB" dirty="0">
                <a:solidFill>
                  <a:srgbClr val="0070C0"/>
                </a:solidFill>
                <a:latin typeface="Arial Narrow" panose="020B0606020202030204" pitchFamily="34" charset="0"/>
              </a:rPr>
              <a:t>http://dx.doi.org/10.11645/15.1.2846</a:t>
            </a:r>
          </a:p>
        </p:txBody>
      </p:sp>
    </p:spTree>
    <p:extLst>
      <p:ext uri="{BB962C8B-B14F-4D97-AF65-F5344CB8AC3E}">
        <p14:creationId xmlns:p14="http://schemas.microsoft.com/office/powerpoint/2010/main" val="414400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395C0-F1C1-492E-A462-28034AFAD670}"/>
              </a:ext>
            </a:extLst>
          </p:cNvPr>
          <p:cNvSpPr txBox="1"/>
          <p:nvPr/>
        </p:nvSpPr>
        <p:spPr>
          <a:xfrm>
            <a:off x="2679650" y="317844"/>
            <a:ext cx="7591400" cy="584775"/>
          </a:xfrm>
          <a:prstGeom prst="rect">
            <a:avLst/>
          </a:prstGeom>
          <a:noFill/>
        </p:spPr>
        <p:txBody>
          <a:bodyPr wrap="square">
            <a:spAutoFit/>
          </a:bodyPr>
          <a:lstStyle/>
          <a:p>
            <a:pPr lvl="0">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Create your OWN value and Impact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7DD5695E-47AF-4E7A-88DF-B0D531024489}"/>
              </a:ext>
            </a:extLst>
          </p:cNvPr>
          <p:cNvCxnSpPr>
            <a:cxnSpLocks/>
          </p:cNvCxnSpPr>
          <p:nvPr/>
        </p:nvCxnSpPr>
        <p:spPr>
          <a:xfrm flipH="1">
            <a:off x="2790371" y="1092887"/>
            <a:ext cx="1295394" cy="922455"/>
          </a:xfrm>
          <a:prstGeom prst="straightConnector1">
            <a:avLst/>
          </a:prstGeom>
          <a:ln w="508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602AF9-FC9F-4234-B75C-5BE5217EEA15}"/>
              </a:ext>
            </a:extLst>
          </p:cNvPr>
          <p:cNvCxnSpPr>
            <a:cxnSpLocks/>
          </p:cNvCxnSpPr>
          <p:nvPr/>
        </p:nvCxnSpPr>
        <p:spPr>
          <a:xfrm>
            <a:off x="5879534" y="1054393"/>
            <a:ext cx="0" cy="1021145"/>
          </a:xfrm>
          <a:prstGeom prst="straightConnector1">
            <a:avLst/>
          </a:prstGeom>
          <a:ln w="508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CEBEBD3-80DC-4F3D-A56F-066714E877A5}"/>
              </a:ext>
            </a:extLst>
          </p:cNvPr>
          <p:cNvSpPr txBox="1"/>
          <p:nvPr/>
        </p:nvSpPr>
        <p:spPr>
          <a:xfrm>
            <a:off x="414671" y="2167116"/>
            <a:ext cx="3766884" cy="347787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LEARN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Chat with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Liaison with academics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Talk to peers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Be a mentee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Ask questions at webinars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Sign up for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Shut up and write</a:t>
            </a:r>
          </a:p>
        </p:txBody>
      </p:sp>
      <p:sp>
        <p:nvSpPr>
          <p:cNvPr id="9" name="TextBox 8">
            <a:extLst>
              <a:ext uri="{FF2B5EF4-FFF2-40B4-BE49-F238E27FC236}">
                <a16:creationId xmlns:a16="http://schemas.microsoft.com/office/drawing/2014/main" id="{F4AAE3B1-438A-4C85-B732-C0ABAF2512D0}"/>
              </a:ext>
            </a:extLst>
          </p:cNvPr>
          <p:cNvSpPr txBox="1"/>
          <p:nvPr/>
        </p:nvSpPr>
        <p:spPr>
          <a:xfrm>
            <a:off x="4293245" y="2167116"/>
            <a:ext cx="3526908" cy="347787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TEACH</a:t>
            </a:r>
            <a:r>
              <a:rPr kumimoji="0" lang="en-GB" sz="2800" b="1"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rPr>
              <a:t> </a:t>
            </a:r>
            <a:r>
              <a:rPr lang="en-GB" sz="2800" b="1" dirty="0">
                <a:solidFill>
                  <a:srgbClr val="C00000"/>
                </a:solidFill>
                <a:latin typeface="Arial" panose="020B0604020202020204" pitchFamily="34" charset="0"/>
                <a:cs typeface="Arial" panose="020B0604020202020204" pitchFamily="34" charset="0"/>
              </a:rPr>
              <a:t>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Be the AI champion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Speak in IL forums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Be a mentor /buddy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Inclusive collections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Skill building workshops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Research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Grammarly/Goblin Tools</a:t>
            </a:r>
            <a:endParaRPr kumimoji="0" lang="en-GB" sz="22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a:extLst>
              <a:ext uri="{FF2B5EF4-FFF2-40B4-BE49-F238E27FC236}">
                <a16:creationId xmlns:a16="http://schemas.microsoft.com/office/drawing/2014/main" id="{B7D8E63C-A597-4C5F-AF3D-9CCEAAB4C446}"/>
              </a:ext>
            </a:extLst>
          </p:cNvPr>
          <p:cNvCxnSpPr>
            <a:cxnSpLocks/>
          </p:cNvCxnSpPr>
          <p:nvPr/>
        </p:nvCxnSpPr>
        <p:spPr>
          <a:xfrm>
            <a:off x="7973396" y="1054393"/>
            <a:ext cx="1512316" cy="899373"/>
          </a:xfrm>
          <a:prstGeom prst="straightConnector1">
            <a:avLst/>
          </a:prstGeom>
          <a:ln w="508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CCEF1C-EC1C-4C99-B902-90F3C4EC5400}"/>
              </a:ext>
            </a:extLst>
          </p:cNvPr>
          <p:cNvSpPr txBox="1"/>
          <p:nvPr/>
        </p:nvSpPr>
        <p:spPr>
          <a:xfrm>
            <a:off x="7973396" y="2167116"/>
            <a:ext cx="3921139" cy="347787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DEVELOP THROUGH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Creating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Raising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Collaborating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Reflective practice</a:t>
            </a:r>
          </a:p>
          <a:p>
            <a:pPr>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Research projects /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Gamification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CPD</a:t>
            </a:r>
          </a:p>
        </p:txBody>
      </p:sp>
    </p:spTree>
    <p:extLst>
      <p:ext uri="{BB962C8B-B14F-4D97-AF65-F5344CB8AC3E}">
        <p14:creationId xmlns:p14="http://schemas.microsoft.com/office/powerpoint/2010/main" val="32136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ppt_x"/>
                                          </p:val>
                                        </p:tav>
                                        <p:tav tm="100000">
                                          <p:val>
                                            <p:strVal val="#ppt_x"/>
                                          </p:val>
                                        </p:tav>
                                      </p:tavLst>
                                    </p:anim>
                                    <p:anim calcmode="lin" valueType="num">
                                      <p:cBhvr additive="base">
                                        <p:cTn id="27" dur="1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208AF-A5AA-47C3-B5E8-B15417AC15AE}"/>
              </a:ext>
            </a:extLst>
          </p:cNvPr>
          <p:cNvSpPr txBox="1"/>
          <p:nvPr/>
        </p:nvSpPr>
        <p:spPr>
          <a:xfrm>
            <a:off x="2544417" y="348532"/>
            <a:ext cx="825759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What do we mean by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haroni" panose="02010803020104030203" pitchFamily="2" charset="-79"/>
              <a:ea typeface="+mn-ea"/>
              <a:cs typeface="Angsana New" panose="02020603050405020304" pitchFamily="18" charset="-34"/>
            </a:endParaRPr>
          </a:p>
        </p:txBody>
      </p:sp>
      <p:sp>
        <p:nvSpPr>
          <p:cNvPr id="2" name="Slide Number Placeholder 1">
            <a:extLst>
              <a:ext uri="{FF2B5EF4-FFF2-40B4-BE49-F238E27FC236}">
                <a16:creationId xmlns:a16="http://schemas.microsoft.com/office/drawing/2014/main" id="{7202F777-E63E-406C-9355-A09B79FCB4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556E7F-F270-4260-B651-18EE6F6585A2}"/>
              </a:ext>
            </a:extLst>
          </p:cNvPr>
          <p:cNvSpPr txBox="1"/>
          <p:nvPr/>
        </p:nvSpPr>
        <p:spPr>
          <a:xfrm>
            <a:off x="1050789" y="1677944"/>
            <a:ext cx="2024109" cy="461665"/>
          </a:xfrm>
          <a:prstGeom prst="rect">
            <a:avLst/>
          </a:prstGeom>
          <a:noFill/>
          <a:ln w="38100">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CC"/>
                </a:solidFill>
                <a:effectLst/>
                <a:uLnTx/>
                <a:uFillTx/>
                <a:latin typeface="Calibri" panose="020F0502020204030204"/>
                <a:ea typeface="+mn-ea"/>
                <a:cs typeface="+mn-cs"/>
              </a:rPr>
              <a:t>AN ANSWER</a:t>
            </a:r>
          </a:p>
        </p:txBody>
      </p:sp>
      <p:sp>
        <p:nvSpPr>
          <p:cNvPr id="11" name="TextBox 10">
            <a:extLst>
              <a:ext uri="{FF2B5EF4-FFF2-40B4-BE49-F238E27FC236}">
                <a16:creationId xmlns:a16="http://schemas.microsoft.com/office/drawing/2014/main" id="{5D11DE3A-F370-46A4-BE38-D9C1F6768BFE}"/>
              </a:ext>
            </a:extLst>
          </p:cNvPr>
          <p:cNvSpPr txBox="1"/>
          <p:nvPr/>
        </p:nvSpPr>
        <p:spPr>
          <a:xfrm>
            <a:off x="5644499" y="1677944"/>
            <a:ext cx="3982977"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rPr>
              <a:t>What is </a:t>
            </a:r>
            <a:r>
              <a:rPr kumimoji="0" lang="en-GB" sz="2400" b="1" i="0" u="none" strike="noStrike" kern="1200" cap="none" spc="0" normalizeH="0" baseline="0" noProof="0" dirty="0" err="1">
                <a:ln>
                  <a:noFill/>
                </a:ln>
                <a:solidFill>
                  <a:srgbClr val="002060"/>
                </a:solidFill>
                <a:effectLst/>
                <a:uLnTx/>
                <a:uFillTx/>
                <a:latin typeface="Calibri" panose="020F0502020204030204"/>
                <a:ea typeface="+mn-ea"/>
                <a:cs typeface="+mn-cs"/>
              </a:rPr>
              <a:t>Deepseek</a:t>
            </a:r>
            <a:r>
              <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3E9122C2-DCDD-4434-BB87-DF9A4B86C248}"/>
              </a:ext>
            </a:extLst>
          </p:cNvPr>
          <p:cNvSpPr txBox="1"/>
          <p:nvPr/>
        </p:nvSpPr>
        <p:spPr>
          <a:xfrm>
            <a:off x="1050788" y="2740475"/>
            <a:ext cx="2024109" cy="461665"/>
          </a:xfrm>
          <a:prstGeom prst="rect">
            <a:avLst/>
          </a:prstGeom>
          <a:noFill/>
          <a:ln w="38100">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CC"/>
                </a:solidFill>
                <a:effectLst/>
                <a:uLnTx/>
                <a:uFillTx/>
                <a:latin typeface="Calibri" panose="020F0502020204030204"/>
                <a:ea typeface="+mn-ea"/>
                <a:cs typeface="+mn-cs"/>
              </a:rPr>
              <a:t>A FACT</a:t>
            </a:r>
          </a:p>
        </p:txBody>
      </p:sp>
      <p:sp>
        <p:nvSpPr>
          <p:cNvPr id="13" name="TextBox 12">
            <a:extLst>
              <a:ext uri="{FF2B5EF4-FFF2-40B4-BE49-F238E27FC236}">
                <a16:creationId xmlns:a16="http://schemas.microsoft.com/office/drawing/2014/main" id="{8A176445-A0E4-4659-826F-85104ACB57D4}"/>
              </a:ext>
            </a:extLst>
          </p:cNvPr>
          <p:cNvSpPr txBox="1"/>
          <p:nvPr/>
        </p:nvSpPr>
        <p:spPr>
          <a:xfrm>
            <a:off x="1050788" y="3798505"/>
            <a:ext cx="2024109" cy="461665"/>
          </a:xfrm>
          <a:prstGeom prst="rect">
            <a:avLst/>
          </a:prstGeom>
          <a:noFill/>
          <a:ln w="38100">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CC"/>
                </a:solidFill>
                <a:effectLst/>
                <a:uLnTx/>
                <a:uFillTx/>
                <a:latin typeface="Calibri" panose="020F0502020204030204"/>
                <a:ea typeface="+mn-ea"/>
                <a:cs typeface="+mn-cs"/>
              </a:rPr>
              <a:t>AN OPINION</a:t>
            </a:r>
          </a:p>
        </p:txBody>
      </p:sp>
      <p:sp>
        <p:nvSpPr>
          <p:cNvPr id="14" name="TextBox 13">
            <a:extLst>
              <a:ext uri="{FF2B5EF4-FFF2-40B4-BE49-F238E27FC236}">
                <a16:creationId xmlns:a16="http://schemas.microsoft.com/office/drawing/2014/main" id="{8FD7675C-69B5-4EF2-8857-779B39313CDA}"/>
              </a:ext>
            </a:extLst>
          </p:cNvPr>
          <p:cNvSpPr txBox="1"/>
          <p:nvPr/>
        </p:nvSpPr>
        <p:spPr>
          <a:xfrm>
            <a:off x="1052010" y="4949223"/>
            <a:ext cx="2024109" cy="461665"/>
          </a:xfrm>
          <a:prstGeom prst="rect">
            <a:avLst/>
          </a:prstGeom>
          <a:noFill/>
          <a:ln w="38100">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CC"/>
                </a:solidFill>
                <a:effectLst/>
                <a:uLnTx/>
                <a:uFillTx/>
                <a:latin typeface="Calibri" panose="020F0502020204030204"/>
                <a:ea typeface="+mn-ea"/>
                <a:cs typeface="+mn-cs"/>
              </a:rPr>
              <a:t>A VIEWPOINT </a:t>
            </a:r>
          </a:p>
        </p:txBody>
      </p:sp>
      <p:sp>
        <p:nvSpPr>
          <p:cNvPr id="18" name="Arrow: Down 17">
            <a:extLst>
              <a:ext uri="{FF2B5EF4-FFF2-40B4-BE49-F238E27FC236}">
                <a16:creationId xmlns:a16="http://schemas.microsoft.com/office/drawing/2014/main" id="{E9D2A18C-F286-4159-8473-B85F5CC45A1C}"/>
              </a:ext>
            </a:extLst>
          </p:cNvPr>
          <p:cNvSpPr/>
          <p:nvPr/>
        </p:nvSpPr>
        <p:spPr>
          <a:xfrm rot="16200000">
            <a:off x="4217808" y="2654426"/>
            <a:ext cx="283779" cy="73814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468F65A5-636C-4C53-853F-7D49EB543588}"/>
              </a:ext>
            </a:extLst>
          </p:cNvPr>
          <p:cNvSpPr/>
          <p:nvPr/>
        </p:nvSpPr>
        <p:spPr>
          <a:xfrm rot="16200000">
            <a:off x="4217809" y="1539702"/>
            <a:ext cx="283779" cy="73814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2">
                  <a:lumMod val="50000"/>
                </a:schemeClr>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E24C39AB-5FF2-4BBF-A94E-4447857B48DF}"/>
              </a:ext>
            </a:extLst>
          </p:cNvPr>
          <p:cNvSpPr/>
          <p:nvPr/>
        </p:nvSpPr>
        <p:spPr>
          <a:xfrm rot="16200000">
            <a:off x="4217808" y="3749207"/>
            <a:ext cx="283779" cy="73814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9F8ED11B-FA70-46A4-963E-D76A930C684B}"/>
              </a:ext>
            </a:extLst>
          </p:cNvPr>
          <p:cNvSpPr/>
          <p:nvPr/>
        </p:nvSpPr>
        <p:spPr>
          <a:xfrm rot="16200000">
            <a:off x="4217808" y="4810981"/>
            <a:ext cx="283779" cy="73814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4456BA-5DB3-4B5F-B932-F77E3456C466}"/>
              </a:ext>
            </a:extLst>
          </p:cNvPr>
          <p:cNvSpPr txBox="1"/>
          <p:nvPr/>
        </p:nvSpPr>
        <p:spPr>
          <a:xfrm>
            <a:off x="5570484" y="2651531"/>
            <a:ext cx="5917324" cy="830997"/>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rPr>
              <a:t>Blended learning has become more significant after the pandemic</a:t>
            </a:r>
          </a:p>
        </p:txBody>
      </p:sp>
      <p:sp>
        <p:nvSpPr>
          <p:cNvPr id="24" name="TextBox 23">
            <a:extLst>
              <a:ext uri="{FF2B5EF4-FFF2-40B4-BE49-F238E27FC236}">
                <a16:creationId xmlns:a16="http://schemas.microsoft.com/office/drawing/2014/main" id="{3A8951A0-E4E2-4BFD-868B-7C3D05724E96}"/>
              </a:ext>
            </a:extLst>
          </p:cNvPr>
          <p:cNvSpPr txBox="1"/>
          <p:nvPr/>
        </p:nvSpPr>
        <p:spPr>
          <a:xfrm>
            <a:off x="5651938" y="3830229"/>
            <a:ext cx="5917324" cy="830997"/>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rPr>
              <a:t>Changing immigration rules causes instability to the country’s economy</a:t>
            </a:r>
          </a:p>
        </p:txBody>
      </p:sp>
      <p:sp>
        <p:nvSpPr>
          <p:cNvPr id="25" name="TextBox 24">
            <a:extLst>
              <a:ext uri="{FF2B5EF4-FFF2-40B4-BE49-F238E27FC236}">
                <a16:creationId xmlns:a16="http://schemas.microsoft.com/office/drawing/2014/main" id="{018BD940-1A15-434C-ABB0-C4B36716B697}"/>
              </a:ext>
            </a:extLst>
          </p:cNvPr>
          <p:cNvSpPr txBox="1"/>
          <p:nvPr/>
        </p:nvSpPr>
        <p:spPr>
          <a:xfrm>
            <a:off x="5651938" y="5038164"/>
            <a:ext cx="5917324" cy="830997"/>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panose="020F0502020204030204"/>
                <a:ea typeface="+mn-ea"/>
                <a:cs typeface="+mn-cs"/>
              </a:rPr>
              <a:t>I think countries in the Asian sub-continent  have deep-rooted cultural traditions</a:t>
            </a:r>
          </a:p>
        </p:txBody>
      </p:sp>
    </p:spTree>
    <p:extLst>
      <p:ext uri="{BB962C8B-B14F-4D97-AF65-F5344CB8AC3E}">
        <p14:creationId xmlns:p14="http://schemas.microsoft.com/office/powerpoint/2010/main" val="369684856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9C167-D250-5496-1F69-FDAC580B87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E61F9AE-BF23-2B79-CA92-7AFD98EA0910}"/>
              </a:ext>
            </a:extLst>
          </p:cNvPr>
          <p:cNvSpPr txBox="1">
            <a:spLocks/>
          </p:cNvSpPr>
          <p:nvPr/>
        </p:nvSpPr>
        <p:spPr>
          <a:xfrm>
            <a:off x="995015" y="-9183"/>
            <a:ext cx="9604375" cy="1049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200" b="1" dirty="0">
                <a:solidFill>
                  <a:srgbClr val="1358A9"/>
                </a:solidFill>
                <a:latin typeface="Tahoma" panose="020B0604030504040204" pitchFamily="34" charset="0"/>
                <a:ea typeface="Tahoma" panose="020B0604030504040204" pitchFamily="34" charset="0"/>
                <a:cs typeface="Tahoma" panose="020B0604030504040204" pitchFamily="34" charset="0"/>
              </a:rPr>
              <a:t>Every CAT tells a story ! </a:t>
            </a:r>
          </a:p>
        </p:txBody>
      </p:sp>
      <p:sp>
        <p:nvSpPr>
          <p:cNvPr id="10" name="TextBox 9">
            <a:extLst>
              <a:ext uri="{FF2B5EF4-FFF2-40B4-BE49-F238E27FC236}">
                <a16:creationId xmlns:a16="http://schemas.microsoft.com/office/drawing/2014/main" id="{81666B10-6FA6-3456-EB18-C9C8CCF36BFD}"/>
              </a:ext>
            </a:extLst>
          </p:cNvPr>
          <p:cNvSpPr txBox="1"/>
          <p:nvPr/>
        </p:nvSpPr>
        <p:spPr>
          <a:xfrm>
            <a:off x="549888" y="2973931"/>
            <a:ext cx="26884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The “How do I get out” Cat</a:t>
            </a:r>
          </a:p>
        </p:txBody>
      </p:sp>
      <p:sp>
        <p:nvSpPr>
          <p:cNvPr id="11" name="TextBox 10">
            <a:extLst>
              <a:ext uri="{FF2B5EF4-FFF2-40B4-BE49-F238E27FC236}">
                <a16:creationId xmlns:a16="http://schemas.microsoft.com/office/drawing/2014/main" id="{268260C9-3940-76BF-C161-8E074C0478E6}"/>
              </a:ext>
            </a:extLst>
          </p:cNvPr>
          <p:cNvSpPr txBox="1"/>
          <p:nvPr/>
        </p:nvSpPr>
        <p:spPr>
          <a:xfrm>
            <a:off x="8164031" y="5912240"/>
            <a:ext cx="37125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The “I submitted my assignment” Cat</a:t>
            </a:r>
          </a:p>
        </p:txBody>
      </p:sp>
      <p:sp>
        <p:nvSpPr>
          <p:cNvPr id="12" name="TextBox 11">
            <a:extLst>
              <a:ext uri="{FF2B5EF4-FFF2-40B4-BE49-F238E27FC236}">
                <a16:creationId xmlns:a16="http://schemas.microsoft.com/office/drawing/2014/main" id="{770C14C3-5BC7-3DD3-3C85-012CDEBD3FB3}"/>
              </a:ext>
            </a:extLst>
          </p:cNvPr>
          <p:cNvSpPr txBox="1"/>
          <p:nvPr/>
        </p:nvSpPr>
        <p:spPr>
          <a:xfrm>
            <a:off x="4646361" y="5764499"/>
            <a:ext cx="24506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3366"/>
                </a:solidFill>
                <a:effectLst/>
                <a:uLnTx/>
                <a:uFillTx/>
                <a:latin typeface="Arial Narrow" panose="020B0606020202030204" pitchFamily="34" charset="0"/>
                <a:ea typeface="+mn-ea"/>
                <a:cs typeface="+mn-cs"/>
              </a:rPr>
              <a:t>The “Referencing</a:t>
            </a:r>
            <a:r>
              <a:rPr kumimoji="0" lang="en-GB" sz="2000" b="0" i="0" u="none" strike="noStrike" kern="1200" cap="none" spc="0" normalizeH="0" noProof="0" dirty="0">
                <a:ln>
                  <a:noFill/>
                </a:ln>
                <a:solidFill>
                  <a:srgbClr val="993366"/>
                </a:solidFill>
                <a:effectLst/>
                <a:uLnTx/>
                <a:uFillTx/>
                <a:latin typeface="Arial Narrow" panose="020B0606020202030204" pitchFamily="34" charset="0"/>
                <a:ea typeface="+mn-ea"/>
                <a:cs typeface="+mn-cs"/>
              </a:rPr>
              <a:t> </a:t>
            </a:r>
            <a:r>
              <a:rPr kumimoji="0" lang="en-GB" sz="2000" b="0" i="0" u="none" strike="noStrike" kern="1200" cap="none" spc="0" normalizeH="0" baseline="0" noProof="0" dirty="0">
                <a:ln>
                  <a:noFill/>
                </a:ln>
                <a:solidFill>
                  <a:srgbClr val="993366"/>
                </a:solidFill>
                <a:effectLst/>
                <a:uLnTx/>
                <a:uFillTx/>
                <a:latin typeface="Arial Narrow" panose="020B0606020202030204" pitchFamily="34" charset="0"/>
                <a:ea typeface="+mn-ea"/>
                <a:cs typeface="+mn-cs"/>
              </a:rPr>
              <a:t>” Cat</a:t>
            </a:r>
          </a:p>
        </p:txBody>
      </p:sp>
      <p:sp>
        <p:nvSpPr>
          <p:cNvPr id="13" name="TextBox 12">
            <a:extLst>
              <a:ext uri="{FF2B5EF4-FFF2-40B4-BE49-F238E27FC236}">
                <a16:creationId xmlns:a16="http://schemas.microsoft.com/office/drawing/2014/main" id="{AE94B6F0-CE01-55A9-CB61-D7CDA25F2CA4}"/>
              </a:ext>
            </a:extLst>
          </p:cNvPr>
          <p:cNvSpPr txBox="1"/>
          <p:nvPr/>
        </p:nvSpPr>
        <p:spPr>
          <a:xfrm>
            <a:off x="549888" y="5764499"/>
            <a:ext cx="3160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Arial Narrow" panose="020B0606020202030204" pitchFamily="34" charset="0"/>
                <a:ea typeface="+mn-ea"/>
                <a:cs typeface="+mn-cs"/>
              </a:rPr>
              <a:t>The “Information Literacy” Cat</a:t>
            </a:r>
          </a:p>
        </p:txBody>
      </p:sp>
      <p:sp>
        <p:nvSpPr>
          <p:cNvPr id="14" name="TextBox 13">
            <a:extLst>
              <a:ext uri="{FF2B5EF4-FFF2-40B4-BE49-F238E27FC236}">
                <a16:creationId xmlns:a16="http://schemas.microsoft.com/office/drawing/2014/main" id="{1A243423-08F4-1ECE-6F65-95D7677F12AC}"/>
              </a:ext>
            </a:extLst>
          </p:cNvPr>
          <p:cNvSpPr txBox="1"/>
          <p:nvPr/>
        </p:nvSpPr>
        <p:spPr>
          <a:xfrm>
            <a:off x="8244295" y="3006156"/>
            <a:ext cx="34758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33CC"/>
                </a:solidFill>
                <a:effectLst/>
                <a:uLnTx/>
                <a:uFillTx/>
                <a:latin typeface="Arial Narrow" panose="020B0606020202030204" pitchFamily="34" charset="0"/>
                <a:ea typeface="+mn-ea"/>
                <a:cs typeface="+mn-cs"/>
              </a:rPr>
              <a:t>The “Can I use this resource” Cat</a:t>
            </a:r>
          </a:p>
        </p:txBody>
      </p:sp>
      <p:sp>
        <p:nvSpPr>
          <p:cNvPr id="15" name="TextBox 14">
            <a:extLst>
              <a:ext uri="{FF2B5EF4-FFF2-40B4-BE49-F238E27FC236}">
                <a16:creationId xmlns:a16="http://schemas.microsoft.com/office/drawing/2014/main" id="{0FA75918-5529-77F6-5D87-885204FBDEF0}"/>
              </a:ext>
            </a:extLst>
          </p:cNvPr>
          <p:cNvSpPr txBox="1"/>
          <p:nvPr/>
        </p:nvSpPr>
        <p:spPr>
          <a:xfrm>
            <a:off x="4257055" y="2973931"/>
            <a:ext cx="32292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The “</a:t>
            </a:r>
            <a:r>
              <a:rPr lang="en-GB" sz="2000" dirty="0">
                <a:solidFill>
                  <a:srgbClr val="0070C0"/>
                </a:solidFill>
                <a:latin typeface="Arial Narrow" panose="020B0606020202030204" pitchFamily="34" charset="0"/>
              </a:rPr>
              <a:t>Too much information</a:t>
            </a:r>
            <a:r>
              <a:rPr kumimoji="0" lang="en-GB" sz="20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 Cat</a:t>
            </a:r>
          </a:p>
        </p:txBody>
      </p:sp>
      <p:pic>
        <p:nvPicPr>
          <p:cNvPr id="16" name="Picture 15">
            <a:extLst>
              <a:ext uri="{FF2B5EF4-FFF2-40B4-BE49-F238E27FC236}">
                <a16:creationId xmlns:a16="http://schemas.microsoft.com/office/drawing/2014/main" id="{34D95684-638A-3798-0E91-BD0F56A502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660" y="3884943"/>
            <a:ext cx="1913416" cy="1506057"/>
          </a:xfrm>
          <a:prstGeom prst="rect">
            <a:avLst/>
          </a:prstGeom>
          <a:noFill/>
        </p:spPr>
      </p:pic>
      <p:pic>
        <p:nvPicPr>
          <p:cNvPr id="18" name="Picture 17">
            <a:extLst>
              <a:ext uri="{FF2B5EF4-FFF2-40B4-BE49-F238E27FC236}">
                <a16:creationId xmlns:a16="http://schemas.microsoft.com/office/drawing/2014/main" id="{57C7076B-70F9-2438-AA1C-09A82715459B}"/>
              </a:ext>
            </a:extLst>
          </p:cNvPr>
          <p:cNvPicPr>
            <a:picLocks noChangeAspect="1"/>
          </p:cNvPicPr>
          <p:nvPr/>
        </p:nvPicPr>
        <p:blipFill>
          <a:blip r:embed="rId4"/>
          <a:stretch>
            <a:fillRect/>
          </a:stretch>
        </p:blipFill>
        <p:spPr>
          <a:xfrm>
            <a:off x="891790" y="1154208"/>
            <a:ext cx="1350306" cy="1576120"/>
          </a:xfrm>
          <a:prstGeom prst="rect">
            <a:avLst/>
          </a:prstGeom>
        </p:spPr>
      </p:pic>
      <p:pic>
        <p:nvPicPr>
          <p:cNvPr id="20" name="Picture 19">
            <a:extLst>
              <a:ext uri="{FF2B5EF4-FFF2-40B4-BE49-F238E27FC236}">
                <a16:creationId xmlns:a16="http://schemas.microsoft.com/office/drawing/2014/main" id="{5FFA4FDF-0A26-3098-9179-45CF66E71854}"/>
              </a:ext>
            </a:extLst>
          </p:cNvPr>
          <p:cNvPicPr>
            <a:picLocks noChangeAspect="1"/>
          </p:cNvPicPr>
          <p:nvPr/>
        </p:nvPicPr>
        <p:blipFill>
          <a:blip r:embed="rId5"/>
          <a:stretch>
            <a:fillRect/>
          </a:stretch>
        </p:blipFill>
        <p:spPr>
          <a:xfrm>
            <a:off x="9219044" y="3848765"/>
            <a:ext cx="1526310" cy="1793590"/>
          </a:xfrm>
          <a:prstGeom prst="rect">
            <a:avLst/>
          </a:prstGeom>
        </p:spPr>
      </p:pic>
      <p:pic>
        <p:nvPicPr>
          <p:cNvPr id="24" name="Picture 23">
            <a:extLst>
              <a:ext uri="{FF2B5EF4-FFF2-40B4-BE49-F238E27FC236}">
                <a16:creationId xmlns:a16="http://schemas.microsoft.com/office/drawing/2014/main" id="{DAEA16C7-0FD4-9EFB-5755-E80DD3D00E19}"/>
              </a:ext>
            </a:extLst>
          </p:cNvPr>
          <p:cNvPicPr>
            <a:picLocks noChangeAspect="1"/>
          </p:cNvPicPr>
          <p:nvPr/>
        </p:nvPicPr>
        <p:blipFill>
          <a:blip r:embed="rId6"/>
          <a:stretch>
            <a:fillRect/>
          </a:stretch>
        </p:blipFill>
        <p:spPr>
          <a:xfrm>
            <a:off x="9341430" y="1082170"/>
            <a:ext cx="1413151" cy="1678364"/>
          </a:xfrm>
          <a:prstGeom prst="rect">
            <a:avLst/>
          </a:prstGeom>
        </p:spPr>
      </p:pic>
      <p:pic>
        <p:nvPicPr>
          <p:cNvPr id="26" name="Picture 25">
            <a:extLst>
              <a:ext uri="{FF2B5EF4-FFF2-40B4-BE49-F238E27FC236}">
                <a16:creationId xmlns:a16="http://schemas.microsoft.com/office/drawing/2014/main" id="{4E6CDEEE-7A62-2A70-CA4D-F18C74D6C275}"/>
              </a:ext>
            </a:extLst>
          </p:cNvPr>
          <p:cNvPicPr>
            <a:picLocks noChangeAspect="1"/>
          </p:cNvPicPr>
          <p:nvPr/>
        </p:nvPicPr>
        <p:blipFill>
          <a:blip r:embed="rId7"/>
          <a:stretch>
            <a:fillRect/>
          </a:stretch>
        </p:blipFill>
        <p:spPr>
          <a:xfrm>
            <a:off x="6366035" y="1103874"/>
            <a:ext cx="1566674" cy="1678364"/>
          </a:xfrm>
          <a:prstGeom prst="rect">
            <a:avLst/>
          </a:prstGeom>
        </p:spPr>
      </p:pic>
      <p:pic>
        <p:nvPicPr>
          <p:cNvPr id="28" name="Picture 27">
            <a:extLst>
              <a:ext uri="{FF2B5EF4-FFF2-40B4-BE49-F238E27FC236}">
                <a16:creationId xmlns:a16="http://schemas.microsoft.com/office/drawing/2014/main" id="{556FF4BF-BFC1-5069-982F-7475EDC4AEAB}"/>
              </a:ext>
            </a:extLst>
          </p:cNvPr>
          <p:cNvPicPr>
            <a:picLocks noChangeAspect="1"/>
          </p:cNvPicPr>
          <p:nvPr/>
        </p:nvPicPr>
        <p:blipFill>
          <a:blip r:embed="rId8"/>
          <a:stretch>
            <a:fillRect/>
          </a:stretch>
        </p:blipFill>
        <p:spPr>
          <a:xfrm>
            <a:off x="3434449" y="1205266"/>
            <a:ext cx="1739233" cy="1576972"/>
          </a:xfrm>
          <a:prstGeom prst="rect">
            <a:avLst/>
          </a:prstGeom>
        </p:spPr>
      </p:pic>
      <p:pic>
        <p:nvPicPr>
          <p:cNvPr id="32" name="Picture 31">
            <a:extLst>
              <a:ext uri="{FF2B5EF4-FFF2-40B4-BE49-F238E27FC236}">
                <a16:creationId xmlns:a16="http://schemas.microsoft.com/office/drawing/2014/main" id="{FB81600D-71AC-1DC0-F2D7-1EF98CC142B1}"/>
              </a:ext>
            </a:extLst>
          </p:cNvPr>
          <p:cNvPicPr>
            <a:picLocks noChangeAspect="1"/>
          </p:cNvPicPr>
          <p:nvPr/>
        </p:nvPicPr>
        <p:blipFill>
          <a:blip r:embed="rId9"/>
          <a:stretch>
            <a:fillRect/>
          </a:stretch>
        </p:blipFill>
        <p:spPr>
          <a:xfrm>
            <a:off x="3483250" y="3848765"/>
            <a:ext cx="1375829" cy="1578415"/>
          </a:xfrm>
          <a:prstGeom prst="rect">
            <a:avLst/>
          </a:prstGeom>
        </p:spPr>
      </p:pic>
      <p:pic>
        <p:nvPicPr>
          <p:cNvPr id="33" name="Picture 32">
            <a:extLst>
              <a:ext uri="{FF2B5EF4-FFF2-40B4-BE49-F238E27FC236}">
                <a16:creationId xmlns:a16="http://schemas.microsoft.com/office/drawing/2014/main" id="{99156F15-4357-EEFA-A052-C1E9F24DE8A7}"/>
              </a:ext>
            </a:extLst>
          </p:cNvPr>
          <p:cNvPicPr>
            <a:picLocks noChangeAspect="1"/>
          </p:cNvPicPr>
          <p:nvPr/>
        </p:nvPicPr>
        <p:blipFill>
          <a:blip r:embed="rId10"/>
          <a:stretch>
            <a:fillRect/>
          </a:stretch>
        </p:blipFill>
        <p:spPr>
          <a:xfrm rot="5400000">
            <a:off x="1007639" y="3942335"/>
            <a:ext cx="1510501" cy="1459189"/>
          </a:xfrm>
          <a:prstGeom prst="rect">
            <a:avLst/>
          </a:prstGeom>
        </p:spPr>
      </p:pic>
    </p:spTree>
    <p:extLst>
      <p:ext uri="{BB962C8B-B14F-4D97-AF65-F5344CB8AC3E}">
        <p14:creationId xmlns:p14="http://schemas.microsoft.com/office/powerpoint/2010/main" val="3504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1000" fill="hold"/>
                                        <p:tgtEl>
                                          <p:spTgt spid="16"/>
                                        </p:tgtEl>
                                        <p:attrNameLst>
                                          <p:attrName>ppt_x</p:attrName>
                                        </p:attrNameLst>
                                      </p:cBhvr>
                                      <p:tavLst>
                                        <p:tav tm="0">
                                          <p:val>
                                            <p:strVal val="#ppt_x"/>
                                          </p:val>
                                        </p:tav>
                                        <p:tav tm="100000">
                                          <p:val>
                                            <p:strVal val="#ppt_x"/>
                                          </p:val>
                                        </p:tav>
                                      </p:tavLst>
                                    </p:anim>
                                    <p:anim calcmode="lin" valueType="num">
                                      <p:cBhvr additive="base">
                                        <p:cTn id="69" dur="10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2" presetClass="entr" presetSubtype="4"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F595-58EE-E20F-BF0C-1F26D02469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811BE7-72A5-3036-0AD6-CD4269BCD5EC}"/>
              </a:ext>
            </a:extLst>
          </p:cNvPr>
          <p:cNvSpPr>
            <a:spLocks noGrp="1"/>
          </p:cNvSpPr>
          <p:nvPr>
            <p:ph type="title"/>
          </p:nvPr>
        </p:nvSpPr>
        <p:spPr>
          <a:xfrm>
            <a:off x="803910" y="1795209"/>
            <a:ext cx="10680455" cy="3041345"/>
          </a:xfrm>
        </p:spPr>
        <p:txBody>
          <a:bodyPr vert="horz" lIns="91440" tIns="45720" rIns="91440" bIns="45720" rtlCol="0" anchor="b">
            <a:normAutofit fontScale="90000"/>
          </a:bodyPr>
          <a:lstStyle/>
          <a:p>
            <a:pPr algn="ctr"/>
            <a:r>
              <a:rPr lang="en-GB" b="1" dirty="0">
                <a:solidFill>
                  <a:srgbClr val="002060"/>
                </a:solidFill>
                <a:latin typeface="Amasis MT Pro Black" panose="02040A04050005020304" pitchFamily="18" charset="0"/>
              </a:rPr>
              <a:t>Thank you </a:t>
            </a:r>
            <a:br>
              <a:rPr lang="en-GB" b="1" dirty="0">
                <a:solidFill>
                  <a:srgbClr val="002060"/>
                </a:solidFill>
                <a:latin typeface="Amasis MT Pro Black" panose="02040A04050005020304" pitchFamily="18" charset="0"/>
              </a:rPr>
            </a:br>
            <a:r>
              <a:rPr lang="en-GB" b="1" dirty="0">
                <a:solidFill>
                  <a:srgbClr val="002060"/>
                </a:solidFill>
                <a:latin typeface="Amasis MT Pro Black" panose="02040A04050005020304" pitchFamily="18" charset="0"/>
              </a:rPr>
              <a:t>for giving me the opportunity </a:t>
            </a:r>
            <a:br>
              <a:rPr lang="en-GB" b="1" dirty="0">
                <a:solidFill>
                  <a:srgbClr val="002060"/>
                </a:solidFill>
                <a:latin typeface="Amasis MT Pro Black" panose="02040A04050005020304" pitchFamily="18" charset="0"/>
              </a:rPr>
            </a:br>
            <a:r>
              <a:rPr lang="en-GB" b="1" dirty="0">
                <a:solidFill>
                  <a:srgbClr val="002060"/>
                </a:solidFill>
                <a:latin typeface="Amasis MT Pro Black" panose="02040A04050005020304" pitchFamily="18" charset="0"/>
              </a:rPr>
              <a:t>to present here today.</a:t>
            </a:r>
            <a:br>
              <a:rPr lang="en-GB" b="1" dirty="0">
                <a:solidFill>
                  <a:srgbClr val="002060"/>
                </a:solidFill>
                <a:latin typeface="Amasis MT Pro Black" panose="02040A04050005020304" pitchFamily="18" charset="0"/>
              </a:rPr>
            </a:br>
            <a:br>
              <a:rPr lang="en-GB" b="1" dirty="0">
                <a:solidFill>
                  <a:srgbClr val="002060"/>
                </a:solidFill>
                <a:latin typeface="Amasis MT Pro Black" panose="02040A04050005020304" pitchFamily="18" charset="0"/>
              </a:rPr>
            </a:br>
            <a:br>
              <a:rPr lang="en-GB" b="1" dirty="0">
                <a:solidFill>
                  <a:srgbClr val="002060"/>
                </a:solidFill>
                <a:latin typeface="Amasis MT Pro Black" panose="02040A04050005020304" pitchFamily="18" charset="0"/>
              </a:rPr>
            </a:br>
            <a:r>
              <a:rPr lang="en-GB" sz="3600" b="1" dirty="0">
                <a:solidFill>
                  <a:schemeClr val="accent2">
                    <a:lumMod val="50000"/>
                  </a:schemeClr>
                </a:solidFill>
                <a:latin typeface="Amasis MT Pro Black" panose="02040A04050005020304" pitchFamily="18" charset="0"/>
              </a:rPr>
              <a:t>Please feel free to get in touch </a:t>
            </a:r>
            <a:br>
              <a:rPr lang="en-GB" sz="3600" b="1" dirty="0">
                <a:solidFill>
                  <a:schemeClr val="accent2">
                    <a:lumMod val="50000"/>
                  </a:schemeClr>
                </a:solidFill>
                <a:latin typeface="Amasis MT Pro Black" panose="02040A04050005020304" pitchFamily="18" charset="0"/>
              </a:rPr>
            </a:br>
            <a:r>
              <a:rPr lang="en-GB" sz="3600" b="1" dirty="0">
                <a:solidFill>
                  <a:schemeClr val="accent2">
                    <a:lumMod val="50000"/>
                  </a:schemeClr>
                </a:solidFill>
                <a:latin typeface="Amasis MT Pro Black" panose="02040A04050005020304" pitchFamily="18" charset="0"/>
              </a:rPr>
              <a:t>for more innovative ideas… Happy to help !</a:t>
            </a:r>
            <a:endParaRPr lang="en-US" sz="4000" b="1" dirty="0">
              <a:solidFill>
                <a:srgbClr val="002060"/>
              </a:solidFill>
            </a:endParaRPr>
          </a:p>
        </p:txBody>
      </p:sp>
      <p:sp>
        <p:nvSpPr>
          <p:cNvPr id="6" name="Slide Number Placeholder 5">
            <a:extLst>
              <a:ext uri="{FF2B5EF4-FFF2-40B4-BE49-F238E27FC236}">
                <a16:creationId xmlns:a16="http://schemas.microsoft.com/office/drawing/2014/main" id="{1CF35C79-3AEE-5458-4972-88F482DFF5A0}"/>
              </a:ext>
            </a:extLst>
          </p:cNvPr>
          <p:cNvSpPr>
            <a:spLocks noGrp="1"/>
          </p:cNvSpPr>
          <p:nvPr>
            <p:ph type="sldNum" sz="quarter" idx="12"/>
          </p:nvPr>
        </p:nvSpPr>
        <p:spPr/>
        <p:txBody>
          <a:bodyPr/>
          <a:lstStyle/>
          <a:p>
            <a:fld id="{10B37B4D-B1ED-498C-8838-3D6A4F27AD60}" type="slidenum">
              <a:rPr lang="en-GB" smtClean="0"/>
              <a:t>21</a:t>
            </a:fld>
            <a:endParaRPr lang="en-GB"/>
          </a:p>
        </p:txBody>
      </p:sp>
      <p:pic>
        <p:nvPicPr>
          <p:cNvPr id="7" name="Picture 4" descr="Spring daffodils border, Acik">
            <a:extLst>
              <a:ext uri="{FF2B5EF4-FFF2-40B4-BE49-F238E27FC236}">
                <a16:creationId xmlns:a16="http://schemas.microsoft.com/office/drawing/2014/main" id="{01218C96-454F-7272-720D-2AB9E499B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683" y="5754430"/>
            <a:ext cx="2402910" cy="784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pring daffodils border, Acik">
            <a:extLst>
              <a:ext uri="{FF2B5EF4-FFF2-40B4-BE49-F238E27FC236}">
                <a16:creationId xmlns:a16="http://schemas.microsoft.com/office/drawing/2014/main" id="{798A941D-006F-BA81-D1F1-052411D7A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9198" y="5762595"/>
            <a:ext cx="2402910" cy="784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pring daffodils border, Acik">
            <a:extLst>
              <a:ext uri="{FF2B5EF4-FFF2-40B4-BE49-F238E27FC236}">
                <a16:creationId xmlns:a16="http://schemas.microsoft.com/office/drawing/2014/main" id="{A02CAF49-706D-B091-C9A9-C3D26C97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516" y="5754430"/>
            <a:ext cx="2402910" cy="7844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pring daffodils border, Acik">
            <a:extLst>
              <a:ext uri="{FF2B5EF4-FFF2-40B4-BE49-F238E27FC236}">
                <a16:creationId xmlns:a16="http://schemas.microsoft.com/office/drawing/2014/main" id="{A5ABFBC9-A166-8088-6CEE-3AD0664C4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13" y="5754430"/>
            <a:ext cx="2578794" cy="7844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pring daffodils border, Acik">
            <a:extLst>
              <a:ext uri="{FF2B5EF4-FFF2-40B4-BE49-F238E27FC236}">
                <a16:creationId xmlns:a16="http://schemas.microsoft.com/office/drawing/2014/main" id="{98824E78-D870-2DD8-781F-F25BD40C8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490" y="5754430"/>
            <a:ext cx="2474421" cy="78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1543-EE13-C2ED-AF6D-24F7A83B3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C73CE-6907-73B4-4B5E-5AB43267FDE7}"/>
              </a:ext>
            </a:extLst>
          </p:cNvPr>
          <p:cNvSpPr>
            <a:spLocks noGrp="1"/>
          </p:cNvSpPr>
          <p:nvPr>
            <p:ph type="title" idx="4294967295"/>
          </p:nvPr>
        </p:nvSpPr>
        <p:spPr>
          <a:xfrm>
            <a:off x="2906423" y="136525"/>
            <a:ext cx="6973073" cy="1049337"/>
          </a:xfrm>
        </p:spPr>
        <p:txBody>
          <a:bodyPr>
            <a:normAutofit/>
          </a:bodyPr>
          <a:lstStyle/>
          <a:p>
            <a:pPr>
              <a:lnSpc>
                <a:spcPct val="100000"/>
              </a:lnSpc>
              <a:spcBef>
                <a:spcPts val="0"/>
              </a:spcBef>
              <a:defRPr/>
            </a:pPr>
            <a:r>
              <a:rPr lang="en-GB" sz="3600" b="1" dirty="0">
                <a:solidFill>
                  <a:srgbClr val="0070C0"/>
                </a:solidFill>
                <a:latin typeface="Avenir Next LT Pro" panose="020B0504020202020204" pitchFamily="34" charset="0"/>
                <a:ea typeface="+mn-ea"/>
                <a:cs typeface="+mn-cs"/>
              </a:rPr>
              <a:t>What is Information Literacy? </a:t>
            </a:r>
          </a:p>
        </p:txBody>
      </p:sp>
      <p:sp>
        <p:nvSpPr>
          <p:cNvPr id="3" name="Content Placeholder 2">
            <a:extLst>
              <a:ext uri="{FF2B5EF4-FFF2-40B4-BE49-F238E27FC236}">
                <a16:creationId xmlns:a16="http://schemas.microsoft.com/office/drawing/2014/main" id="{CD679047-B69D-4493-5091-3A2A0BA42C63}"/>
              </a:ext>
            </a:extLst>
          </p:cNvPr>
          <p:cNvSpPr>
            <a:spLocks noGrp="1"/>
          </p:cNvSpPr>
          <p:nvPr>
            <p:ph idx="4294967295"/>
          </p:nvPr>
        </p:nvSpPr>
        <p:spPr>
          <a:xfrm>
            <a:off x="774335" y="1532776"/>
            <a:ext cx="9997115" cy="3691641"/>
          </a:xfrm>
          <a:ln w="28575">
            <a:solidFill>
              <a:schemeClr val="tx1"/>
            </a:solidFill>
          </a:ln>
        </p:spPr>
        <p:txBody>
          <a:bodyPr>
            <a:normAutofit fontScale="92500"/>
          </a:bodyPr>
          <a:lstStyle/>
          <a:p>
            <a:pPr marL="633412" indent="-457200">
              <a:lnSpc>
                <a:spcPct val="110000"/>
              </a:lnSpc>
              <a:spcBef>
                <a:spcPts val="0"/>
              </a:spcBef>
              <a:buClr>
                <a:srgbClr val="C00000"/>
              </a:buClr>
              <a:buSzPct val="100000"/>
              <a:buFont typeface="Wingdings" panose="05000000000000000000" pitchFamily="2" charset="2"/>
              <a:buChar char="v"/>
              <a:defRPr/>
            </a:pPr>
            <a:r>
              <a:rPr lang="en-GB" sz="3000" b="1" dirty="0">
                <a:solidFill>
                  <a:srgbClr val="002060"/>
                </a:solidFill>
                <a:ea typeface="Tahoma" panose="020B0604030504040204" pitchFamily="34" charset="0"/>
                <a:cs typeface="Tahoma" panose="020B0604030504040204" pitchFamily="34" charset="0"/>
              </a:rPr>
              <a:t>Recognise</a:t>
            </a:r>
            <a:r>
              <a:rPr lang="en-GB" sz="3000" dirty="0">
                <a:solidFill>
                  <a:srgbClr val="002060"/>
                </a:solidFill>
                <a:ea typeface="Tahoma" panose="020B0604030504040204" pitchFamily="34" charset="0"/>
                <a:cs typeface="Tahoma" panose="020B0604030504040204" pitchFamily="34" charset="0"/>
              </a:rPr>
              <a:t> </a:t>
            </a:r>
            <a:r>
              <a:rPr lang="en-GB" sz="3000" dirty="0">
                <a:solidFill>
                  <a:schemeClr val="accent2">
                    <a:lumMod val="50000"/>
                  </a:schemeClr>
                </a:solidFill>
                <a:ea typeface="Tahoma" panose="020B0604030504040204" pitchFamily="34" charset="0"/>
                <a:cs typeface="Tahoma" panose="020B0604030504040204" pitchFamily="34" charset="0"/>
              </a:rPr>
              <a:t>the need for information</a:t>
            </a:r>
          </a:p>
          <a:p>
            <a:pPr marL="633412" indent="-457200">
              <a:lnSpc>
                <a:spcPct val="110000"/>
              </a:lnSpc>
              <a:spcBef>
                <a:spcPts val="0"/>
              </a:spcBef>
              <a:buClr>
                <a:srgbClr val="C00000"/>
              </a:buClr>
              <a:buSzPct val="100000"/>
              <a:buFont typeface="Wingdings" panose="05000000000000000000" pitchFamily="2" charset="2"/>
              <a:buChar char="v"/>
              <a:defRPr/>
            </a:pPr>
            <a:r>
              <a:rPr lang="en-GB" sz="3000" b="1" dirty="0">
                <a:solidFill>
                  <a:srgbClr val="002060"/>
                </a:solidFill>
                <a:ea typeface="Tahoma" panose="020B0604030504040204" pitchFamily="34" charset="0"/>
                <a:cs typeface="Tahoma" panose="020B0604030504040204" pitchFamily="34" charset="0"/>
              </a:rPr>
              <a:t>Identify</a:t>
            </a:r>
            <a:r>
              <a:rPr lang="en-GB" sz="3000" dirty="0">
                <a:solidFill>
                  <a:schemeClr val="accent2">
                    <a:lumMod val="50000"/>
                  </a:schemeClr>
                </a:solidFill>
                <a:ea typeface="Tahoma" panose="020B0604030504040204" pitchFamily="34" charset="0"/>
                <a:cs typeface="Tahoma" panose="020B0604030504040204" pitchFamily="34" charset="0"/>
              </a:rPr>
              <a:t> what information is needed</a:t>
            </a:r>
          </a:p>
          <a:p>
            <a:pPr marL="633412" indent="-457200">
              <a:lnSpc>
                <a:spcPct val="110000"/>
              </a:lnSpc>
              <a:spcBef>
                <a:spcPts val="0"/>
              </a:spcBef>
              <a:buClr>
                <a:srgbClr val="C00000"/>
              </a:buClr>
              <a:buSzPct val="100000"/>
              <a:buFont typeface="Wingdings" panose="05000000000000000000" pitchFamily="2" charset="2"/>
              <a:buChar char="v"/>
              <a:defRPr/>
            </a:pPr>
            <a:r>
              <a:rPr lang="en-GB" sz="3000" b="1" dirty="0">
                <a:solidFill>
                  <a:srgbClr val="002060"/>
                </a:solidFill>
                <a:ea typeface="Tahoma" panose="020B0604030504040204" pitchFamily="34" charset="0"/>
                <a:cs typeface="Tahoma" panose="020B0604030504040204" pitchFamily="34" charset="0"/>
              </a:rPr>
              <a:t>Find</a:t>
            </a:r>
            <a:r>
              <a:rPr lang="en-GB" sz="3000" dirty="0">
                <a:solidFill>
                  <a:srgbClr val="002060"/>
                </a:solidFill>
                <a:ea typeface="Tahoma" panose="020B0604030504040204" pitchFamily="34" charset="0"/>
                <a:cs typeface="Tahoma" panose="020B0604030504040204" pitchFamily="34" charset="0"/>
              </a:rPr>
              <a:t> </a:t>
            </a:r>
            <a:r>
              <a:rPr lang="en-GB" sz="3000" dirty="0">
                <a:solidFill>
                  <a:schemeClr val="accent2">
                    <a:lumMod val="50000"/>
                  </a:schemeClr>
                </a:solidFill>
                <a:ea typeface="Tahoma" panose="020B0604030504040204" pitchFamily="34" charset="0"/>
                <a:cs typeface="Tahoma" panose="020B0604030504040204" pitchFamily="34" charset="0"/>
              </a:rPr>
              <a:t>that information</a:t>
            </a:r>
          </a:p>
          <a:p>
            <a:pPr marL="633412" indent="-457200">
              <a:lnSpc>
                <a:spcPct val="110000"/>
              </a:lnSpc>
              <a:spcBef>
                <a:spcPts val="0"/>
              </a:spcBef>
              <a:buClr>
                <a:srgbClr val="C00000"/>
              </a:buClr>
              <a:buSzPct val="100000"/>
              <a:buFont typeface="Wingdings" panose="05000000000000000000" pitchFamily="2" charset="2"/>
              <a:buChar char="v"/>
              <a:defRPr/>
            </a:pPr>
            <a:r>
              <a:rPr lang="en-GB" sz="3000" b="1" dirty="0">
                <a:solidFill>
                  <a:srgbClr val="002060"/>
                </a:solidFill>
                <a:ea typeface="Tahoma" panose="020B0604030504040204" pitchFamily="34" charset="0"/>
                <a:cs typeface="Tahoma" panose="020B0604030504040204" pitchFamily="34" charset="0"/>
              </a:rPr>
              <a:t>Evaluate</a:t>
            </a:r>
            <a:r>
              <a:rPr lang="en-GB" sz="3000" dirty="0">
                <a:solidFill>
                  <a:schemeClr val="accent2">
                    <a:lumMod val="50000"/>
                  </a:schemeClr>
                </a:solidFill>
                <a:ea typeface="Tahoma" panose="020B0604030504040204" pitchFamily="34" charset="0"/>
                <a:cs typeface="Tahoma" panose="020B0604030504040204" pitchFamily="34" charset="0"/>
              </a:rPr>
              <a:t> information critically for credibility</a:t>
            </a:r>
          </a:p>
          <a:p>
            <a:pPr marL="633412" indent="-457200">
              <a:lnSpc>
                <a:spcPct val="110000"/>
              </a:lnSpc>
              <a:spcBef>
                <a:spcPts val="0"/>
              </a:spcBef>
              <a:buClr>
                <a:srgbClr val="C00000"/>
              </a:buClr>
              <a:buSzPct val="100000"/>
              <a:buFont typeface="Wingdings" panose="05000000000000000000" pitchFamily="2" charset="2"/>
              <a:buChar char="v"/>
              <a:defRPr/>
            </a:pPr>
            <a:r>
              <a:rPr lang="en-GB" sz="3000" b="1" dirty="0">
                <a:solidFill>
                  <a:srgbClr val="002060"/>
                </a:solidFill>
                <a:ea typeface="Tahoma" panose="020B0604030504040204" pitchFamily="34" charset="0"/>
                <a:cs typeface="Tahoma" panose="020B0604030504040204" pitchFamily="34" charset="0"/>
              </a:rPr>
              <a:t>Use</a:t>
            </a:r>
            <a:r>
              <a:rPr lang="en-GB" sz="3000" dirty="0">
                <a:solidFill>
                  <a:srgbClr val="002060"/>
                </a:solidFill>
                <a:ea typeface="Tahoma" panose="020B0604030504040204" pitchFamily="34" charset="0"/>
                <a:cs typeface="Tahoma" panose="020B0604030504040204" pitchFamily="34" charset="0"/>
              </a:rPr>
              <a:t> </a:t>
            </a:r>
            <a:r>
              <a:rPr lang="en-GB" sz="3000" dirty="0">
                <a:solidFill>
                  <a:schemeClr val="accent2">
                    <a:lumMod val="50000"/>
                  </a:schemeClr>
                </a:solidFill>
                <a:ea typeface="Tahoma" panose="020B0604030504040204" pitchFamily="34" charset="0"/>
                <a:cs typeface="Tahoma" panose="020B0604030504040204" pitchFamily="34" charset="0"/>
              </a:rPr>
              <a:t>that information ethically</a:t>
            </a:r>
          </a:p>
          <a:p>
            <a:pPr marL="176212" indent="0">
              <a:lnSpc>
                <a:spcPct val="110000"/>
              </a:lnSpc>
              <a:spcBef>
                <a:spcPts val="0"/>
              </a:spcBef>
              <a:buClr>
                <a:srgbClr val="C00000"/>
              </a:buClr>
              <a:buSzPct val="100000"/>
              <a:buNone/>
              <a:defRPr/>
            </a:pPr>
            <a:endParaRPr lang="en-GB" dirty="0"/>
          </a:p>
          <a:p>
            <a:pPr marL="176212" indent="0">
              <a:lnSpc>
                <a:spcPct val="110000"/>
              </a:lnSpc>
              <a:spcBef>
                <a:spcPts val="0"/>
              </a:spcBef>
              <a:buClr>
                <a:srgbClr val="C00000"/>
              </a:buClr>
              <a:buSzPct val="100000"/>
              <a:buNone/>
              <a:defRPr/>
            </a:pPr>
            <a:r>
              <a:rPr lang="en-GB" sz="3200" b="1" dirty="0">
                <a:solidFill>
                  <a:srgbClr val="7030A0"/>
                </a:solidFill>
                <a:ea typeface="Tahoma" panose="020B0604030504040204" pitchFamily="34" charset="0"/>
                <a:cs typeface="Tahoma" panose="020B0604030504040204" pitchFamily="34" charset="0"/>
              </a:rPr>
              <a:t>A critical skill set in the digital age and the era of fake news.</a:t>
            </a:r>
            <a:endParaRPr lang="en-GB" sz="3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890C694B-8322-D18D-822E-7A50FDF73D0E}"/>
              </a:ext>
            </a:extLst>
          </p:cNvPr>
          <p:cNvPicPr>
            <a:picLocks noChangeAspect="1"/>
          </p:cNvPicPr>
          <p:nvPr/>
        </p:nvPicPr>
        <p:blipFill>
          <a:blip r:embed="rId3"/>
          <a:stretch>
            <a:fillRect/>
          </a:stretch>
        </p:blipFill>
        <p:spPr>
          <a:xfrm>
            <a:off x="8304844" y="2117000"/>
            <a:ext cx="3527652" cy="1975485"/>
          </a:xfrm>
          <a:prstGeom prst="rect">
            <a:avLst/>
          </a:prstGeom>
          <a:ln w="15875">
            <a:solidFill>
              <a:schemeClr val="tx1"/>
            </a:solidFill>
          </a:ln>
        </p:spPr>
      </p:pic>
      <p:sp>
        <p:nvSpPr>
          <p:cNvPr id="6" name="TextBox 5">
            <a:extLst>
              <a:ext uri="{FF2B5EF4-FFF2-40B4-BE49-F238E27FC236}">
                <a16:creationId xmlns:a16="http://schemas.microsoft.com/office/drawing/2014/main" id="{CE46F0D1-3DDF-3D13-7A78-380B8735D507}"/>
              </a:ext>
            </a:extLst>
          </p:cNvPr>
          <p:cNvSpPr txBox="1"/>
          <p:nvPr/>
        </p:nvSpPr>
        <p:spPr>
          <a:xfrm>
            <a:off x="7541771" y="4088250"/>
            <a:ext cx="4675450" cy="372346"/>
          </a:xfrm>
          <a:prstGeom prst="rect">
            <a:avLst/>
          </a:prstGeom>
          <a:noFill/>
        </p:spPr>
        <p:txBody>
          <a:bodyPr wrap="square">
            <a:spAutoFit/>
          </a:bodyPr>
          <a:lstStyle/>
          <a:p>
            <a:pPr marL="176212" indent="0">
              <a:lnSpc>
                <a:spcPct val="110000"/>
              </a:lnSpc>
              <a:spcBef>
                <a:spcPts val="0"/>
              </a:spcBef>
              <a:buClr>
                <a:srgbClr val="C00000"/>
              </a:buClr>
              <a:buSzPct val="100000"/>
              <a:buNone/>
              <a:defRPr/>
            </a:pPr>
            <a:r>
              <a:rPr lang="en-GB" sz="1400" dirty="0">
                <a:solidFill>
                  <a:srgbClr val="0070C0"/>
                </a:solidFill>
                <a:latin typeface="Arial Narrow" panose="020B0606020202030204" pitchFamily="34" charset="0"/>
              </a:rPr>
              <a:t>Image from https://wjccschools.org/jhs/library/information-literacy</a:t>
            </a:r>
            <a:r>
              <a:rPr lang="en-GB" sz="1800" dirty="0">
                <a:solidFill>
                  <a:srgbClr val="0070C0"/>
                </a:solidFill>
                <a:latin typeface="Arial Narrow" panose="020B0606020202030204" pitchFamily="34" charset="0"/>
              </a:rPr>
              <a:t>/</a:t>
            </a:r>
          </a:p>
        </p:txBody>
      </p:sp>
    </p:spTree>
    <p:extLst>
      <p:ext uri="{BB962C8B-B14F-4D97-AF65-F5344CB8AC3E}">
        <p14:creationId xmlns:p14="http://schemas.microsoft.com/office/powerpoint/2010/main" val="248482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1+#ppt_w/2"/>
                                          </p:val>
                                        </p:tav>
                                        <p:tav tm="100000">
                                          <p:val>
                                            <p:strVal val="#ppt_x"/>
                                          </p:val>
                                        </p:tav>
                                      </p:tavLst>
                                    </p:anim>
                                    <p:anim calcmode="lin" valueType="num">
                                      <p:cBhvr additive="base">
                                        <p:cTn id="41"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208AF-A5AA-47C3-B5E8-B15417AC15AE}"/>
              </a:ext>
            </a:extLst>
          </p:cNvPr>
          <p:cNvSpPr txBox="1"/>
          <p:nvPr/>
        </p:nvSpPr>
        <p:spPr>
          <a:xfrm>
            <a:off x="597543" y="487948"/>
            <a:ext cx="957646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What is Information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haroni" panose="02010803020104030203" pitchFamily="2" charset="-79"/>
              <a:ea typeface="+mn-ea"/>
              <a:cs typeface="Angsana New" panose="02020603050405020304" pitchFamily="18" charset="-34"/>
            </a:endParaRPr>
          </a:p>
        </p:txBody>
      </p:sp>
      <p:sp>
        <p:nvSpPr>
          <p:cNvPr id="2" name="Slide Number Placeholder 1">
            <a:extLst>
              <a:ext uri="{FF2B5EF4-FFF2-40B4-BE49-F238E27FC236}">
                <a16:creationId xmlns:a16="http://schemas.microsoft.com/office/drawing/2014/main" id="{7202F777-E63E-406C-9355-A09B79FCB4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80D995B-188E-4F69-A2D7-2FF7A37F0521}"/>
              </a:ext>
            </a:extLst>
          </p:cNvPr>
          <p:cNvSpPr txBox="1"/>
          <p:nvPr/>
        </p:nvSpPr>
        <p:spPr>
          <a:xfrm>
            <a:off x="597543" y="1400132"/>
            <a:ext cx="10553802" cy="2246769"/>
          </a:xfrm>
          <a:prstGeom prst="rect">
            <a:avLst/>
          </a:prstGeom>
          <a:noFill/>
          <a:ln w="127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Arial Narrow" panose="020B0606020202030204" pitchFamily="34" charset="0"/>
                <a:ea typeface="Calibri" panose="020F0502020204030204" pitchFamily="34" charset="0"/>
                <a:cs typeface="Times New Roman" panose="02020603050405020304" pitchFamily="18" charset="0"/>
              </a:rPr>
              <a:t>“Information literacy is the ability to think critically and make balanced judgements about any information we find and use. It empowers us as citizens to develop informed views and to engage fully with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6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Times New Roman" panose="02020603050405020304" pitchFamily="18" charset="0"/>
              </a:rPr>
              <a:t>Chartered Institution of Library and Information Professionals</a:t>
            </a:r>
            <a:r>
              <a:rPr kumimoji="0" lang="en-GB" sz="28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2F556E7F-F270-4260-B651-18EE6F6585A2}"/>
              </a:ext>
            </a:extLst>
          </p:cNvPr>
          <p:cNvSpPr txBox="1"/>
          <p:nvPr/>
        </p:nvSpPr>
        <p:spPr>
          <a:xfrm>
            <a:off x="535782" y="5575393"/>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DAILY NEEDS</a:t>
            </a:r>
          </a:p>
        </p:txBody>
      </p:sp>
      <p:sp>
        <p:nvSpPr>
          <p:cNvPr id="11" name="TextBox 10">
            <a:extLst>
              <a:ext uri="{FF2B5EF4-FFF2-40B4-BE49-F238E27FC236}">
                <a16:creationId xmlns:a16="http://schemas.microsoft.com/office/drawing/2014/main" id="{5D11DE3A-F370-46A4-BE38-D9C1F6768BFE}"/>
              </a:ext>
            </a:extLst>
          </p:cNvPr>
          <p:cNvSpPr txBox="1"/>
          <p:nvPr/>
        </p:nvSpPr>
        <p:spPr>
          <a:xfrm>
            <a:off x="9555042" y="5554170"/>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CITIZENS</a:t>
            </a:r>
          </a:p>
        </p:txBody>
      </p:sp>
      <p:sp>
        <p:nvSpPr>
          <p:cNvPr id="12" name="TextBox 11">
            <a:extLst>
              <a:ext uri="{FF2B5EF4-FFF2-40B4-BE49-F238E27FC236}">
                <a16:creationId xmlns:a16="http://schemas.microsoft.com/office/drawing/2014/main" id="{3E9122C2-DCDD-4434-BB87-DF9A4B86C248}"/>
              </a:ext>
            </a:extLst>
          </p:cNvPr>
          <p:cNvSpPr txBox="1"/>
          <p:nvPr/>
        </p:nvSpPr>
        <p:spPr>
          <a:xfrm>
            <a:off x="2790597" y="5575393"/>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EDUCATION</a:t>
            </a:r>
          </a:p>
        </p:txBody>
      </p:sp>
      <p:sp>
        <p:nvSpPr>
          <p:cNvPr id="13" name="TextBox 12">
            <a:extLst>
              <a:ext uri="{FF2B5EF4-FFF2-40B4-BE49-F238E27FC236}">
                <a16:creationId xmlns:a16="http://schemas.microsoft.com/office/drawing/2014/main" id="{8A176445-A0E4-4659-826F-85104ACB57D4}"/>
              </a:ext>
            </a:extLst>
          </p:cNvPr>
          <p:cNvSpPr txBox="1"/>
          <p:nvPr/>
        </p:nvSpPr>
        <p:spPr>
          <a:xfrm>
            <a:off x="5045412" y="5575392"/>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WORKPLACE</a:t>
            </a:r>
          </a:p>
        </p:txBody>
      </p:sp>
      <p:sp>
        <p:nvSpPr>
          <p:cNvPr id="14" name="TextBox 13">
            <a:extLst>
              <a:ext uri="{FF2B5EF4-FFF2-40B4-BE49-F238E27FC236}">
                <a16:creationId xmlns:a16="http://schemas.microsoft.com/office/drawing/2014/main" id="{8FD7675C-69B5-4EF2-8857-779B39313CDA}"/>
              </a:ext>
            </a:extLst>
          </p:cNvPr>
          <p:cNvSpPr txBox="1"/>
          <p:nvPr/>
        </p:nvSpPr>
        <p:spPr>
          <a:xfrm>
            <a:off x="7300227" y="5554171"/>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HEALTH</a:t>
            </a:r>
          </a:p>
        </p:txBody>
      </p:sp>
      <p:sp>
        <p:nvSpPr>
          <p:cNvPr id="17" name="TextBox 16">
            <a:extLst>
              <a:ext uri="{FF2B5EF4-FFF2-40B4-BE49-F238E27FC236}">
                <a16:creationId xmlns:a16="http://schemas.microsoft.com/office/drawing/2014/main" id="{B31B40D1-EF44-4642-8085-9C5707E1C2B4}"/>
              </a:ext>
            </a:extLst>
          </p:cNvPr>
          <p:cNvSpPr txBox="1"/>
          <p:nvPr/>
        </p:nvSpPr>
        <p:spPr>
          <a:xfrm>
            <a:off x="1463236" y="4055126"/>
            <a:ext cx="9205986"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Information Literacy is essential in these 5 contexts of life</a:t>
            </a:r>
          </a:p>
        </p:txBody>
      </p:sp>
      <p:sp>
        <p:nvSpPr>
          <p:cNvPr id="18" name="Arrow: Down 17">
            <a:extLst>
              <a:ext uri="{FF2B5EF4-FFF2-40B4-BE49-F238E27FC236}">
                <a16:creationId xmlns:a16="http://schemas.microsoft.com/office/drawing/2014/main" id="{E9D2A18C-F286-4159-8473-B85F5CC45A1C}"/>
              </a:ext>
            </a:extLst>
          </p:cNvPr>
          <p:cNvSpPr/>
          <p:nvPr/>
        </p:nvSpPr>
        <p:spPr>
          <a:xfrm>
            <a:off x="1463236" y="4738013"/>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468F65A5-636C-4C53-853F-7D49EB543588}"/>
              </a:ext>
            </a:extLst>
          </p:cNvPr>
          <p:cNvSpPr/>
          <p:nvPr/>
        </p:nvSpPr>
        <p:spPr>
          <a:xfrm>
            <a:off x="3660761" y="4738013"/>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E24C39AB-5FF2-4BBF-A94E-4447857B48DF}"/>
              </a:ext>
            </a:extLst>
          </p:cNvPr>
          <p:cNvSpPr/>
          <p:nvPr/>
        </p:nvSpPr>
        <p:spPr>
          <a:xfrm>
            <a:off x="5915576" y="4746371"/>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9F8ED11B-FA70-46A4-963E-D76A930C684B}"/>
              </a:ext>
            </a:extLst>
          </p:cNvPr>
          <p:cNvSpPr/>
          <p:nvPr/>
        </p:nvSpPr>
        <p:spPr>
          <a:xfrm>
            <a:off x="8247462" y="4719721"/>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0C0A221E-AA19-4EFB-B6A7-440E0D6341F5}"/>
              </a:ext>
            </a:extLst>
          </p:cNvPr>
          <p:cNvSpPr/>
          <p:nvPr/>
        </p:nvSpPr>
        <p:spPr>
          <a:xfrm>
            <a:off x="10385443" y="4748267"/>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5D93B35-2421-41CE-BD6F-8E0326101E72}"/>
              </a:ext>
            </a:extLst>
          </p:cNvPr>
          <p:cNvPicPr>
            <a:picLocks noChangeAspect="1"/>
          </p:cNvPicPr>
          <p:nvPr/>
        </p:nvPicPr>
        <p:blipFill>
          <a:blip r:embed="rId3"/>
          <a:stretch>
            <a:fillRect/>
          </a:stretch>
        </p:blipFill>
        <p:spPr>
          <a:xfrm>
            <a:off x="10180489" y="401454"/>
            <a:ext cx="1101123" cy="881422"/>
          </a:xfrm>
          <a:prstGeom prst="rect">
            <a:avLst/>
          </a:prstGeom>
        </p:spPr>
      </p:pic>
    </p:spTree>
    <p:extLst>
      <p:ext uri="{BB962C8B-B14F-4D97-AF65-F5344CB8AC3E}">
        <p14:creationId xmlns:p14="http://schemas.microsoft.com/office/powerpoint/2010/main" val="7664143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208AF-A5AA-47C3-B5E8-B15417AC15AE}"/>
              </a:ext>
            </a:extLst>
          </p:cNvPr>
          <p:cNvSpPr txBox="1"/>
          <p:nvPr/>
        </p:nvSpPr>
        <p:spPr>
          <a:xfrm>
            <a:off x="597543" y="487948"/>
            <a:ext cx="95764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The 5 components of information literacy</a:t>
            </a:r>
            <a:endParaRPr kumimoji="0" lang="en-US" sz="2200" b="1" i="0" u="none" strike="noStrike" kern="1200" cap="none" spc="0" normalizeH="0" baseline="0" noProof="0" dirty="0">
              <a:ln>
                <a:noFill/>
              </a:ln>
              <a:solidFill>
                <a:prstClr val="black"/>
              </a:solidFill>
              <a:effectLst/>
              <a:uLnTx/>
              <a:uFillTx/>
              <a:latin typeface="Aharoni" panose="02010803020104030203" pitchFamily="2" charset="-79"/>
              <a:ea typeface="+mn-ea"/>
              <a:cs typeface="Angsana New" panose="02020603050405020304" pitchFamily="18" charset="-34"/>
            </a:endParaRPr>
          </a:p>
        </p:txBody>
      </p:sp>
      <p:sp>
        <p:nvSpPr>
          <p:cNvPr id="2" name="Slide Number Placeholder 1">
            <a:extLst>
              <a:ext uri="{FF2B5EF4-FFF2-40B4-BE49-F238E27FC236}">
                <a16:creationId xmlns:a16="http://schemas.microsoft.com/office/drawing/2014/main" id="{7202F777-E63E-406C-9355-A09B79FCB4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556E7F-F270-4260-B651-18EE6F6585A2}"/>
              </a:ext>
            </a:extLst>
          </p:cNvPr>
          <p:cNvSpPr txBox="1"/>
          <p:nvPr/>
        </p:nvSpPr>
        <p:spPr>
          <a:xfrm>
            <a:off x="1050789" y="1677944"/>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IDENTIFY</a:t>
            </a:r>
          </a:p>
        </p:txBody>
      </p:sp>
      <p:sp>
        <p:nvSpPr>
          <p:cNvPr id="11" name="TextBox 10">
            <a:extLst>
              <a:ext uri="{FF2B5EF4-FFF2-40B4-BE49-F238E27FC236}">
                <a16:creationId xmlns:a16="http://schemas.microsoft.com/office/drawing/2014/main" id="{5D11DE3A-F370-46A4-BE38-D9C1F6768BFE}"/>
              </a:ext>
            </a:extLst>
          </p:cNvPr>
          <p:cNvSpPr txBox="1"/>
          <p:nvPr/>
        </p:nvSpPr>
        <p:spPr>
          <a:xfrm>
            <a:off x="4987603" y="1658843"/>
            <a:ext cx="6169129"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Need for information; changing information</a:t>
            </a:r>
          </a:p>
        </p:txBody>
      </p:sp>
      <p:sp>
        <p:nvSpPr>
          <p:cNvPr id="12" name="TextBox 11">
            <a:extLst>
              <a:ext uri="{FF2B5EF4-FFF2-40B4-BE49-F238E27FC236}">
                <a16:creationId xmlns:a16="http://schemas.microsoft.com/office/drawing/2014/main" id="{3E9122C2-DCDD-4434-BB87-DF9A4B86C248}"/>
              </a:ext>
            </a:extLst>
          </p:cNvPr>
          <p:cNvSpPr txBox="1"/>
          <p:nvPr/>
        </p:nvSpPr>
        <p:spPr>
          <a:xfrm>
            <a:off x="1050786" y="2544098"/>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FIND</a:t>
            </a:r>
          </a:p>
        </p:txBody>
      </p:sp>
      <p:sp>
        <p:nvSpPr>
          <p:cNvPr id="13" name="TextBox 12">
            <a:extLst>
              <a:ext uri="{FF2B5EF4-FFF2-40B4-BE49-F238E27FC236}">
                <a16:creationId xmlns:a16="http://schemas.microsoft.com/office/drawing/2014/main" id="{8A176445-A0E4-4659-826F-85104ACB57D4}"/>
              </a:ext>
            </a:extLst>
          </p:cNvPr>
          <p:cNvSpPr txBox="1"/>
          <p:nvPr/>
        </p:nvSpPr>
        <p:spPr>
          <a:xfrm>
            <a:off x="1050786" y="3443271"/>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EVALUATE</a:t>
            </a:r>
          </a:p>
        </p:txBody>
      </p:sp>
      <p:sp>
        <p:nvSpPr>
          <p:cNvPr id="14" name="TextBox 13">
            <a:extLst>
              <a:ext uri="{FF2B5EF4-FFF2-40B4-BE49-F238E27FC236}">
                <a16:creationId xmlns:a16="http://schemas.microsoft.com/office/drawing/2014/main" id="{8FD7675C-69B5-4EF2-8857-779B39313CDA}"/>
              </a:ext>
            </a:extLst>
          </p:cNvPr>
          <p:cNvSpPr txBox="1"/>
          <p:nvPr/>
        </p:nvSpPr>
        <p:spPr>
          <a:xfrm>
            <a:off x="1050786" y="4448601"/>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APPLY</a:t>
            </a:r>
          </a:p>
        </p:txBody>
      </p:sp>
      <p:sp>
        <p:nvSpPr>
          <p:cNvPr id="18" name="Arrow: Down 17">
            <a:extLst>
              <a:ext uri="{FF2B5EF4-FFF2-40B4-BE49-F238E27FC236}">
                <a16:creationId xmlns:a16="http://schemas.microsoft.com/office/drawing/2014/main" id="{E9D2A18C-F286-4159-8473-B85F5CC45A1C}"/>
              </a:ext>
            </a:extLst>
          </p:cNvPr>
          <p:cNvSpPr/>
          <p:nvPr/>
        </p:nvSpPr>
        <p:spPr>
          <a:xfrm rot="16200000">
            <a:off x="3973976" y="2418074"/>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468F65A5-636C-4C53-853F-7D49EB543588}"/>
              </a:ext>
            </a:extLst>
          </p:cNvPr>
          <p:cNvSpPr/>
          <p:nvPr/>
        </p:nvSpPr>
        <p:spPr>
          <a:xfrm rot="16200000">
            <a:off x="3976071" y="1548702"/>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E24C39AB-5FF2-4BBF-A94E-4447857B48DF}"/>
              </a:ext>
            </a:extLst>
          </p:cNvPr>
          <p:cNvSpPr/>
          <p:nvPr/>
        </p:nvSpPr>
        <p:spPr>
          <a:xfrm rot="16200000">
            <a:off x="3973975" y="3343459"/>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9F8ED11B-FA70-46A4-963E-D76A930C684B}"/>
              </a:ext>
            </a:extLst>
          </p:cNvPr>
          <p:cNvSpPr/>
          <p:nvPr/>
        </p:nvSpPr>
        <p:spPr>
          <a:xfrm rot="16200000">
            <a:off x="3973975" y="4284133"/>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4456BA-5DB3-4B5F-B932-F77E3456C466}"/>
              </a:ext>
            </a:extLst>
          </p:cNvPr>
          <p:cNvSpPr txBox="1"/>
          <p:nvPr/>
        </p:nvSpPr>
        <p:spPr>
          <a:xfrm>
            <a:off x="4987603" y="2608633"/>
            <a:ext cx="5917324"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Search strategies, tools, techniques, engines </a:t>
            </a:r>
          </a:p>
        </p:txBody>
      </p:sp>
      <p:sp>
        <p:nvSpPr>
          <p:cNvPr id="24" name="TextBox 23">
            <a:extLst>
              <a:ext uri="{FF2B5EF4-FFF2-40B4-BE49-F238E27FC236}">
                <a16:creationId xmlns:a16="http://schemas.microsoft.com/office/drawing/2014/main" id="{3A8951A0-E4E2-4BFD-868B-7C3D05724E96}"/>
              </a:ext>
            </a:extLst>
          </p:cNvPr>
          <p:cNvSpPr txBox="1"/>
          <p:nvPr/>
        </p:nvSpPr>
        <p:spPr>
          <a:xfrm>
            <a:off x="4987603" y="3438178"/>
            <a:ext cx="6600495" cy="492443"/>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FF0000"/>
                </a:solidFill>
                <a:effectLst/>
                <a:uLnTx/>
                <a:uFillTx/>
                <a:latin typeface="Calibri" panose="020F0502020204030204"/>
                <a:ea typeface="+mn-ea"/>
                <a:cs typeface="+mn-cs"/>
              </a:rPr>
              <a:t>C</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urrency, </a:t>
            </a:r>
            <a:r>
              <a:rPr kumimoji="0" lang="en-GB" sz="2600" b="1" i="0" u="none" strike="noStrike" kern="1200" cap="none" spc="0" normalizeH="0" baseline="0" noProof="0" dirty="0">
                <a:ln>
                  <a:noFill/>
                </a:ln>
                <a:solidFill>
                  <a:srgbClr val="FF0000"/>
                </a:solidFill>
                <a:effectLst/>
                <a:uLnTx/>
                <a:uFillTx/>
                <a:latin typeface="Calibri" panose="020F0502020204030204"/>
                <a:ea typeface="+mn-ea"/>
                <a:cs typeface="+mn-cs"/>
              </a:rPr>
              <a:t>R</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elevance, </a:t>
            </a:r>
            <a:r>
              <a:rPr kumimoji="0" lang="en-GB" sz="2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uthority, </a:t>
            </a:r>
            <a:r>
              <a:rPr kumimoji="0" lang="en-GB" sz="2600" b="1" i="0" u="none" strike="noStrike" kern="1200" cap="none" spc="0" normalizeH="0" baseline="0" noProof="0" dirty="0">
                <a:ln>
                  <a:noFill/>
                </a:ln>
                <a:solidFill>
                  <a:srgbClr val="FF0000"/>
                </a:solidFill>
                <a:effectLst/>
                <a:uLnTx/>
                <a:uFillTx/>
                <a:latin typeface="Calibri" panose="020F0502020204030204"/>
                <a:ea typeface="+mn-ea"/>
                <a:cs typeface="+mn-cs"/>
              </a:rPr>
              <a:t>A</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ccuracy, </a:t>
            </a:r>
            <a:r>
              <a:rPr kumimoji="0" lang="en-GB" sz="2600" b="1" i="0" u="none" strike="noStrike" kern="1200" cap="none" spc="0" normalizeH="0" baseline="0" noProof="0" dirty="0">
                <a:ln>
                  <a:noFill/>
                </a:ln>
                <a:solidFill>
                  <a:srgbClr val="FF0000"/>
                </a:solidFill>
                <a:effectLst/>
                <a:uLnTx/>
                <a:uFillTx/>
                <a:latin typeface="Calibri" panose="020F0502020204030204"/>
                <a:ea typeface="+mn-ea"/>
                <a:cs typeface="+mn-cs"/>
              </a:rPr>
              <a:t>P</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urpose</a:t>
            </a:r>
          </a:p>
        </p:txBody>
      </p:sp>
      <p:sp>
        <p:nvSpPr>
          <p:cNvPr id="25" name="TextBox 24">
            <a:extLst>
              <a:ext uri="{FF2B5EF4-FFF2-40B4-BE49-F238E27FC236}">
                <a16:creationId xmlns:a16="http://schemas.microsoft.com/office/drawing/2014/main" id="{018BD940-1A15-434C-ABB0-C4B36716B697}"/>
              </a:ext>
            </a:extLst>
          </p:cNvPr>
          <p:cNvSpPr txBox="1"/>
          <p:nvPr/>
        </p:nvSpPr>
        <p:spPr>
          <a:xfrm>
            <a:off x="4987603" y="4448601"/>
            <a:ext cx="6581659"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Use effectively, analyse and present appropriately </a:t>
            </a:r>
          </a:p>
        </p:txBody>
      </p:sp>
      <p:sp>
        <p:nvSpPr>
          <p:cNvPr id="16" name="TextBox 15">
            <a:extLst>
              <a:ext uri="{FF2B5EF4-FFF2-40B4-BE49-F238E27FC236}">
                <a16:creationId xmlns:a16="http://schemas.microsoft.com/office/drawing/2014/main" id="{AD4FDBB4-2D09-4382-8FDE-ED01D23D5892}"/>
              </a:ext>
            </a:extLst>
          </p:cNvPr>
          <p:cNvSpPr txBox="1"/>
          <p:nvPr/>
        </p:nvSpPr>
        <p:spPr>
          <a:xfrm>
            <a:off x="1050786" y="5453662"/>
            <a:ext cx="2291504"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ACKNOWLEDGE</a:t>
            </a:r>
          </a:p>
        </p:txBody>
      </p:sp>
      <p:sp>
        <p:nvSpPr>
          <p:cNvPr id="17" name="TextBox 16">
            <a:extLst>
              <a:ext uri="{FF2B5EF4-FFF2-40B4-BE49-F238E27FC236}">
                <a16:creationId xmlns:a16="http://schemas.microsoft.com/office/drawing/2014/main" id="{2CE26426-55C3-46D5-A495-604695F91A26}"/>
              </a:ext>
            </a:extLst>
          </p:cNvPr>
          <p:cNvSpPr txBox="1"/>
          <p:nvPr/>
        </p:nvSpPr>
        <p:spPr>
          <a:xfrm>
            <a:off x="5006439" y="5376705"/>
            <a:ext cx="6581659"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Ethical use, copyright , referencing, plagiarism</a:t>
            </a:r>
          </a:p>
        </p:txBody>
      </p:sp>
      <p:sp>
        <p:nvSpPr>
          <p:cNvPr id="22" name="Arrow: Down 21">
            <a:extLst>
              <a:ext uri="{FF2B5EF4-FFF2-40B4-BE49-F238E27FC236}">
                <a16:creationId xmlns:a16="http://schemas.microsoft.com/office/drawing/2014/main" id="{7D4DB6CD-A440-43E3-BA7E-64BBD50E6226}"/>
              </a:ext>
            </a:extLst>
          </p:cNvPr>
          <p:cNvSpPr/>
          <p:nvPr/>
        </p:nvSpPr>
        <p:spPr>
          <a:xfrm rot="16200000">
            <a:off x="3973975" y="5266280"/>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62693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208AF-A5AA-47C3-B5E8-B15417AC15AE}"/>
              </a:ext>
            </a:extLst>
          </p:cNvPr>
          <p:cNvSpPr txBox="1"/>
          <p:nvPr/>
        </p:nvSpPr>
        <p:spPr>
          <a:xfrm>
            <a:off x="597543" y="487948"/>
            <a:ext cx="957646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What is Critical Information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Aharoni" panose="02010803020104030203" pitchFamily="2" charset="-79"/>
              <a:ea typeface="+mn-ea"/>
              <a:cs typeface="Angsana New" panose="02020603050405020304" pitchFamily="18" charset="-34"/>
            </a:endParaRPr>
          </a:p>
        </p:txBody>
      </p:sp>
      <p:sp>
        <p:nvSpPr>
          <p:cNvPr id="2" name="Slide Number Placeholder 1">
            <a:extLst>
              <a:ext uri="{FF2B5EF4-FFF2-40B4-BE49-F238E27FC236}">
                <a16:creationId xmlns:a16="http://schemas.microsoft.com/office/drawing/2014/main" id="{7202F777-E63E-406C-9355-A09B79FCB4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556E7F-F270-4260-B651-18EE6F6585A2}"/>
              </a:ext>
            </a:extLst>
          </p:cNvPr>
          <p:cNvSpPr txBox="1"/>
          <p:nvPr/>
        </p:nvSpPr>
        <p:spPr>
          <a:xfrm>
            <a:off x="535782" y="5575393"/>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DAILY NEEDS</a:t>
            </a:r>
          </a:p>
        </p:txBody>
      </p:sp>
      <p:sp>
        <p:nvSpPr>
          <p:cNvPr id="11" name="TextBox 10">
            <a:extLst>
              <a:ext uri="{FF2B5EF4-FFF2-40B4-BE49-F238E27FC236}">
                <a16:creationId xmlns:a16="http://schemas.microsoft.com/office/drawing/2014/main" id="{5D11DE3A-F370-46A4-BE38-D9C1F6768BFE}"/>
              </a:ext>
            </a:extLst>
          </p:cNvPr>
          <p:cNvSpPr txBox="1"/>
          <p:nvPr/>
        </p:nvSpPr>
        <p:spPr>
          <a:xfrm>
            <a:off x="9555042" y="5554170"/>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CITIZENS</a:t>
            </a:r>
          </a:p>
        </p:txBody>
      </p:sp>
      <p:sp>
        <p:nvSpPr>
          <p:cNvPr id="12" name="TextBox 11">
            <a:extLst>
              <a:ext uri="{FF2B5EF4-FFF2-40B4-BE49-F238E27FC236}">
                <a16:creationId xmlns:a16="http://schemas.microsoft.com/office/drawing/2014/main" id="{3E9122C2-DCDD-4434-BB87-DF9A4B86C248}"/>
              </a:ext>
            </a:extLst>
          </p:cNvPr>
          <p:cNvSpPr txBox="1"/>
          <p:nvPr/>
        </p:nvSpPr>
        <p:spPr>
          <a:xfrm>
            <a:off x="2790597" y="5575393"/>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EDUCATION</a:t>
            </a:r>
          </a:p>
        </p:txBody>
      </p:sp>
      <p:sp>
        <p:nvSpPr>
          <p:cNvPr id="13" name="TextBox 12">
            <a:extLst>
              <a:ext uri="{FF2B5EF4-FFF2-40B4-BE49-F238E27FC236}">
                <a16:creationId xmlns:a16="http://schemas.microsoft.com/office/drawing/2014/main" id="{8A176445-A0E4-4659-826F-85104ACB57D4}"/>
              </a:ext>
            </a:extLst>
          </p:cNvPr>
          <p:cNvSpPr txBox="1"/>
          <p:nvPr/>
        </p:nvSpPr>
        <p:spPr>
          <a:xfrm>
            <a:off x="5045412" y="5575392"/>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WORKPLACE</a:t>
            </a:r>
          </a:p>
        </p:txBody>
      </p:sp>
      <p:sp>
        <p:nvSpPr>
          <p:cNvPr id="14" name="TextBox 13">
            <a:extLst>
              <a:ext uri="{FF2B5EF4-FFF2-40B4-BE49-F238E27FC236}">
                <a16:creationId xmlns:a16="http://schemas.microsoft.com/office/drawing/2014/main" id="{8FD7675C-69B5-4EF2-8857-779B39313CDA}"/>
              </a:ext>
            </a:extLst>
          </p:cNvPr>
          <p:cNvSpPr txBox="1"/>
          <p:nvPr/>
        </p:nvSpPr>
        <p:spPr>
          <a:xfrm>
            <a:off x="7300227" y="5554171"/>
            <a:ext cx="2024109"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HEALTH</a:t>
            </a:r>
          </a:p>
        </p:txBody>
      </p:sp>
      <p:sp>
        <p:nvSpPr>
          <p:cNvPr id="17" name="TextBox 16">
            <a:extLst>
              <a:ext uri="{FF2B5EF4-FFF2-40B4-BE49-F238E27FC236}">
                <a16:creationId xmlns:a16="http://schemas.microsoft.com/office/drawing/2014/main" id="{B31B40D1-EF44-4642-8085-9C5707E1C2B4}"/>
              </a:ext>
            </a:extLst>
          </p:cNvPr>
          <p:cNvSpPr txBox="1"/>
          <p:nvPr/>
        </p:nvSpPr>
        <p:spPr>
          <a:xfrm>
            <a:off x="1463236" y="4055126"/>
            <a:ext cx="9205986" cy="461665"/>
          </a:xfrm>
          <a:prstGeom prst="rect">
            <a:avLst/>
          </a:prstGeom>
          <a:no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93366"/>
                </a:solidFill>
                <a:effectLst/>
                <a:uLnTx/>
                <a:uFillTx/>
                <a:latin typeface="Calibri" panose="020F0502020204030204"/>
                <a:ea typeface="+mn-ea"/>
                <a:cs typeface="+mn-cs"/>
              </a:rPr>
              <a:t>Information Literacy is essential in these 5 contexts of life</a:t>
            </a:r>
          </a:p>
        </p:txBody>
      </p:sp>
      <p:sp>
        <p:nvSpPr>
          <p:cNvPr id="18" name="Arrow: Down 17">
            <a:extLst>
              <a:ext uri="{FF2B5EF4-FFF2-40B4-BE49-F238E27FC236}">
                <a16:creationId xmlns:a16="http://schemas.microsoft.com/office/drawing/2014/main" id="{E9D2A18C-F286-4159-8473-B85F5CC45A1C}"/>
              </a:ext>
            </a:extLst>
          </p:cNvPr>
          <p:cNvSpPr/>
          <p:nvPr/>
        </p:nvSpPr>
        <p:spPr>
          <a:xfrm>
            <a:off x="1463236" y="4738013"/>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468F65A5-636C-4C53-853F-7D49EB543588}"/>
              </a:ext>
            </a:extLst>
          </p:cNvPr>
          <p:cNvSpPr/>
          <p:nvPr/>
        </p:nvSpPr>
        <p:spPr>
          <a:xfrm>
            <a:off x="3660761" y="4738013"/>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E24C39AB-5FF2-4BBF-A94E-4447857B48DF}"/>
              </a:ext>
            </a:extLst>
          </p:cNvPr>
          <p:cNvSpPr/>
          <p:nvPr/>
        </p:nvSpPr>
        <p:spPr>
          <a:xfrm>
            <a:off x="5915576" y="4746371"/>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9F8ED11B-FA70-46A4-963E-D76A930C684B}"/>
              </a:ext>
            </a:extLst>
          </p:cNvPr>
          <p:cNvSpPr/>
          <p:nvPr/>
        </p:nvSpPr>
        <p:spPr>
          <a:xfrm>
            <a:off x="8247462" y="4719721"/>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0C0A221E-AA19-4EFB-B6A7-440E0D6341F5}"/>
              </a:ext>
            </a:extLst>
          </p:cNvPr>
          <p:cNvSpPr/>
          <p:nvPr/>
        </p:nvSpPr>
        <p:spPr>
          <a:xfrm>
            <a:off x="10385443" y="4748267"/>
            <a:ext cx="283779" cy="738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9FCC0C5-915D-4C53-92AE-358E7A30D54C}"/>
              </a:ext>
            </a:extLst>
          </p:cNvPr>
          <p:cNvPicPr>
            <a:picLocks noChangeAspect="1"/>
          </p:cNvPicPr>
          <p:nvPr/>
        </p:nvPicPr>
        <p:blipFill>
          <a:blip r:embed="rId3"/>
          <a:stretch>
            <a:fillRect/>
          </a:stretch>
        </p:blipFill>
        <p:spPr>
          <a:xfrm>
            <a:off x="767952" y="1348699"/>
            <a:ext cx="9617491" cy="2494492"/>
          </a:xfrm>
          <a:prstGeom prst="rect">
            <a:avLst/>
          </a:prstGeom>
        </p:spPr>
      </p:pic>
    </p:spTree>
    <p:extLst>
      <p:ext uri="{BB962C8B-B14F-4D97-AF65-F5344CB8AC3E}">
        <p14:creationId xmlns:p14="http://schemas.microsoft.com/office/powerpoint/2010/main" val="20193671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8EBB3-D5C1-76D9-3DC3-ABF214A04E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232092-2F41-C592-7F0B-FC5C1F2F83FA}"/>
              </a:ext>
            </a:extLst>
          </p:cNvPr>
          <p:cNvSpPr>
            <a:spLocks noGrp="1"/>
          </p:cNvSpPr>
          <p:nvPr>
            <p:ph type="title"/>
          </p:nvPr>
        </p:nvSpPr>
        <p:spPr>
          <a:xfrm>
            <a:off x="644560" y="407762"/>
            <a:ext cx="10790583" cy="821023"/>
          </a:xfrm>
        </p:spPr>
        <p:txBody>
          <a:bodyPr vert="horz" lIns="91440" tIns="45720" rIns="91440" bIns="45720" rtlCol="0" anchor="b">
            <a:normAutofit/>
          </a:body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Information Literacy through Engagement</a:t>
            </a:r>
            <a:endParaRPr lang="en-US" sz="3600" b="1" dirty="0">
              <a:solidFill>
                <a:srgbClr val="0070C0"/>
              </a:solidFill>
              <a:latin typeface="Avenir Next LT Pro" panose="020B0504020202020204" pitchFamily="34" charset="0"/>
              <a:ea typeface="+mn-ea"/>
              <a:cs typeface="+mn-cs"/>
            </a:endParaRPr>
          </a:p>
        </p:txBody>
      </p:sp>
      <p:sp>
        <p:nvSpPr>
          <p:cNvPr id="6" name="Slide Number Placeholder 5">
            <a:extLst>
              <a:ext uri="{FF2B5EF4-FFF2-40B4-BE49-F238E27FC236}">
                <a16:creationId xmlns:a16="http://schemas.microsoft.com/office/drawing/2014/main" id="{A93F64C8-9B21-277B-3AE0-D262904853A5}"/>
              </a:ext>
            </a:extLst>
          </p:cNvPr>
          <p:cNvSpPr>
            <a:spLocks noGrp="1"/>
          </p:cNvSpPr>
          <p:nvPr>
            <p:ph type="sldNum" sz="quarter" idx="12"/>
          </p:nvPr>
        </p:nvSpPr>
        <p:spPr/>
        <p:txBody>
          <a:bodyPr/>
          <a:lstStyle/>
          <a:p>
            <a:fld id="{10B37B4D-B1ED-498C-8838-3D6A4F27AD60}" type="slidenum">
              <a:rPr lang="en-GB" smtClean="0"/>
              <a:t>7</a:t>
            </a:fld>
            <a:endParaRPr lang="en-GB"/>
          </a:p>
        </p:txBody>
      </p:sp>
      <p:sp>
        <p:nvSpPr>
          <p:cNvPr id="2" name="Content Placeholder 2">
            <a:extLst>
              <a:ext uri="{FF2B5EF4-FFF2-40B4-BE49-F238E27FC236}">
                <a16:creationId xmlns:a16="http://schemas.microsoft.com/office/drawing/2014/main" id="{90141CC0-DD0D-1FE5-D766-691BBE3EC005}"/>
              </a:ext>
            </a:extLst>
          </p:cNvPr>
          <p:cNvSpPr txBox="1">
            <a:spLocks/>
          </p:cNvSpPr>
          <p:nvPr/>
        </p:nvSpPr>
        <p:spPr>
          <a:xfrm>
            <a:off x="1081881" y="1460014"/>
            <a:ext cx="9811406" cy="4416377"/>
          </a:xfrm>
          <a:prstGeom prst="rect">
            <a:avLst/>
          </a:prstGeom>
          <a:ln w="28575">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Active learning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techniques, quiz and polls (inclusive)</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Large classroom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teaching – interactive case studies, worksheets, handouts (diverse learners) </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Small group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teaching –  individual reflection and Q&amp;A</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Digital training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Exercises in the use of Libsearch, databases, referencing etc.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Watching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instructional videos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followed by Q&amp;A</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Online sessions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ask for feedback, queries in the </a:t>
            </a:r>
            <a:r>
              <a:rPr lang="en-GB" dirty="0" err="1">
                <a:solidFill>
                  <a:srgbClr val="002060"/>
                </a:solidFill>
                <a:latin typeface="Arial" panose="020B0604020202020204" pitchFamily="34" charset="0"/>
                <a:ea typeface="Tahoma" panose="020B0604030504040204" pitchFamily="34" charset="0"/>
                <a:cs typeface="Arial" panose="020B0604020202020204" pitchFamily="34" charset="0"/>
              </a:rPr>
              <a:t>chatbox</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unmute and talk</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1-2-1 sessions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observation, direct engagement</a:t>
            </a: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sz="3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4" descr="Free News Info illustration and picture">
            <a:extLst>
              <a:ext uri="{FF2B5EF4-FFF2-40B4-BE49-F238E27FC236}">
                <a16:creationId xmlns:a16="http://schemas.microsoft.com/office/drawing/2014/main" id="{69DFC665-9B88-ABB3-B80B-CAD249B04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004" y="2535624"/>
            <a:ext cx="1175139" cy="117513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BFF4C6-ED57-5674-6EB4-4F000DBF4176}"/>
              </a:ext>
            </a:extLst>
          </p:cNvPr>
          <p:cNvSpPr>
            <a:spLocks noGrp="1"/>
          </p:cNvSpPr>
          <p:nvPr>
            <p:ph type="sldNum" sz="quarter" idx="12"/>
          </p:nvPr>
        </p:nvSpPr>
        <p:spPr/>
        <p:txBody>
          <a:bodyPr/>
          <a:lstStyle/>
          <a:p>
            <a:fld id="{10B37B4D-B1ED-498C-8838-3D6A4F27AD60}" type="slidenum">
              <a:rPr lang="en-GB" smtClean="0"/>
              <a:t>8</a:t>
            </a:fld>
            <a:endParaRPr lang="en-GB" dirty="0"/>
          </a:p>
        </p:txBody>
      </p:sp>
      <p:pic>
        <p:nvPicPr>
          <p:cNvPr id="4" name="Picture 3">
            <a:extLst>
              <a:ext uri="{FF2B5EF4-FFF2-40B4-BE49-F238E27FC236}">
                <a16:creationId xmlns:a16="http://schemas.microsoft.com/office/drawing/2014/main" id="{AE88E035-E1A8-D4D9-5905-3187BB94D911}"/>
              </a:ext>
            </a:extLst>
          </p:cNvPr>
          <p:cNvPicPr>
            <a:picLocks noChangeAspect="1"/>
          </p:cNvPicPr>
          <p:nvPr/>
        </p:nvPicPr>
        <p:blipFill>
          <a:blip r:embed="rId2"/>
          <a:stretch>
            <a:fillRect/>
          </a:stretch>
        </p:blipFill>
        <p:spPr>
          <a:xfrm>
            <a:off x="990637" y="1183822"/>
            <a:ext cx="5902664" cy="5172528"/>
          </a:xfrm>
          <a:prstGeom prst="rect">
            <a:avLst/>
          </a:prstGeom>
          <a:ln w="25400">
            <a:solidFill>
              <a:srgbClr val="C00000"/>
            </a:solidFill>
          </a:ln>
        </p:spPr>
      </p:pic>
      <p:sp>
        <p:nvSpPr>
          <p:cNvPr id="3" name="Title 1">
            <a:extLst>
              <a:ext uri="{FF2B5EF4-FFF2-40B4-BE49-F238E27FC236}">
                <a16:creationId xmlns:a16="http://schemas.microsoft.com/office/drawing/2014/main" id="{36D6490D-FABB-94E9-907F-F60D6FFDDCDC}"/>
              </a:ext>
            </a:extLst>
          </p:cNvPr>
          <p:cNvSpPr txBox="1">
            <a:spLocks/>
          </p:cNvSpPr>
          <p:nvPr/>
        </p:nvSpPr>
        <p:spPr>
          <a:xfrm>
            <a:off x="1167075" y="232019"/>
            <a:ext cx="9604375" cy="1049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70C0"/>
                </a:solidFill>
                <a:latin typeface="Avenir Next LT Pro" panose="020B0504020202020204" pitchFamily="34" charset="0"/>
                <a:ea typeface="+mn-ea"/>
                <a:cs typeface="+mn-cs"/>
              </a:rPr>
              <a:t>Some activities to engage learners</a:t>
            </a:r>
          </a:p>
        </p:txBody>
      </p:sp>
      <p:pic>
        <p:nvPicPr>
          <p:cNvPr id="3074" name="Picture 2" descr="Image result for college students staning around a table">
            <a:extLst>
              <a:ext uri="{FF2B5EF4-FFF2-40B4-BE49-F238E27FC236}">
                <a16:creationId xmlns:a16="http://schemas.microsoft.com/office/drawing/2014/main" id="{BFC33D40-4F15-0485-AE88-2F78B4C78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081" y="1303111"/>
            <a:ext cx="3676650" cy="246697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F66A0B-CC9A-F7E7-8A88-F8BAE7748355}"/>
              </a:ext>
            </a:extLst>
          </p:cNvPr>
          <p:cNvSpPr txBox="1"/>
          <p:nvPr/>
        </p:nvSpPr>
        <p:spPr>
          <a:xfrm>
            <a:off x="7605676" y="4223922"/>
            <a:ext cx="3595687" cy="492443"/>
          </a:xfrm>
          <a:prstGeom prst="rect">
            <a:avLst/>
          </a:prstGeom>
          <a:noFill/>
        </p:spPr>
        <p:txBody>
          <a:bodyPr wrap="square" rtlCol="0">
            <a:spAutoFit/>
          </a:bodyPr>
          <a:lstStyle/>
          <a:p>
            <a:r>
              <a:rPr lang="en-GB" sz="2600" b="1" dirty="0">
                <a:solidFill>
                  <a:schemeClr val="accent2">
                    <a:lumMod val="50000"/>
                  </a:schemeClr>
                </a:solidFill>
              </a:rPr>
              <a:t>Debate on Referencing</a:t>
            </a:r>
          </a:p>
        </p:txBody>
      </p:sp>
    </p:spTree>
    <p:extLst>
      <p:ext uri="{BB962C8B-B14F-4D97-AF65-F5344CB8AC3E}">
        <p14:creationId xmlns:p14="http://schemas.microsoft.com/office/powerpoint/2010/main" val="25773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9E104-2CB4-E296-D3F2-6538C5A511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5A4C12-0BBE-9D4B-E5A8-4F0D493A6B82}"/>
              </a:ext>
            </a:extLst>
          </p:cNvPr>
          <p:cNvSpPr>
            <a:spLocks noGrp="1"/>
          </p:cNvSpPr>
          <p:nvPr>
            <p:ph type="title"/>
          </p:nvPr>
        </p:nvSpPr>
        <p:spPr>
          <a:xfrm>
            <a:off x="644560" y="407762"/>
            <a:ext cx="10790583" cy="821023"/>
          </a:xfrm>
        </p:spPr>
        <p:txBody>
          <a:bodyPr vert="horz" lIns="91440" tIns="45720" rIns="91440" bIns="45720" rtlCol="0" anchor="b">
            <a:normAutofit/>
          </a:bodyPr>
          <a:lstStyle/>
          <a:p>
            <a:pPr algn="ctr"/>
            <a:r>
              <a:rPr lang="en-GB" b="1" dirty="0">
                <a:solidFill>
                  <a:srgbClr val="002060"/>
                </a:solidFill>
                <a:latin typeface="Amasis MT Pro Black" panose="02040A04050005020304" pitchFamily="18" charset="0"/>
              </a:rPr>
              <a:t> </a:t>
            </a:r>
            <a:r>
              <a:rPr lang="en-GB" sz="3600" b="1" dirty="0">
                <a:solidFill>
                  <a:srgbClr val="0070C0"/>
                </a:solidFill>
                <a:latin typeface="Avenir Next LT Pro" panose="020B0504020202020204" pitchFamily="34" charset="0"/>
                <a:ea typeface="+mn-ea"/>
                <a:cs typeface="+mn-cs"/>
              </a:rPr>
              <a:t>Information Literacy through Empowerment</a:t>
            </a:r>
            <a:endParaRPr lang="en-US" sz="3600" b="1" dirty="0">
              <a:solidFill>
                <a:srgbClr val="0070C0"/>
              </a:solidFill>
              <a:latin typeface="Avenir Next LT Pro" panose="020B0504020202020204" pitchFamily="34" charset="0"/>
              <a:ea typeface="+mn-ea"/>
              <a:cs typeface="+mn-cs"/>
            </a:endParaRPr>
          </a:p>
        </p:txBody>
      </p:sp>
      <p:sp>
        <p:nvSpPr>
          <p:cNvPr id="6" name="Slide Number Placeholder 5">
            <a:extLst>
              <a:ext uri="{FF2B5EF4-FFF2-40B4-BE49-F238E27FC236}">
                <a16:creationId xmlns:a16="http://schemas.microsoft.com/office/drawing/2014/main" id="{F9D5BE89-7C4C-C011-3FEA-78CC62788149}"/>
              </a:ext>
            </a:extLst>
          </p:cNvPr>
          <p:cNvSpPr>
            <a:spLocks noGrp="1"/>
          </p:cNvSpPr>
          <p:nvPr>
            <p:ph type="sldNum" sz="quarter" idx="12"/>
          </p:nvPr>
        </p:nvSpPr>
        <p:spPr/>
        <p:txBody>
          <a:bodyPr/>
          <a:lstStyle/>
          <a:p>
            <a:fld id="{10B37B4D-B1ED-498C-8838-3D6A4F27AD60}" type="slidenum">
              <a:rPr lang="en-GB" smtClean="0"/>
              <a:t>9</a:t>
            </a:fld>
            <a:endParaRPr lang="en-GB"/>
          </a:p>
        </p:txBody>
      </p:sp>
      <p:sp>
        <p:nvSpPr>
          <p:cNvPr id="2" name="Content Placeholder 2">
            <a:extLst>
              <a:ext uri="{FF2B5EF4-FFF2-40B4-BE49-F238E27FC236}">
                <a16:creationId xmlns:a16="http://schemas.microsoft.com/office/drawing/2014/main" id="{75BED014-E761-B7CA-5C31-54A343F25038}"/>
              </a:ext>
            </a:extLst>
          </p:cNvPr>
          <p:cNvSpPr txBox="1">
            <a:spLocks/>
          </p:cNvSpPr>
          <p:nvPr/>
        </p:nvSpPr>
        <p:spPr>
          <a:xfrm>
            <a:off x="1081880" y="1460014"/>
            <a:ext cx="10080105" cy="4416377"/>
          </a:xfrm>
          <a:prstGeom prst="rect">
            <a:avLst/>
          </a:prstGeom>
          <a:ln w="28575">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Helping students become confident independent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researchers</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Examples – best option to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travel</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from home to university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Examples –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forwarding</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messages on WhatsApp (fake news?) </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Examples – First 5 search results from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Google</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(sponsored?)</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Examples - question the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power structures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behind information production - Who creates knowledge? Whose voices are included or excluded?</a:t>
            </a:r>
          </a:p>
          <a:p>
            <a:pPr marL="633412" indent="-457200">
              <a:lnSpc>
                <a:spcPct val="110000"/>
              </a:lnSpc>
              <a:spcBef>
                <a:spcPts val="0"/>
              </a:spcBef>
              <a:buClr>
                <a:srgbClr val="C00000"/>
              </a:buClr>
              <a:buSzPct val="100000"/>
              <a:buFont typeface="Wingdings" panose="05000000000000000000" pitchFamily="2" charset="2"/>
              <a:buChar char="v"/>
              <a:defRPr/>
            </a:pP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Examples – using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diverse</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and </a:t>
            </a: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inclusive</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sources (black music, deaf actors, )</a:t>
            </a:r>
          </a:p>
          <a:p>
            <a:pPr marL="633412" indent="-457200">
              <a:lnSpc>
                <a:spcPct val="110000"/>
              </a:lnSpc>
              <a:spcBef>
                <a:spcPts val="0"/>
              </a:spcBef>
              <a:buClr>
                <a:srgbClr val="C00000"/>
              </a:buClr>
              <a:buSzPct val="100000"/>
              <a:buFont typeface="Wingdings" panose="05000000000000000000" pitchFamily="2" charset="2"/>
              <a:buChar char="v"/>
              <a:defRPr/>
            </a:pPr>
            <a:r>
              <a:rPr lang="en-GB" b="1" dirty="0">
                <a:solidFill>
                  <a:srgbClr val="002060"/>
                </a:solidFill>
                <a:latin typeface="Arial" panose="020B0604020202020204" pitchFamily="34" charset="0"/>
                <a:ea typeface="Tahoma" panose="020B0604030504040204" pitchFamily="34" charset="0"/>
                <a:cs typeface="Arial" panose="020B0604020202020204" pitchFamily="34" charset="0"/>
              </a:rPr>
              <a:t>AI tools </a:t>
            </a:r>
            <a:r>
              <a:rPr lang="en-GB" dirty="0">
                <a:solidFill>
                  <a:srgbClr val="002060"/>
                </a:solidFill>
                <a:latin typeface="Arial" panose="020B0604020202020204" pitchFamily="34" charset="0"/>
                <a:ea typeface="Tahoma" panose="020B0604030504040204" pitchFamily="34" charset="0"/>
                <a:cs typeface="Arial" panose="020B0604020202020204" pitchFamily="34" charset="0"/>
              </a:rPr>
              <a:t>– hallucination, bias and data privacy</a:t>
            </a: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dirty="0">
              <a:solidFill>
                <a:srgbClr val="002060"/>
              </a:solidFill>
              <a:ea typeface="Tahoma" panose="020B0604030504040204" pitchFamily="34" charset="0"/>
              <a:cs typeface="Tahoma" panose="020B0604030504040204" pitchFamily="34" charset="0"/>
            </a:endParaRPr>
          </a:p>
          <a:p>
            <a:pPr marL="633412" indent="-457200">
              <a:lnSpc>
                <a:spcPct val="110000"/>
              </a:lnSpc>
              <a:spcBef>
                <a:spcPts val="0"/>
              </a:spcBef>
              <a:buClr>
                <a:srgbClr val="C00000"/>
              </a:buClr>
              <a:buSzPct val="100000"/>
              <a:buFont typeface="Wingdings" panose="05000000000000000000" pitchFamily="2" charset="2"/>
              <a:buChar char="v"/>
              <a:defRPr/>
            </a:pPr>
            <a:endParaRPr lang="en-GB" sz="3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Free To Learn School illustration and picture">
            <a:extLst>
              <a:ext uri="{FF2B5EF4-FFF2-40B4-BE49-F238E27FC236}">
                <a16:creationId xmlns:a16="http://schemas.microsoft.com/office/drawing/2014/main" id="{3FB94488-1356-9765-B2B3-DCD4CAC1D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275" y="3728758"/>
            <a:ext cx="1119689" cy="111968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1+#ppt_w/2"/>
                                          </p:val>
                                        </p:tav>
                                        <p:tav tm="100000">
                                          <p:val>
                                            <p:strVal val="#ppt_x"/>
                                          </p:val>
                                        </p:tav>
                                      </p:tavLst>
                                    </p:anim>
                                    <p:anim calcmode="lin" valueType="num">
                                      <p:cBhvr additive="base">
                                        <p:cTn id="1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Theme4">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L Design Master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L Design 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L Design 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L Design 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L Design 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L Design 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L Design 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L Design 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L Design 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L Design 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L Design 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L Design 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10842</TotalTime>
  <Words>1402</Words>
  <Application>Microsoft Office PowerPoint</Application>
  <PresentationFormat>Widescreen</PresentationFormat>
  <Paragraphs>219</Paragraphs>
  <Slides>21</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Aharoni</vt:lpstr>
      <vt:lpstr>Amasis MT Pro Black</vt:lpstr>
      <vt:lpstr>Arial</vt:lpstr>
      <vt:lpstr>Arial Narrow</vt:lpstr>
      <vt:lpstr>Avenir Next LT Pro</vt:lpstr>
      <vt:lpstr>Calibri</vt:lpstr>
      <vt:lpstr>Calibri Light</vt:lpstr>
      <vt:lpstr>Neue Haas Grotesk Text Pro</vt:lpstr>
      <vt:lpstr>Open Sans</vt:lpstr>
      <vt:lpstr>Segoe Sans</vt:lpstr>
      <vt:lpstr>Segoe UI</vt:lpstr>
      <vt:lpstr>Tahoma</vt:lpstr>
      <vt:lpstr>Wingdings</vt:lpstr>
      <vt:lpstr>Theme4</vt:lpstr>
      <vt:lpstr>Office Theme</vt:lpstr>
      <vt:lpstr>VanillaVTI</vt:lpstr>
      <vt:lpstr>THE BEST TEACHING SESSION     Information Literacy through  Engagement, Empowerment, Value and Impact</vt:lpstr>
      <vt:lpstr>PowerPoint Presentation</vt:lpstr>
      <vt:lpstr>What is Information Literacy? </vt:lpstr>
      <vt:lpstr>PowerPoint Presentation</vt:lpstr>
      <vt:lpstr>PowerPoint Presentation</vt:lpstr>
      <vt:lpstr>PowerPoint Presentation</vt:lpstr>
      <vt:lpstr> Information Literacy through Engagement</vt:lpstr>
      <vt:lpstr>PowerPoint Presentation</vt:lpstr>
      <vt:lpstr> Information Literacy through Empowerment</vt:lpstr>
      <vt:lpstr>Teaching students about skills for life </vt:lpstr>
      <vt:lpstr> Teaching students to ask the right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giving me the opportunity  to present here today.   Please feel free to get in touch  for more innovative ideas… Happy to help !</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the Literature Review (aka Review of Relevant Research and Theory)</dc:title>
  <dc:creator>Edyta Krol</dc:creator>
  <cp:lastModifiedBy>Janice Fernandes</cp:lastModifiedBy>
  <cp:revision>16</cp:revision>
  <cp:lastPrinted>2022-02-24T13:53:32Z</cp:lastPrinted>
  <dcterms:created xsi:type="dcterms:W3CDTF">2017-06-06T14:27:57Z</dcterms:created>
  <dcterms:modified xsi:type="dcterms:W3CDTF">2025-05-28T13:21:25Z</dcterms:modified>
</cp:coreProperties>
</file>