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3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1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32.png"/><Relationship Id="rId7" Type="http://schemas.openxmlformats.org/officeDocument/2006/relationships/image" Target="../media/image26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5.svg"/><Relationship Id="rId5" Type="http://schemas.openxmlformats.org/officeDocument/2006/relationships/image" Target="../media/image34.png"/><Relationship Id="rId4" Type="http://schemas.openxmlformats.org/officeDocument/2006/relationships/image" Target="../media/image33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10" Type="http://schemas.openxmlformats.org/officeDocument/2006/relationships/image" Target="../media/image45.svg"/><Relationship Id="rId4" Type="http://schemas.openxmlformats.org/officeDocument/2006/relationships/image" Target="../media/image39.svg"/><Relationship Id="rId9" Type="http://schemas.openxmlformats.org/officeDocument/2006/relationships/image" Target="../media/image44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1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32.png"/><Relationship Id="rId7" Type="http://schemas.openxmlformats.org/officeDocument/2006/relationships/image" Target="../media/image26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5.svg"/><Relationship Id="rId5" Type="http://schemas.openxmlformats.org/officeDocument/2006/relationships/image" Target="../media/image34.png"/><Relationship Id="rId4" Type="http://schemas.openxmlformats.org/officeDocument/2006/relationships/image" Target="../media/image33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10" Type="http://schemas.openxmlformats.org/officeDocument/2006/relationships/image" Target="../media/image45.svg"/><Relationship Id="rId4" Type="http://schemas.openxmlformats.org/officeDocument/2006/relationships/image" Target="../media/image39.svg"/><Relationship Id="rId9" Type="http://schemas.openxmlformats.org/officeDocument/2006/relationships/image" Target="../media/image4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22846D-5047-4DFC-9117-6C27CA3348C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098C17-02AA-45A7-9C55-0AC7F9542C2A}">
      <dgm:prSet/>
      <dgm:spPr/>
      <dgm:t>
        <a:bodyPr/>
        <a:lstStyle/>
        <a:p>
          <a:r>
            <a:rPr lang="en-GB"/>
            <a:t>Long-standing personal interest, not just work-related</a:t>
          </a:r>
          <a:endParaRPr lang="en-US"/>
        </a:p>
      </dgm:t>
    </dgm:pt>
    <dgm:pt modelId="{92D266E3-DA7E-4AEF-858D-98D115E331C1}" type="parTrans" cxnId="{36CA6FFE-B4A4-4E0E-A3BD-E1080B02E9EF}">
      <dgm:prSet/>
      <dgm:spPr/>
      <dgm:t>
        <a:bodyPr/>
        <a:lstStyle/>
        <a:p>
          <a:endParaRPr lang="en-US"/>
        </a:p>
      </dgm:t>
    </dgm:pt>
    <dgm:pt modelId="{ACE17AE7-DA23-4021-AA36-DEC6AD89E9F6}" type="sibTrans" cxnId="{36CA6FFE-B4A4-4E0E-A3BD-E1080B02E9EF}">
      <dgm:prSet/>
      <dgm:spPr/>
      <dgm:t>
        <a:bodyPr/>
        <a:lstStyle/>
        <a:p>
          <a:endParaRPr lang="en-US"/>
        </a:p>
      </dgm:t>
    </dgm:pt>
    <dgm:pt modelId="{E6680813-6F14-4DF3-BF21-246C8DC7617E}">
      <dgm:prSet/>
      <dgm:spPr/>
      <dgm:t>
        <a:bodyPr/>
        <a:lstStyle/>
        <a:p>
          <a:r>
            <a:rPr lang="en-GB"/>
            <a:t>Helps compare sources, perspectives, and break things down</a:t>
          </a:r>
          <a:endParaRPr lang="en-US"/>
        </a:p>
      </dgm:t>
    </dgm:pt>
    <dgm:pt modelId="{043D7FE5-110E-4293-82D2-59DFEB37E539}" type="parTrans" cxnId="{10654FA8-C2D0-421C-B070-45AA57B95B81}">
      <dgm:prSet/>
      <dgm:spPr/>
      <dgm:t>
        <a:bodyPr/>
        <a:lstStyle/>
        <a:p>
          <a:endParaRPr lang="en-US"/>
        </a:p>
      </dgm:t>
    </dgm:pt>
    <dgm:pt modelId="{E9E3CAB4-B3D2-4688-A076-0E27E9DF6634}" type="sibTrans" cxnId="{10654FA8-C2D0-421C-B070-45AA57B95B81}">
      <dgm:prSet/>
      <dgm:spPr/>
      <dgm:t>
        <a:bodyPr/>
        <a:lstStyle/>
        <a:p>
          <a:endParaRPr lang="en-US"/>
        </a:p>
      </dgm:t>
    </dgm:pt>
    <dgm:pt modelId="{35E1390E-EE12-44F2-BCAB-D0ACBD64DC8D}">
      <dgm:prSet/>
      <dgm:spPr/>
      <dgm:t>
        <a:bodyPr/>
        <a:lstStyle/>
        <a:p>
          <a:r>
            <a:rPr lang="en-GB"/>
            <a:t>Not a quick fix — the challenge is knowing when and how to use it</a:t>
          </a:r>
          <a:endParaRPr lang="en-US"/>
        </a:p>
      </dgm:t>
    </dgm:pt>
    <dgm:pt modelId="{36159FFE-506D-4E45-B7AE-CFE5DB3D9B91}" type="parTrans" cxnId="{32147235-6608-4EA4-9C3D-F787C27D41FC}">
      <dgm:prSet/>
      <dgm:spPr/>
      <dgm:t>
        <a:bodyPr/>
        <a:lstStyle/>
        <a:p>
          <a:endParaRPr lang="en-US"/>
        </a:p>
      </dgm:t>
    </dgm:pt>
    <dgm:pt modelId="{092C01A2-AB31-482F-AF11-83724FD685D6}" type="sibTrans" cxnId="{32147235-6608-4EA4-9C3D-F787C27D41FC}">
      <dgm:prSet/>
      <dgm:spPr/>
      <dgm:t>
        <a:bodyPr/>
        <a:lstStyle/>
        <a:p>
          <a:endParaRPr lang="en-US"/>
        </a:p>
      </dgm:t>
    </dgm:pt>
    <dgm:pt modelId="{E0DD26A6-EADF-4B24-90BC-B9074D202195}">
      <dgm:prSet/>
      <dgm:spPr/>
      <dgm:t>
        <a:bodyPr/>
        <a:lstStyle/>
        <a:p>
          <a:r>
            <a:rPr lang="en-GB"/>
            <a:t>Shift in habits: when do I use AI vs Google?</a:t>
          </a:r>
          <a:endParaRPr lang="en-US"/>
        </a:p>
      </dgm:t>
    </dgm:pt>
    <dgm:pt modelId="{9D09D49B-9B78-4372-A251-E809E117A27E}" type="parTrans" cxnId="{7FE1A951-ACBC-4653-93F4-30238D435DAC}">
      <dgm:prSet/>
      <dgm:spPr/>
      <dgm:t>
        <a:bodyPr/>
        <a:lstStyle/>
        <a:p>
          <a:endParaRPr lang="en-US"/>
        </a:p>
      </dgm:t>
    </dgm:pt>
    <dgm:pt modelId="{5526F206-99E3-4E9A-A127-03F2B21301EF}" type="sibTrans" cxnId="{7FE1A951-ACBC-4653-93F4-30238D435DAC}">
      <dgm:prSet/>
      <dgm:spPr/>
      <dgm:t>
        <a:bodyPr/>
        <a:lstStyle/>
        <a:p>
          <a:endParaRPr lang="en-US"/>
        </a:p>
      </dgm:t>
    </dgm:pt>
    <dgm:pt modelId="{BC5C67F2-BF13-402A-AC85-2D440CA9000C}">
      <dgm:prSet/>
      <dgm:spPr/>
      <dgm:t>
        <a:bodyPr/>
        <a:lstStyle/>
        <a:p>
          <a:r>
            <a:rPr lang="en-GB"/>
            <a:t>Started personally, now integrated into daily library work</a:t>
          </a:r>
          <a:endParaRPr lang="en-US"/>
        </a:p>
      </dgm:t>
    </dgm:pt>
    <dgm:pt modelId="{8F8A817E-3204-47F9-B759-4E91CE224D2F}" type="parTrans" cxnId="{28642D8A-9703-4838-9408-01BA5C8CAAAF}">
      <dgm:prSet/>
      <dgm:spPr/>
      <dgm:t>
        <a:bodyPr/>
        <a:lstStyle/>
        <a:p>
          <a:endParaRPr lang="en-US"/>
        </a:p>
      </dgm:t>
    </dgm:pt>
    <dgm:pt modelId="{8A529E30-34BA-4A3B-A64B-02A601FC4729}" type="sibTrans" cxnId="{28642D8A-9703-4838-9408-01BA5C8CAAAF}">
      <dgm:prSet/>
      <dgm:spPr/>
      <dgm:t>
        <a:bodyPr/>
        <a:lstStyle/>
        <a:p>
          <a:endParaRPr lang="en-US"/>
        </a:p>
      </dgm:t>
    </dgm:pt>
    <dgm:pt modelId="{53354DFF-9AE9-416D-BCF8-FAA7A43D34CF}" type="pres">
      <dgm:prSet presAssocID="{D022846D-5047-4DFC-9117-6C27CA3348C5}" presName="linear" presStyleCnt="0">
        <dgm:presLayoutVars>
          <dgm:animLvl val="lvl"/>
          <dgm:resizeHandles val="exact"/>
        </dgm:presLayoutVars>
      </dgm:prSet>
      <dgm:spPr/>
    </dgm:pt>
    <dgm:pt modelId="{64C2B1A1-5C4A-4E9D-A1AD-8FF08A9E2447}" type="pres">
      <dgm:prSet presAssocID="{17098C17-02AA-45A7-9C55-0AC7F9542C2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5734621-49D1-4BB4-A51E-3A71FBEEE37E}" type="pres">
      <dgm:prSet presAssocID="{ACE17AE7-DA23-4021-AA36-DEC6AD89E9F6}" presName="spacer" presStyleCnt="0"/>
      <dgm:spPr/>
    </dgm:pt>
    <dgm:pt modelId="{A04B0C34-A39A-450F-BE6D-08E01658103A}" type="pres">
      <dgm:prSet presAssocID="{E6680813-6F14-4DF3-BF21-246C8DC7617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32395A8-CE8F-4272-A0E9-34F0CF3A436B}" type="pres">
      <dgm:prSet presAssocID="{E9E3CAB4-B3D2-4688-A076-0E27E9DF6634}" presName="spacer" presStyleCnt="0"/>
      <dgm:spPr/>
    </dgm:pt>
    <dgm:pt modelId="{850FFE9D-C2DE-418D-9475-36AB4148E618}" type="pres">
      <dgm:prSet presAssocID="{35E1390E-EE12-44F2-BCAB-D0ACBD64DC8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17F3E64-D71A-441F-A973-A192041FEFBD}" type="pres">
      <dgm:prSet presAssocID="{092C01A2-AB31-482F-AF11-83724FD685D6}" presName="spacer" presStyleCnt="0"/>
      <dgm:spPr/>
    </dgm:pt>
    <dgm:pt modelId="{56ED24AD-12FF-4C71-B078-C0FAC7A0925B}" type="pres">
      <dgm:prSet presAssocID="{E0DD26A6-EADF-4B24-90BC-B9074D20219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B728745-911B-4050-BD82-81BA88908022}" type="pres">
      <dgm:prSet presAssocID="{5526F206-99E3-4E9A-A127-03F2B21301EF}" presName="spacer" presStyleCnt="0"/>
      <dgm:spPr/>
    </dgm:pt>
    <dgm:pt modelId="{2E7B918D-D963-4C11-838D-33CF2F63B09A}" type="pres">
      <dgm:prSet presAssocID="{BC5C67F2-BF13-402A-AC85-2D440CA9000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E763317-470C-4B90-8F06-62CE81AAA527}" type="presOf" srcId="{35E1390E-EE12-44F2-BCAB-D0ACBD64DC8D}" destId="{850FFE9D-C2DE-418D-9475-36AB4148E618}" srcOrd="0" destOrd="0" presId="urn:microsoft.com/office/officeart/2005/8/layout/vList2"/>
    <dgm:cxn modelId="{89D4B430-D18B-42B9-8EA0-56628538927B}" type="presOf" srcId="{17098C17-02AA-45A7-9C55-0AC7F9542C2A}" destId="{64C2B1A1-5C4A-4E9D-A1AD-8FF08A9E2447}" srcOrd="0" destOrd="0" presId="urn:microsoft.com/office/officeart/2005/8/layout/vList2"/>
    <dgm:cxn modelId="{8CB68832-B5F1-4DEC-8D0E-5C8B8585569C}" type="presOf" srcId="{E6680813-6F14-4DF3-BF21-246C8DC7617E}" destId="{A04B0C34-A39A-450F-BE6D-08E01658103A}" srcOrd="0" destOrd="0" presId="urn:microsoft.com/office/officeart/2005/8/layout/vList2"/>
    <dgm:cxn modelId="{32147235-6608-4EA4-9C3D-F787C27D41FC}" srcId="{D022846D-5047-4DFC-9117-6C27CA3348C5}" destId="{35E1390E-EE12-44F2-BCAB-D0ACBD64DC8D}" srcOrd="2" destOrd="0" parTransId="{36159FFE-506D-4E45-B7AE-CFE5DB3D9B91}" sibTransId="{092C01A2-AB31-482F-AF11-83724FD685D6}"/>
    <dgm:cxn modelId="{7FE1A951-ACBC-4653-93F4-30238D435DAC}" srcId="{D022846D-5047-4DFC-9117-6C27CA3348C5}" destId="{E0DD26A6-EADF-4B24-90BC-B9074D202195}" srcOrd="3" destOrd="0" parTransId="{9D09D49B-9B78-4372-A251-E809E117A27E}" sibTransId="{5526F206-99E3-4E9A-A127-03F2B21301EF}"/>
    <dgm:cxn modelId="{28642D8A-9703-4838-9408-01BA5C8CAAAF}" srcId="{D022846D-5047-4DFC-9117-6C27CA3348C5}" destId="{BC5C67F2-BF13-402A-AC85-2D440CA9000C}" srcOrd="4" destOrd="0" parTransId="{8F8A817E-3204-47F9-B759-4E91CE224D2F}" sibTransId="{8A529E30-34BA-4A3B-A64B-02A601FC4729}"/>
    <dgm:cxn modelId="{10654FA8-C2D0-421C-B070-45AA57B95B81}" srcId="{D022846D-5047-4DFC-9117-6C27CA3348C5}" destId="{E6680813-6F14-4DF3-BF21-246C8DC7617E}" srcOrd="1" destOrd="0" parTransId="{043D7FE5-110E-4293-82D2-59DFEB37E539}" sibTransId="{E9E3CAB4-B3D2-4688-A076-0E27E9DF6634}"/>
    <dgm:cxn modelId="{CABAFDCE-3CA4-4F53-8272-A7C686DB8D93}" type="presOf" srcId="{E0DD26A6-EADF-4B24-90BC-B9074D202195}" destId="{56ED24AD-12FF-4C71-B078-C0FAC7A0925B}" srcOrd="0" destOrd="0" presId="urn:microsoft.com/office/officeart/2005/8/layout/vList2"/>
    <dgm:cxn modelId="{992560EF-6EF9-4099-BF4E-2B1458C3C0E7}" type="presOf" srcId="{D022846D-5047-4DFC-9117-6C27CA3348C5}" destId="{53354DFF-9AE9-416D-BCF8-FAA7A43D34CF}" srcOrd="0" destOrd="0" presId="urn:microsoft.com/office/officeart/2005/8/layout/vList2"/>
    <dgm:cxn modelId="{C32782F9-083C-4A4D-8481-EC8B4981B795}" type="presOf" srcId="{BC5C67F2-BF13-402A-AC85-2D440CA9000C}" destId="{2E7B918D-D963-4C11-838D-33CF2F63B09A}" srcOrd="0" destOrd="0" presId="urn:microsoft.com/office/officeart/2005/8/layout/vList2"/>
    <dgm:cxn modelId="{36CA6FFE-B4A4-4E0E-A3BD-E1080B02E9EF}" srcId="{D022846D-5047-4DFC-9117-6C27CA3348C5}" destId="{17098C17-02AA-45A7-9C55-0AC7F9542C2A}" srcOrd="0" destOrd="0" parTransId="{92D266E3-DA7E-4AEF-858D-98D115E331C1}" sibTransId="{ACE17AE7-DA23-4021-AA36-DEC6AD89E9F6}"/>
    <dgm:cxn modelId="{2DD1BCC4-4A0D-4EE0-86BF-139A3F63C6DC}" type="presParOf" srcId="{53354DFF-9AE9-416D-BCF8-FAA7A43D34CF}" destId="{64C2B1A1-5C4A-4E9D-A1AD-8FF08A9E2447}" srcOrd="0" destOrd="0" presId="urn:microsoft.com/office/officeart/2005/8/layout/vList2"/>
    <dgm:cxn modelId="{F77A9628-14E6-422C-BD2C-052B45357045}" type="presParOf" srcId="{53354DFF-9AE9-416D-BCF8-FAA7A43D34CF}" destId="{C5734621-49D1-4BB4-A51E-3A71FBEEE37E}" srcOrd="1" destOrd="0" presId="urn:microsoft.com/office/officeart/2005/8/layout/vList2"/>
    <dgm:cxn modelId="{0C67B6AD-FB1C-4237-87CA-61182219D5EA}" type="presParOf" srcId="{53354DFF-9AE9-416D-BCF8-FAA7A43D34CF}" destId="{A04B0C34-A39A-450F-BE6D-08E01658103A}" srcOrd="2" destOrd="0" presId="urn:microsoft.com/office/officeart/2005/8/layout/vList2"/>
    <dgm:cxn modelId="{6CFA7499-B12D-4036-B335-0564E3900BF4}" type="presParOf" srcId="{53354DFF-9AE9-416D-BCF8-FAA7A43D34CF}" destId="{432395A8-CE8F-4272-A0E9-34F0CF3A436B}" srcOrd="3" destOrd="0" presId="urn:microsoft.com/office/officeart/2005/8/layout/vList2"/>
    <dgm:cxn modelId="{C084316E-15BF-4CB4-907F-0E6E575879F1}" type="presParOf" srcId="{53354DFF-9AE9-416D-BCF8-FAA7A43D34CF}" destId="{850FFE9D-C2DE-418D-9475-36AB4148E618}" srcOrd="4" destOrd="0" presId="urn:microsoft.com/office/officeart/2005/8/layout/vList2"/>
    <dgm:cxn modelId="{C4FD1233-BD0E-4CB6-9DBF-89066F747A6E}" type="presParOf" srcId="{53354DFF-9AE9-416D-BCF8-FAA7A43D34CF}" destId="{017F3E64-D71A-441F-A973-A192041FEFBD}" srcOrd="5" destOrd="0" presId="urn:microsoft.com/office/officeart/2005/8/layout/vList2"/>
    <dgm:cxn modelId="{92EB0A35-1FF7-4CCD-A510-4266A1B78B45}" type="presParOf" srcId="{53354DFF-9AE9-416D-BCF8-FAA7A43D34CF}" destId="{56ED24AD-12FF-4C71-B078-C0FAC7A0925B}" srcOrd="6" destOrd="0" presId="urn:microsoft.com/office/officeart/2005/8/layout/vList2"/>
    <dgm:cxn modelId="{228C8CA8-0597-4CBA-A8C2-4DDC33BDE35F}" type="presParOf" srcId="{53354DFF-9AE9-416D-BCF8-FAA7A43D34CF}" destId="{BB728745-911B-4050-BD82-81BA88908022}" srcOrd="7" destOrd="0" presId="urn:microsoft.com/office/officeart/2005/8/layout/vList2"/>
    <dgm:cxn modelId="{383670FE-1507-47C1-BCFC-53DAD058F697}" type="presParOf" srcId="{53354DFF-9AE9-416D-BCF8-FAA7A43D34CF}" destId="{2E7B918D-D963-4C11-838D-33CF2F63B09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B233BF-D8A8-4A27-8D0C-39FC1C035A84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1FC1B34E-599F-4FA7-83EA-C35DBB204F23}">
      <dgm:prSet custT="1"/>
      <dgm:spPr/>
      <dgm:t>
        <a:bodyPr/>
        <a:lstStyle/>
        <a:p>
          <a:pPr>
            <a:defRPr b="1"/>
          </a:pPr>
          <a:r>
            <a:rPr lang="en-US" sz="1800"/>
            <a:t>Writing SQL for Koha was a steep learning curve</a:t>
          </a:r>
        </a:p>
      </dgm:t>
    </dgm:pt>
    <dgm:pt modelId="{E6173796-8A51-4C8E-8D3B-42015F83A4F1}" type="parTrans" cxnId="{697177F5-BC4F-4498-96A1-829152A803FC}">
      <dgm:prSet/>
      <dgm:spPr/>
      <dgm:t>
        <a:bodyPr/>
        <a:lstStyle/>
        <a:p>
          <a:endParaRPr lang="en-US" sz="1800"/>
        </a:p>
      </dgm:t>
    </dgm:pt>
    <dgm:pt modelId="{25800C03-FEA8-4FBC-865E-B4D428BAF39E}" type="sibTrans" cxnId="{697177F5-BC4F-4498-96A1-829152A803FC}">
      <dgm:prSet/>
      <dgm:spPr/>
      <dgm:t>
        <a:bodyPr/>
        <a:lstStyle/>
        <a:p>
          <a:endParaRPr lang="en-US" sz="1800"/>
        </a:p>
      </dgm:t>
    </dgm:pt>
    <dgm:pt modelId="{93AF94D8-45EB-434D-82F2-2BA50C2F2D35}">
      <dgm:prSet custT="1"/>
      <dgm:spPr/>
      <dgm:t>
        <a:bodyPr/>
        <a:lstStyle/>
        <a:p>
          <a:pPr>
            <a:defRPr b="1"/>
          </a:pPr>
          <a:r>
            <a:rPr lang="en-US" sz="1800"/>
            <a:t>Documentation limited and sometimes unclear</a:t>
          </a:r>
        </a:p>
      </dgm:t>
    </dgm:pt>
    <dgm:pt modelId="{F1F7D1E2-AAF1-45C8-9414-569E00D189C2}" type="parTrans" cxnId="{4A92792A-D0DC-4E49-89A1-7C89C6EC0C83}">
      <dgm:prSet/>
      <dgm:spPr/>
      <dgm:t>
        <a:bodyPr/>
        <a:lstStyle/>
        <a:p>
          <a:endParaRPr lang="en-US" sz="1800"/>
        </a:p>
      </dgm:t>
    </dgm:pt>
    <dgm:pt modelId="{B3E691CA-A1C7-4B7A-9130-4ECF05A326BB}" type="sibTrans" cxnId="{4A92792A-D0DC-4E49-89A1-7C89C6EC0C83}">
      <dgm:prSet/>
      <dgm:spPr/>
      <dgm:t>
        <a:bodyPr/>
        <a:lstStyle/>
        <a:p>
          <a:endParaRPr lang="en-US" sz="1800"/>
        </a:p>
      </dgm:t>
    </dgm:pt>
    <dgm:pt modelId="{559AD2C9-68E7-4789-8953-FBC1FC65FB0B}">
      <dgm:prSet custT="1"/>
      <dgm:spPr/>
      <dgm:t>
        <a:bodyPr/>
        <a:lstStyle/>
        <a:p>
          <a:pPr>
            <a:defRPr b="1"/>
          </a:pPr>
          <a:r>
            <a:rPr lang="en-US" sz="1800"/>
            <a:t>AI (like ChatGPT) used to:</a:t>
          </a:r>
        </a:p>
      </dgm:t>
    </dgm:pt>
    <dgm:pt modelId="{2A679D1F-FFDD-4F29-83EA-D7E527C542E2}" type="parTrans" cxnId="{1D97778C-2505-4590-9CE8-4E7E48C48734}">
      <dgm:prSet/>
      <dgm:spPr/>
      <dgm:t>
        <a:bodyPr/>
        <a:lstStyle/>
        <a:p>
          <a:endParaRPr lang="en-US" sz="1800"/>
        </a:p>
      </dgm:t>
    </dgm:pt>
    <dgm:pt modelId="{7F996D6C-00CE-489C-856E-EBC0C5CB8046}" type="sibTrans" cxnId="{1D97778C-2505-4590-9CE8-4E7E48C48734}">
      <dgm:prSet/>
      <dgm:spPr/>
      <dgm:t>
        <a:bodyPr/>
        <a:lstStyle/>
        <a:p>
          <a:endParaRPr lang="en-US" sz="1800"/>
        </a:p>
      </dgm:t>
    </dgm:pt>
    <dgm:pt modelId="{9B062065-3915-4849-97BA-AD48E7A4B990}">
      <dgm:prSet custT="1"/>
      <dgm:spPr/>
      <dgm:t>
        <a:bodyPr/>
        <a:lstStyle/>
        <a:p>
          <a:r>
            <a:rPr lang="en-US" sz="1800"/>
            <a:t>- Draft initial queries</a:t>
          </a:r>
        </a:p>
      </dgm:t>
    </dgm:pt>
    <dgm:pt modelId="{86A5DB75-D8EC-4E45-A020-7428A56B103B}" type="parTrans" cxnId="{13CFA9B1-D690-4F69-B3BC-39DD6B837F77}">
      <dgm:prSet/>
      <dgm:spPr/>
      <dgm:t>
        <a:bodyPr/>
        <a:lstStyle/>
        <a:p>
          <a:endParaRPr lang="en-US" sz="1800"/>
        </a:p>
      </dgm:t>
    </dgm:pt>
    <dgm:pt modelId="{44A2334A-33EA-4702-A078-E60F276C6B63}" type="sibTrans" cxnId="{13CFA9B1-D690-4F69-B3BC-39DD6B837F77}">
      <dgm:prSet/>
      <dgm:spPr/>
      <dgm:t>
        <a:bodyPr/>
        <a:lstStyle/>
        <a:p>
          <a:endParaRPr lang="en-US" sz="1800"/>
        </a:p>
      </dgm:t>
    </dgm:pt>
    <dgm:pt modelId="{00D33C1B-B991-441C-8AED-29F4EFF70A7F}">
      <dgm:prSet custT="1"/>
      <dgm:spPr/>
      <dgm:t>
        <a:bodyPr/>
        <a:lstStyle/>
        <a:p>
          <a:r>
            <a:rPr lang="en-US" sz="1800"/>
            <a:t>- Debug and test alternatives</a:t>
          </a:r>
        </a:p>
      </dgm:t>
    </dgm:pt>
    <dgm:pt modelId="{A146CDA2-A3E3-4808-8EA6-F7CE78C7BDAB}" type="parTrans" cxnId="{88616E31-E051-4047-AF69-D38B801F160C}">
      <dgm:prSet/>
      <dgm:spPr/>
      <dgm:t>
        <a:bodyPr/>
        <a:lstStyle/>
        <a:p>
          <a:endParaRPr lang="en-US" sz="1800"/>
        </a:p>
      </dgm:t>
    </dgm:pt>
    <dgm:pt modelId="{390F0402-D8DF-431D-AF3A-0A22D0F76037}" type="sibTrans" cxnId="{88616E31-E051-4047-AF69-D38B801F160C}">
      <dgm:prSet/>
      <dgm:spPr/>
      <dgm:t>
        <a:bodyPr/>
        <a:lstStyle/>
        <a:p>
          <a:endParaRPr lang="en-US" sz="1800"/>
        </a:p>
      </dgm:t>
    </dgm:pt>
    <dgm:pt modelId="{DF64E760-D3AD-4373-875E-005802BC7ED7}">
      <dgm:prSet custT="1"/>
      <dgm:spPr/>
      <dgm:t>
        <a:bodyPr/>
        <a:lstStyle/>
        <a:p>
          <a:r>
            <a:rPr lang="en-US" sz="1800"/>
            <a:t>- Understand syntax in context</a:t>
          </a:r>
        </a:p>
      </dgm:t>
    </dgm:pt>
    <dgm:pt modelId="{66882ADC-8150-43BF-A4F5-08D5B9ACF065}" type="parTrans" cxnId="{A89C571D-208E-4BEF-9248-5C79AAEC3ECB}">
      <dgm:prSet/>
      <dgm:spPr/>
      <dgm:t>
        <a:bodyPr/>
        <a:lstStyle/>
        <a:p>
          <a:endParaRPr lang="en-US" sz="1800"/>
        </a:p>
      </dgm:t>
    </dgm:pt>
    <dgm:pt modelId="{04C63D58-C360-42D4-9672-AE77A9675F2B}" type="sibTrans" cxnId="{A89C571D-208E-4BEF-9248-5C79AAEC3ECB}">
      <dgm:prSet/>
      <dgm:spPr/>
      <dgm:t>
        <a:bodyPr/>
        <a:lstStyle/>
        <a:p>
          <a:endParaRPr lang="en-US" sz="1800"/>
        </a:p>
      </dgm:t>
    </dgm:pt>
    <dgm:pt modelId="{26BA150F-9EA2-497A-89ED-FF887D39CF5A}">
      <dgm:prSet custT="1"/>
      <dgm:spPr/>
      <dgm:t>
        <a:bodyPr/>
        <a:lstStyle/>
        <a:p>
          <a:pPr>
            <a:defRPr b="1"/>
          </a:pPr>
          <a:r>
            <a:rPr lang="en-US" sz="1800"/>
            <a:t>Result: faster progress, clearer learning</a:t>
          </a:r>
        </a:p>
      </dgm:t>
    </dgm:pt>
    <dgm:pt modelId="{90131460-FD4C-4650-8F71-A4EDD0C4D6BE}" type="parTrans" cxnId="{6C924623-B3CD-4684-8088-752A1DAA1119}">
      <dgm:prSet/>
      <dgm:spPr/>
      <dgm:t>
        <a:bodyPr/>
        <a:lstStyle/>
        <a:p>
          <a:endParaRPr lang="en-US" sz="1800"/>
        </a:p>
      </dgm:t>
    </dgm:pt>
    <dgm:pt modelId="{75FC2262-D91B-426C-BA7B-D4EC11536CA6}" type="sibTrans" cxnId="{6C924623-B3CD-4684-8088-752A1DAA1119}">
      <dgm:prSet/>
      <dgm:spPr/>
      <dgm:t>
        <a:bodyPr/>
        <a:lstStyle/>
        <a:p>
          <a:endParaRPr lang="en-US" sz="1800"/>
        </a:p>
      </dgm:t>
    </dgm:pt>
    <dgm:pt modelId="{894FF34C-F21B-470A-A2C6-4A369380E113}" type="pres">
      <dgm:prSet presAssocID="{CBB233BF-D8A8-4A27-8D0C-39FC1C035A84}" presName="root" presStyleCnt="0">
        <dgm:presLayoutVars>
          <dgm:dir/>
          <dgm:resizeHandles val="exact"/>
        </dgm:presLayoutVars>
      </dgm:prSet>
      <dgm:spPr/>
    </dgm:pt>
    <dgm:pt modelId="{0D55301F-B0F0-4D45-9384-27A0DF6ADBD6}" type="pres">
      <dgm:prSet presAssocID="{1FC1B34E-599F-4FA7-83EA-C35DBB204F23}" presName="compNode" presStyleCnt="0"/>
      <dgm:spPr/>
    </dgm:pt>
    <dgm:pt modelId="{923AFA72-E0F0-4D02-87AB-1BC512E0A904}" type="pres">
      <dgm:prSet presAssocID="{1FC1B34E-599F-4FA7-83EA-C35DBB204F2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47397551-8826-44A7-AD23-32E329A8BF8B}" type="pres">
      <dgm:prSet presAssocID="{1FC1B34E-599F-4FA7-83EA-C35DBB204F23}" presName="iconSpace" presStyleCnt="0"/>
      <dgm:spPr/>
    </dgm:pt>
    <dgm:pt modelId="{66A3949C-7927-4631-95EA-7E1E656197C2}" type="pres">
      <dgm:prSet presAssocID="{1FC1B34E-599F-4FA7-83EA-C35DBB204F23}" presName="parTx" presStyleLbl="revTx" presStyleIdx="0" presStyleCnt="8">
        <dgm:presLayoutVars>
          <dgm:chMax val="0"/>
          <dgm:chPref val="0"/>
        </dgm:presLayoutVars>
      </dgm:prSet>
      <dgm:spPr/>
    </dgm:pt>
    <dgm:pt modelId="{656411FC-4ED2-4379-9D93-98C2DA9128C7}" type="pres">
      <dgm:prSet presAssocID="{1FC1B34E-599F-4FA7-83EA-C35DBB204F23}" presName="txSpace" presStyleCnt="0"/>
      <dgm:spPr/>
    </dgm:pt>
    <dgm:pt modelId="{B4E0CEBA-78A7-4071-95C5-8E3868F5C05C}" type="pres">
      <dgm:prSet presAssocID="{1FC1B34E-599F-4FA7-83EA-C35DBB204F23}" presName="desTx" presStyleLbl="revTx" presStyleIdx="1" presStyleCnt="8">
        <dgm:presLayoutVars/>
      </dgm:prSet>
      <dgm:spPr/>
    </dgm:pt>
    <dgm:pt modelId="{71DA240D-4549-4C31-952A-1EB03025E0A6}" type="pres">
      <dgm:prSet presAssocID="{25800C03-FEA8-4FBC-865E-B4D428BAF39E}" presName="sibTrans" presStyleCnt="0"/>
      <dgm:spPr/>
    </dgm:pt>
    <dgm:pt modelId="{FC2E973F-6194-4632-8379-4A8D5BE79D4C}" type="pres">
      <dgm:prSet presAssocID="{93AF94D8-45EB-434D-82F2-2BA50C2F2D35}" presName="compNode" presStyleCnt="0"/>
      <dgm:spPr/>
    </dgm:pt>
    <dgm:pt modelId="{ACD22CCA-B879-4708-9BC3-D62F154C29FE}" type="pres">
      <dgm:prSet presAssocID="{93AF94D8-45EB-434D-82F2-2BA50C2F2D3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F2873042-849A-4E57-84C5-C8F801176A40}" type="pres">
      <dgm:prSet presAssocID="{93AF94D8-45EB-434D-82F2-2BA50C2F2D35}" presName="iconSpace" presStyleCnt="0"/>
      <dgm:spPr/>
    </dgm:pt>
    <dgm:pt modelId="{125A8C4D-04B4-4B0C-A74A-1018D395BAF7}" type="pres">
      <dgm:prSet presAssocID="{93AF94D8-45EB-434D-82F2-2BA50C2F2D35}" presName="parTx" presStyleLbl="revTx" presStyleIdx="2" presStyleCnt="8">
        <dgm:presLayoutVars>
          <dgm:chMax val="0"/>
          <dgm:chPref val="0"/>
        </dgm:presLayoutVars>
      </dgm:prSet>
      <dgm:spPr/>
    </dgm:pt>
    <dgm:pt modelId="{3E8E4125-F2F4-4453-A351-92FBE5463754}" type="pres">
      <dgm:prSet presAssocID="{93AF94D8-45EB-434D-82F2-2BA50C2F2D35}" presName="txSpace" presStyleCnt="0"/>
      <dgm:spPr/>
    </dgm:pt>
    <dgm:pt modelId="{16315D94-B6A1-40E8-AD60-23B1CED690DC}" type="pres">
      <dgm:prSet presAssocID="{93AF94D8-45EB-434D-82F2-2BA50C2F2D35}" presName="desTx" presStyleLbl="revTx" presStyleIdx="3" presStyleCnt="8">
        <dgm:presLayoutVars/>
      </dgm:prSet>
      <dgm:spPr/>
    </dgm:pt>
    <dgm:pt modelId="{0F69B783-3C8C-4A72-A3E5-345DCA6E381A}" type="pres">
      <dgm:prSet presAssocID="{B3E691CA-A1C7-4B7A-9130-4ECF05A326BB}" presName="sibTrans" presStyleCnt="0"/>
      <dgm:spPr/>
    </dgm:pt>
    <dgm:pt modelId="{4A5FF511-C83D-4396-8D3C-CA242FCCBFCB}" type="pres">
      <dgm:prSet presAssocID="{559AD2C9-68E7-4789-8953-FBC1FC65FB0B}" presName="compNode" presStyleCnt="0"/>
      <dgm:spPr/>
    </dgm:pt>
    <dgm:pt modelId="{48D3C1CD-7EB1-43CC-8B8E-E7A52857D912}" type="pres">
      <dgm:prSet presAssocID="{559AD2C9-68E7-4789-8953-FBC1FC65FB0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7E12217A-F081-48E9-9B81-334404B3E959}" type="pres">
      <dgm:prSet presAssocID="{559AD2C9-68E7-4789-8953-FBC1FC65FB0B}" presName="iconSpace" presStyleCnt="0"/>
      <dgm:spPr/>
    </dgm:pt>
    <dgm:pt modelId="{8A41EABE-01CE-443E-80F7-0DFB91240482}" type="pres">
      <dgm:prSet presAssocID="{559AD2C9-68E7-4789-8953-FBC1FC65FB0B}" presName="parTx" presStyleLbl="revTx" presStyleIdx="4" presStyleCnt="8">
        <dgm:presLayoutVars>
          <dgm:chMax val="0"/>
          <dgm:chPref val="0"/>
        </dgm:presLayoutVars>
      </dgm:prSet>
      <dgm:spPr/>
    </dgm:pt>
    <dgm:pt modelId="{7F625214-B5FC-4E2B-B4C0-B7BBFB9D4EA4}" type="pres">
      <dgm:prSet presAssocID="{559AD2C9-68E7-4789-8953-FBC1FC65FB0B}" presName="txSpace" presStyleCnt="0"/>
      <dgm:spPr/>
    </dgm:pt>
    <dgm:pt modelId="{F6364BAB-5F5F-40F8-8056-C06980C61D38}" type="pres">
      <dgm:prSet presAssocID="{559AD2C9-68E7-4789-8953-FBC1FC65FB0B}" presName="desTx" presStyleLbl="revTx" presStyleIdx="5" presStyleCnt="8">
        <dgm:presLayoutVars/>
      </dgm:prSet>
      <dgm:spPr/>
    </dgm:pt>
    <dgm:pt modelId="{6AC16B6B-2A66-4AD4-9126-8330491A4CDD}" type="pres">
      <dgm:prSet presAssocID="{7F996D6C-00CE-489C-856E-EBC0C5CB8046}" presName="sibTrans" presStyleCnt="0"/>
      <dgm:spPr/>
    </dgm:pt>
    <dgm:pt modelId="{27271C14-74E8-4FD2-8052-735B50070471}" type="pres">
      <dgm:prSet presAssocID="{26BA150F-9EA2-497A-89ED-FF887D39CF5A}" presName="compNode" presStyleCnt="0"/>
      <dgm:spPr/>
    </dgm:pt>
    <dgm:pt modelId="{21AE6AFE-831A-429E-B66A-061BC6C22CFF}" type="pres">
      <dgm:prSet presAssocID="{26BA150F-9EA2-497A-89ED-FF887D39CF5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D6898A6E-F0C4-4CCF-8015-5712396CE687}" type="pres">
      <dgm:prSet presAssocID="{26BA150F-9EA2-497A-89ED-FF887D39CF5A}" presName="iconSpace" presStyleCnt="0"/>
      <dgm:spPr/>
    </dgm:pt>
    <dgm:pt modelId="{9533794E-34A0-495F-B742-15BC19059400}" type="pres">
      <dgm:prSet presAssocID="{26BA150F-9EA2-497A-89ED-FF887D39CF5A}" presName="parTx" presStyleLbl="revTx" presStyleIdx="6" presStyleCnt="8">
        <dgm:presLayoutVars>
          <dgm:chMax val="0"/>
          <dgm:chPref val="0"/>
        </dgm:presLayoutVars>
      </dgm:prSet>
      <dgm:spPr/>
    </dgm:pt>
    <dgm:pt modelId="{C4E6678A-423E-4DCE-9F15-D537BD9B775B}" type="pres">
      <dgm:prSet presAssocID="{26BA150F-9EA2-497A-89ED-FF887D39CF5A}" presName="txSpace" presStyleCnt="0"/>
      <dgm:spPr/>
    </dgm:pt>
    <dgm:pt modelId="{2C55A8C5-A0A4-4B2C-9B5C-15D2FD3797E0}" type="pres">
      <dgm:prSet presAssocID="{26BA150F-9EA2-497A-89ED-FF887D39CF5A}" presName="desTx" presStyleLbl="revTx" presStyleIdx="7" presStyleCnt="8">
        <dgm:presLayoutVars/>
      </dgm:prSet>
      <dgm:spPr/>
    </dgm:pt>
  </dgm:ptLst>
  <dgm:cxnLst>
    <dgm:cxn modelId="{AB352F1C-3542-4CA1-BE72-B0B8F3E9DCB7}" type="presOf" srcId="{CBB233BF-D8A8-4A27-8D0C-39FC1C035A84}" destId="{894FF34C-F21B-470A-A2C6-4A369380E113}" srcOrd="0" destOrd="0" presId="urn:microsoft.com/office/officeart/2018/5/layout/CenteredIconLabelDescriptionList"/>
    <dgm:cxn modelId="{A89C571D-208E-4BEF-9248-5C79AAEC3ECB}" srcId="{559AD2C9-68E7-4789-8953-FBC1FC65FB0B}" destId="{DF64E760-D3AD-4373-875E-005802BC7ED7}" srcOrd="2" destOrd="0" parTransId="{66882ADC-8150-43BF-A4F5-08D5B9ACF065}" sibTransId="{04C63D58-C360-42D4-9672-AE77A9675F2B}"/>
    <dgm:cxn modelId="{6C924623-B3CD-4684-8088-752A1DAA1119}" srcId="{CBB233BF-D8A8-4A27-8D0C-39FC1C035A84}" destId="{26BA150F-9EA2-497A-89ED-FF887D39CF5A}" srcOrd="3" destOrd="0" parTransId="{90131460-FD4C-4650-8F71-A4EDD0C4D6BE}" sibTransId="{75FC2262-D91B-426C-BA7B-D4EC11536CA6}"/>
    <dgm:cxn modelId="{4A92792A-D0DC-4E49-89A1-7C89C6EC0C83}" srcId="{CBB233BF-D8A8-4A27-8D0C-39FC1C035A84}" destId="{93AF94D8-45EB-434D-82F2-2BA50C2F2D35}" srcOrd="1" destOrd="0" parTransId="{F1F7D1E2-AAF1-45C8-9414-569E00D189C2}" sibTransId="{B3E691CA-A1C7-4B7A-9130-4ECF05A326BB}"/>
    <dgm:cxn modelId="{88616E31-E051-4047-AF69-D38B801F160C}" srcId="{559AD2C9-68E7-4789-8953-FBC1FC65FB0B}" destId="{00D33C1B-B991-441C-8AED-29F4EFF70A7F}" srcOrd="1" destOrd="0" parTransId="{A146CDA2-A3E3-4808-8EA6-F7CE78C7BDAB}" sibTransId="{390F0402-D8DF-431D-AF3A-0A22D0F76037}"/>
    <dgm:cxn modelId="{0E5B915E-EB9F-477C-B550-128074DE0D5A}" type="presOf" srcId="{26BA150F-9EA2-497A-89ED-FF887D39CF5A}" destId="{9533794E-34A0-495F-B742-15BC19059400}" srcOrd="0" destOrd="0" presId="urn:microsoft.com/office/officeart/2018/5/layout/CenteredIconLabelDescriptionList"/>
    <dgm:cxn modelId="{1D97778C-2505-4590-9CE8-4E7E48C48734}" srcId="{CBB233BF-D8A8-4A27-8D0C-39FC1C035A84}" destId="{559AD2C9-68E7-4789-8953-FBC1FC65FB0B}" srcOrd="2" destOrd="0" parTransId="{2A679D1F-FFDD-4F29-83EA-D7E527C542E2}" sibTransId="{7F996D6C-00CE-489C-856E-EBC0C5CB8046}"/>
    <dgm:cxn modelId="{E0DE6D97-918A-4F9D-8755-627D7FCA8A4A}" type="presOf" srcId="{9B062065-3915-4849-97BA-AD48E7A4B990}" destId="{F6364BAB-5F5F-40F8-8056-C06980C61D38}" srcOrd="0" destOrd="0" presId="urn:microsoft.com/office/officeart/2018/5/layout/CenteredIconLabelDescriptionList"/>
    <dgm:cxn modelId="{4970EFA5-DA6C-49CD-A859-9A49462B0EA5}" type="presOf" srcId="{93AF94D8-45EB-434D-82F2-2BA50C2F2D35}" destId="{125A8C4D-04B4-4B0C-A74A-1018D395BAF7}" srcOrd="0" destOrd="0" presId="urn:microsoft.com/office/officeart/2018/5/layout/CenteredIconLabelDescriptionList"/>
    <dgm:cxn modelId="{13CFA9B1-D690-4F69-B3BC-39DD6B837F77}" srcId="{559AD2C9-68E7-4789-8953-FBC1FC65FB0B}" destId="{9B062065-3915-4849-97BA-AD48E7A4B990}" srcOrd="0" destOrd="0" parTransId="{86A5DB75-D8EC-4E45-A020-7428A56B103B}" sibTransId="{44A2334A-33EA-4702-A078-E60F276C6B63}"/>
    <dgm:cxn modelId="{A854BAB7-8600-4C0D-B5CF-84B6DC5705B2}" type="presOf" srcId="{559AD2C9-68E7-4789-8953-FBC1FC65FB0B}" destId="{8A41EABE-01CE-443E-80F7-0DFB91240482}" srcOrd="0" destOrd="0" presId="urn:microsoft.com/office/officeart/2018/5/layout/CenteredIconLabelDescriptionList"/>
    <dgm:cxn modelId="{AB7671C0-14EF-4DBC-A419-FA2D5B067B7C}" type="presOf" srcId="{1FC1B34E-599F-4FA7-83EA-C35DBB204F23}" destId="{66A3949C-7927-4631-95EA-7E1E656197C2}" srcOrd="0" destOrd="0" presId="urn:microsoft.com/office/officeart/2018/5/layout/CenteredIconLabelDescriptionList"/>
    <dgm:cxn modelId="{B3BD16EB-EB60-4F77-9049-FBD1D09E57B2}" type="presOf" srcId="{DF64E760-D3AD-4373-875E-005802BC7ED7}" destId="{F6364BAB-5F5F-40F8-8056-C06980C61D38}" srcOrd="0" destOrd="2" presId="urn:microsoft.com/office/officeart/2018/5/layout/CenteredIconLabelDescriptionList"/>
    <dgm:cxn modelId="{697177F5-BC4F-4498-96A1-829152A803FC}" srcId="{CBB233BF-D8A8-4A27-8D0C-39FC1C035A84}" destId="{1FC1B34E-599F-4FA7-83EA-C35DBB204F23}" srcOrd="0" destOrd="0" parTransId="{E6173796-8A51-4C8E-8D3B-42015F83A4F1}" sibTransId="{25800C03-FEA8-4FBC-865E-B4D428BAF39E}"/>
    <dgm:cxn modelId="{565157FE-44BC-4BAF-91A1-430FC13BACEF}" type="presOf" srcId="{00D33C1B-B991-441C-8AED-29F4EFF70A7F}" destId="{F6364BAB-5F5F-40F8-8056-C06980C61D38}" srcOrd="0" destOrd="1" presId="urn:microsoft.com/office/officeart/2018/5/layout/CenteredIconLabelDescriptionList"/>
    <dgm:cxn modelId="{52A82056-2DD9-4943-AEDB-5411485699BA}" type="presParOf" srcId="{894FF34C-F21B-470A-A2C6-4A369380E113}" destId="{0D55301F-B0F0-4D45-9384-27A0DF6ADBD6}" srcOrd="0" destOrd="0" presId="urn:microsoft.com/office/officeart/2018/5/layout/CenteredIconLabelDescriptionList"/>
    <dgm:cxn modelId="{65BAF8C2-F89F-447D-B562-C015563FD26C}" type="presParOf" srcId="{0D55301F-B0F0-4D45-9384-27A0DF6ADBD6}" destId="{923AFA72-E0F0-4D02-87AB-1BC512E0A904}" srcOrd="0" destOrd="0" presId="urn:microsoft.com/office/officeart/2018/5/layout/CenteredIconLabelDescriptionList"/>
    <dgm:cxn modelId="{C6B0214B-C375-4A01-A4A2-D0CC6D862057}" type="presParOf" srcId="{0D55301F-B0F0-4D45-9384-27A0DF6ADBD6}" destId="{47397551-8826-44A7-AD23-32E329A8BF8B}" srcOrd="1" destOrd="0" presId="urn:microsoft.com/office/officeart/2018/5/layout/CenteredIconLabelDescriptionList"/>
    <dgm:cxn modelId="{1C9143EE-B9F0-4361-86E5-3389F51AA088}" type="presParOf" srcId="{0D55301F-B0F0-4D45-9384-27A0DF6ADBD6}" destId="{66A3949C-7927-4631-95EA-7E1E656197C2}" srcOrd="2" destOrd="0" presId="urn:microsoft.com/office/officeart/2018/5/layout/CenteredIconLabelDescriptionList"/>
    <dgm:cxn modelId="{8CE85E3F-91E3-4676-BEE1-2382CEBAAC3F}" type="presParOf" srcId="{0D55301F-B0F0-4D45-9384-27A0DF6ADBD6}" destId="{656411FC-4ED2-4379-9D93-98C2DA9128C7}" srcOrd="3" destOrd="0" presId="urn:microsoft.com/office/officeart/2018/5/layout/CenteredIconLabelDescriptionList"/>
    <dgm:cxn modelId="{8C856FF5-51A9-4619-AB8A-787FAD9DAC00}" type="presParOf" srcId="{0D55301F-B0F0-4D45-9384-27A0DF6ADBD6}" destId="{B4E0CEBA-78A7-4071-95C5-8E3868F5C05C}" srcOrd="4" destOrd="0" presId="urn:microsoft.com/office/officeart/2018/5/layout/CenteredIconLabelDescriptionList"/>
    <dgm:cxn modelId="{4CA31E41-9570-44EE-9BAC-5A2AEAF85FDD}" type="presParOf" srcId="{894FF34C-F21B-470A-A2C6-4A369380E113}" destId="{71DA240D-4549-4C31-952A-1EB03025E0A6}" srcOrd="1" destOrd="0" presId="urn:microsoft.com/office/officeart/2018/5/layout/CenteredIconLabelDescriptionList"/>
    <dgm:cxn modelId="{66CD25EE-66CD-4014-9AF8-FEDB083BC142}" type="presParOf" srcId="{894FF34C-F21B-470A-A2C6-4A369380E113}" destId="{FC2E973F-6194-4632-8379-4A8D5BE79D4C}" srcOrd="2" destOrd="0" presId="urn:microsoft.com/office/officeart/2018/5/layout/CenteredIconLabelDescriptionList"/>
    <dgm:cxn modelId="{72E2629B-03B6-493D-8DE9-2DA33D982D2F}" type="presParOf" srcId="{FC2E973F-6194-4632-8379-4A8D5BE79D4C}" destId="{ACD22CCA-B879-4708-9BC3-D62F154C29FE}" srcOrd="0" destOrd="0" presId="urn:microsoft.com/office/officeart/2018/5/layout/CenteredIconLabelDescriptionList"/>
    <dgm:cxn modelId="{51BB3354-0F2D-4138-9A21-D44D3A21169E}" type="presParOf" srcId="{FC2E973F-6194-4632-8379-4A8D5BE79D4C}" destId="{F2873042-849A-4E57-84C5-C8F801176A40}" srcOrd="1" destOrd="0" presId="urn:microsoft.com/office/officeart/2018/5/layout/CenteredIconLabelDescriptionList"/>
    <dgm:cxn modelId="{856FC314-6461-418F-B247-F65AC395BE8E}" type="presParOf" srcId="{FC2E973F-6194-4632-8379-4A8D5BE79D4C}" destId="{125A8C4D-04B4-4B0C-A74A-1018D395BAF7}" srcOrd="2" destOrd="0" presId="urn:microsoft.com/office/officeart/2018/5/layout/CenteredIconLabelDescriptionList"/>
    <dgm:cxn modelId="{F7F19C09-88A0-4DCF-8315-CF3209234683}" type="presParOf" srcId="{FC2E973F-6194-4632-8379-4A8D5BE79D4C}" destId="{3E8E4125-F2F4-4453-A351-92FBE5463754}" srcOrd="3" destOrd="0" presId="urn:microsoft.com/office/officeart/2018/5/layout/CenteredIconLabelDescriptionList"/>
    <dgm:cxn modelId="{A03F7D16-648F-4A63-A4B1-DD63D2C4A816}" type="presParOf" srcId="{FC2E973F-6194-4632-8379-4A8D5BE79D4C}" destId="{16315D94-B6A1-40E8-AD60-23B1CED690DC}" srcOrd="4" destOrd="0" presId="urn:microsoft.com/office/officeart/2018/5/layout/CenteredIconLabelDescriptionList"/>
    <dgm:cxn modelId="{6A450AAA-60C0-4F8A-B7D3-D1BEF90CF018}" type="presParOf" srcId="{894FF34C-F21B-470A-A2C6-4A369380E113}" destId="{0F69B783-3C8C-4A72-A3E5-345DCA6E381A}" srcOrd="3" destOrd="0" presId="urn:microsoft.com/office/officeart/2018/5/layout/CenteredIconLabelDescriptionList"/>
    <dgm:cxn modelId="{8768E93F-DA9B-440B-97CC-1E2099137001}" type="presParOf" srcId="{894FF34C-F21B-470A-A2C6-4A369380E113}" destId="{4A5FF511-C83D-4396-8D3C-CA242FCCBFCB}" srcOrd="4" destOrd="0" presId="urn:microsoft.com/office/officeart/2018/5/layout/CenteredIconLabelDescriptionList"/>
    <dgm:cxn modelId="{327AF100-BA24-40AA-AEC2-AC73EBF05E0C}" type="presParOf" srcId="{4A5FF511-C83D-4396-8D3C-CA242FCCBFCB}" destId="{48D3C1CD-7EB1-43CC-8B8E-E7A52857D912}" srcOrd="0" destOrd="0" presId="urn:microsoft.com/office/officeart/2018/5/layout/CenteredIconLabelDescriptionList"/>
    <dgm:cxn modelId="{4FC1A563-1EB7-46C1-B934-0ACC5C096CD6}" type="presParOf" srcId="{4A5FF511-C83D-4396-8D3C-CA242FCCBFCB}" destId="{7E12217A-F081-48E9-9B81-334404B3E959}" srcOrd="1" destOrd="0" presId="urn:microsoft.com/office/officeart/2018/5/layout/CenteredIconLabelDescriptionList"/>
    <dgm:cxn modelId="{D6AEE769-4D46-47CD-AE41-F4DE8D081A04}" type="presParOf" srcId="{4A5FF511-C83D-4396-8D3C-CA242FCCBFCB}" destId="{8A41EABE-01CE-443E-80F7-0DFB91240482}" srcOrd="2" destOrd="0" presId="urn:microsoft.com/office/officeart/2018/5/layout/CenteredIconLabelDescriptionList"/>
    <dgm:cxn modelId="{6CC58A99-3C3D-4F61-980A-B94A2AD39F8F}" type="presParOf" srcId="{4A5FF511-C83D-4396-8D3C-CA242FCCBFCB}" destId="{7F625214-B5FC-4E2B-B4C0-B7BBFB9D4EA4}" srcOrd="3" destOrd="0" presId="urn:microsoft.com/office/officeart/2018/5/layout/CenteredIconLabelDescriptionList"/>
    <dgm:cxn modelId="{C0F11B77-6D08-414E-9946-BA0C8F6CCBC9}" type="presParOf" srcId="{4A5FF511-C83D-4396-8D3C-CA242FCCBFCB}" destId="{F6364BAB-5F5F-40F8-8056-C06980C61D38}" srcOrd="4" destOrd="0" presId="urn:microsoft.com/office/officeart/2018/5/layout/CenteredIconLabelDescriptionList"/>
    <dgm:cxn modelId="{3A78507B-C51F-4A41-8CA6-3ECC3FFD888F}" type="presParOf" srcId="{894FF34C-F21B-470A-A2C6-4A369380E113}" destId="{6AC16B6B-2A66-4AD4-9126-8330491A4CDD}" srcOrd="5" destOrd="0" presId="urn:microsoft.com/office/officeart/2018/5/layout/CenteredIconLabelDescriptionList"/>
    <dgm:cxn modelId="{3C90C028-0973-4D61-9CBC-6B62850ECB4C}" type="presParOf" srcId="{894FF34C-F21B-470A-A2C6-4A369380E113}" destId="{27271C14-74E8-4FD2-8052-735B50070471}" srcOrd="6" destOrd="0" presId="urn:microsoft.com/office/officeart/2018/5/layout/CenteredIconLabelDescriptionList"/>
    <dgm:cxn modelId="{83D53295-F05C-4A80-8DF1-58846CD1D1A2}" type="presParOf" srcId="{27271C14-74E8-4FD2-8052-735B50070471}" destId="{21AE6AFE-831A-429E-B66A-061BC6C22CFF}" srcOrd="0" destOrd="0" presId="urn:microsoft.com/office/officeart/2018/5/layout/CenteredIconLabelDescriptionList"/>
    <dgm:cxn modelId="{2FDE4CC1-F7F7-4B34-AD4C-29D05D2C48F1}" type="presParOf" srcId="{27271C14-74E8-4FD2-8052-735B50070471}" destId="{D6898A6E-F0C4-4CCF-8015-5712396CE687}" srcOrd="1" destOrd="0" presId="urn:microsoft.com/office/officeart/2018/5/layout/CenteredIconLabelDescriptionList"/>
    <dgm:cxn modelId="{ADF7ABA6-D08D-4FEF-88B9-852A4D899ED6}" type="presParOf" srcId="{27271C14-74E8-4FD2-8052-735B50070471}" destId="{9533794E-34A0-495F-B742-15BC19059400}" srcOrd="2" destOrd="0" presId="urn:microsoft.com/office/officeart/2018/5/layout/CenteredIconLabelDescriptionList"/>
    <dgm:cxn modelId="{D61580F9-EB88-4974-BAB6-AB903735A7BD}" type="presParOf" srcId="{27271C14-74E8-4FD2-8052-735B50070471}" destId="{C4E6678A-423E-4DCE-9F15-D537BD9B775B}" srcOrd="3" destOrd="0" presId="urn:microsoft.com/office/officeart/2018/5/layout/CenteredIconLabelDescriptionList"/>
    <dgm:cxn modelId="{2CCDC72F-0C05-438C-8A08-79ADB9548F9B}" type="presParOf" srcId="{27271C14-74E8-4FD2-8052-735B50070471}" destId="{2C55A8C5-A0A4-4B2C-9B5C-15D2FD3797E0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3BD6CE-C0DE-496E-9529-22FD3A8F8269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F30CB153-E3CE-4982-A3A0-A1BD3F02F7D9}">
      <dgm:prSet custT="1"/>
      <dgm:spPr/>
      <dgm:t>
        <a:bodyPr/>
        <a:lstStyle/>
        <a:p>
          <a:pPr>
            <a:defRPr b="1"/>
          </a:pPr>
          <a:r>
            <a:rPr lang="en-US" sz="1600"/>
            <a:t>Niche task: cataloguing individual Braille scores</a:t>
          </a:r>
        </a:p>
      </dgm:t>
    </dgm:pt>
    <dgm:pt modelId="{4D076357-8028-4CFA-9F39-6B3843AE4956}" type="parTrans" cxnId="{034E78CE-2B05-4762-9770-A91838FE5C9C}">
      <dgm:prSet/>
      <dgm:spPr/>
      <dgm:t>
        <a:bodyPr/>
        <a:lstStyle/>
        <a:p>
          <a:endParaRPr lang="en-US" sz="1600"/>
        </a:p>
      </dgm:t>
    </dgm:pt>
    <dgm:pt modelId="{EF5ECFF5-B4C9-4198-B8B3-06B796E84D0C}" type="sibTrans" cxnId="{034E78CE-2B05-4762-9770-A91838FE5C9C}">
      <dgm:prSet/>
      <dgm:spPr/>
      <dgm:t>
        <a:bodyPr/>
        <a:lstStyle/>
        <a:p>
          <a:endParaRPr lang="en-US" sz="1600"/>
        </a:p>
      </dgm:t>
    </dgm:pt>
    <dgm:pt modelId="{6CA5DA71-5FA3-4E79-897E-90CB97BF5827}">
      <dgm:prSet custT="1"/>
      <dgm:spPr/>
      <dgm:t>
        <a:bodyPr/>
        <a:lstStyle/>
        <a:p>
          <a:pPr>
            <a:defRPr b="1"/>
          </a:pPr>
          <a:r>
            <a:rPr lang="en-US" sz="1600"/>
            <a:t>Limited guidance available</a:t>
          </a:r>
        </a:p>
      </dgm:t>
    </dgm:pt>
    <dgm:pt modelId="{6D461EC5-E77B-468A-9DF0-0DFDFDC89DAB}" type="parTrans" cxnId="{917305F8-EDD2-4A3F-8E87-E4B1001351EB}">
      <dgm:prSet/>
      <dgm:spPr/>
      <dgm:t>
        <a:bodyPr/>
        <a:lstStyle/>
        <a:p>
          <a:endParaRPr lang="en-US" sz="1600"/>
        </a:p>
      </dgm:t>
    </dgm:pt>
    <dgm:pt modelId="{D0CB2302-2A30-4254-93D0-FBDE7FB8ED49}" type="sibTrans" cxnId="{917305F8-EDD2-4A3F-8E87-E4B1001351EB}">
      <dgm:prSet/>
      <dgm:spPr/>
      <dgm:t>
        <a:bodyPr/>
        <a:lstStyle/>
        <a:p>
          <a:endParaRPr lang="en-US" sz="1600"/>
        </a:p>
      </dgm:t>
    </dgm:pt>
    <dgm:pt modelId="{B439FD81-175C-4362-80FC-FE509DFF0616}">
      <dgm:prSet custT="1"/>
      <dgm:spPr/>
      <dgm:t>
        <a:bodyPr/>
        <a:lstStyle/>
        <a:p>
          <a:pPr>
            <a:defRPr b="1"/>
          </a:pPr>
          <a:r>
            <a:rPr lang="en-US" sz="1600"/>
            <a:t>Used AI to:</a:t>
          </a:r>
        </a:p>
      </dgm:t>
    </dgm:pt>
    <dgm:pt modelId="{6518B6B9-A3BC-4DC0-86C5-1177EB8E4840}" type="parTrans" cxnId="{9EEAB229-1F8E-4686-B480-2070F35D7D42}">
      <dgm:prSet/>
      <dgm:spPr/>
      <dgm:t>
        <a:bodyPr/>
        <a:lstStyle/>
        <a:p>
          <a:endParaRPr lang="en-US" sz="1600"/>
        </a:p>
      </dgm:t>
    </dgm:pt>
    <dgm:pt modelId="{7C525D4D-66EA-426E-B2B6-06B92D0914BE}" type="sibTrans" cxnId="{9EEAB229-1F8E-4686-B480-2070F35D7D42}">
      <dgm:prSet/>
      <dgm:spPr/>
      <dgm:t>
        <a:bodyPr/>
        <a:lstStyle/>
        <a:p>
          <a:endParaRPr lang="en-US" sz="1600"/>
        </a:p>
      </dgm:t>
    </dgm:pt>
    <dgm:pt modelId="{91DAF560-D575-43AC-92FC-45C75A92AE72}">
      <dgm:prSet custT="1"/>
      <dgm:spPr/>
      <dgm:t>
        <a:bodyPr/>
        <a:lstStyle/>
        <a:p>
          <a:r>
            <a:rPr lang="en-US" sz="1600"/>
            <a:t>- Clarify MARC fields and cataloguing rules</a:t>
          </a:r>
        </a:p>
      </dgm:t>
    </dgm:pt>
    <dgm:pt modelId="{BD3DFF65-2869-4D03-80B1-49CDF2C496FB}" type="parTrans" cxnId="{F720D80C-1A27-4EC3-9A36-47BA12E329F7}">
      <dgm:prSet/>
      <dgm:spPr/>
      <dgm:t>
        <a:bodyPr/>
        <a:lstStyle/>
        <a:p>
          <a:endParaRPr lang="en-US" sz="1600"/>
        </a:p>
      </dgm:t>
    </dgm:pt>
    <dgm:pt modelId="{225DF9B2-22DA-4955-AA1D-5BDB45A1835D}" type="sibTrans" cxnId="{F720D80C-1A27-4EC3-9A36-47BA12E329F7}">
      <dgm:prSet/>
      <dgm:spPr/>
      <dgm:t>
        <a:bodyPr/>
        <a:lstStyle/>
        <a:p>
          <a:endParaRPr lang="en-US" sz="1600"/>
        </a:p>
      </dgm:t>
    </dgm:pt>
    <dgm:pt modelId="{217302C5-F43C-4642-A7D6-4A26E30DBA4A}">
      <dgm:prSet custT="1"/>
      <dgm:spPr/>
      <dgm:t>
        <a:bodyPr/>
        <a:lstStyle/>
        <a:p>
          <a:r>
            <a:rPr lang="en-US" sz="1600"/>
            <a:t>- Draft local documentation</a:t>
          </a:r>
        </a:p>
      </dgm:t>
    </dgm:pt>
    <dgm:pt modelId="{76C11AAA-06DE-456B-80FE-6EB1389B1F98}" type="parTrans" cxnId="{5AF11E2F-2E17-4030-AC66-80B5CC953677}">
      <dgm:prSet/>
      <dgm:spPr/>
      <dgm:t>
        <a:bodyPr/>
        <a:lstStyle/>
        <a:p>
          <a:endParaRPr lang="en-US" sz="1600"/>
        </a:p>
      </dgm:t>
    </dgm:pt>
    <dgm:pt modelId="{FE29792F-462F-4EEC-B966-800573CC4C83}" type="sibTrans" cxnId="{5AF11E2F-2E17-4030-AC66-80B5CC953677}">
      <dgm:prSet/>
      <dgm:spPr/>
      <dgm:t>
        <a:bodyPr/>
        <a:lstStyle/>
        <a:p>
          <a:endParaRPr lang="en-US" sz="1600"/>
        </a:p>
      </dgm:t>
    </dgm:pt>
    <dgm:pt modelId="{6853C2B9-DD42-4321-B629-389D28CE2D68}">
      <dgm:prSet custT="1"/>
      <dgm:spPr/>
      <dgm:t>
        <a:bodyPr/>
        <a:lstStyle/>
        <a:p>
          <a:r>
            <a:rPr lang="en-US" sz="1600"/>
            <a:t>- Double-check call number conventions</a:t>
          </a:r>
        </a:p>
      </dgm:t>
    </dgm:pt>
    <dgm:pt modelId="{379EA37F-A63B-4409-BF72-68C8BB8D5B3B}" type="parTrans" cxnId="{A37C8AB4-262A-447D-B05D-E48AFD2AE242}">
      <dgm:prSet/>
      <dgm:spPr/>
      <dgm:t>
        <a:bodyPr/>
        <a:lstStyle/>
        <a:p>
          <a:endParaRPr lang="en-US" sz="1600"/>
        </a:p>
      </dgm:t>
    </dgm:pt>
    <dgm:pt modelId="{49387902-7A79-480F-8549-119C7AED75EA}" type="sibTrans" cxnId="{A37C8AB4-262A-447D-B05D-E48AFD2AE242}">
      <dgm:prSet/>
      <dgm:spPr/>
      <dgm:t>
        <a:bodyPr/>
        <a:lstStyle/>
        <a:p>
          <a:endParaRPr lang="en-US" sz="1600"/>
        </a:p>
      </dgm:t>
    </dgm:pt>
    <dgm:pt modelId="{19AF225D-7303-498E-AEAD-523F07AACFFF}">
      <dgm:prSet custT="1"/>
      <dgm:spPr/>
      <dgm:t>
        <a:bodyPr/>
        <a:lstStyle/>
        <a:p>
          <a:pPr>
            <a:defRPr b="1"/>
          </a:pPr>
          <a:r>
            <a:rPr lang="en-US" sz="1600"/>
            <a:t>Made a specialist task more manageable</a:t>
          </a:r>
        </a:p>
      </dgm:t>
    </dgm:pt>
    <dgm:pt modelId="{E1730F73-0786-4EEC-BC2D-1AEB70DE3DDC}" type="parTrans" cxnId="{E8FE3641-70D4-45CE-85D5-F3CF6762F7D7}">
      <dgm:prSet/>
      <dgm:spPr/>
      <dgm:t>
        <a:bodyPr/>
        <a:lstStyle/>
        <a:p>
          <a:endParaRPr lang="en-US" sz="1600"/>
        </a:p>
      </dgm:t>
    </dgm:pt>
    <dgm:pt modelId="{5A97FE54-3EE2-4A33-9FB3-3E7844AA978C}" type="sibTrans" cxnId="{E8FE3641-70D4-45CE-85D5-F3CF6762F7D7}">
      <dgm:prSet/>
      <dgm:spPr/>
      <dgm:t>
        <a:bodyPr/>
        <a:lstStyle/>
        <a:p>
          <a:endParaRPr lang="en-US" sz="1600"/>
        </a:p>
      </dgm:t>
    </dgm:pt>
    <dgm:pt modelId="{3F8F91E5-219C-4192-B254-308754A22A5F}" type="pres">
      <dgm:prSet presAssocID="{033BD6CE-C0DE-496E-9529-22FD3A8F8269}" presName="root" presStyleCnt="0">
        <dgm:presLayoutVars>
          <dgm:dir/>
          <dgm:resizeHandles val="exact"/>
        </dgm:presLayoutVars>
      </dgm:prSet>
      <dgm:spPr/>
    </dgm:pt>
    <dgm:pt modelId="{7F8B2B7D-33C0-44F6-A916-1BE5141B907B}" type="pres">
      <dgm:prSet presAssocID="{F30CB153-E3CE-4982-A3A0-A1BD3F02F7D9}" presName="compNode" presStyleCnt="0"/>
      <dgm:spPr/>
    </dgm:pt>
    <dgm:pt modelId="{642AF0E3-EC1B-4EEE-AD78-1E72A2C5F6CB}" type="pres">
      <dgm:prSet presAssocID="{F30CB153-E3CE-4982-A3A0-A1BD3F02F7D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80E87A09-7477-4BB5-B4F8-BC04437048E9}" type="pres">
      <dgm:prSet presAssocID="{F30CB153-E3CE-4982-A3A0-A1BD3F02F7D9}" presName="iconSpace" presStyleCnt="0"/>
      <dgm:spPr/>
    </dgm:pt>
    <dgm:pt modelId="{1743096B-B2A4-4179-88EA-385CFC660A37}" type="pres">
      <dgm:prSet presAssocID="{F30CB153-E3CE-4982-A3A0-A1BD3F02F7D9}" presName="parTx" presStyleLbl="revTx" presStyleIdx="0" presStyleCnt="8">
        <dgm:presLayoutVars>
          <dgm:chMax val="0"/>
          <dgm:chPref val="0"/>
        </dgm:presLayoutVars>
      </dgm:prSet>
      <dgm:spPr/>
    </dgm:pt>
    <dgm:pt modelId="{52916715-0EDF-45C2-B5DB-C2C0E7221756}" type="pres">
      <dgm:prSet presAssocID="{F30CB153-E3CE-4982-A3A0-A1BD3F02F7D9}" presName="txSpace" presStyleCnt="0"/>
      <dgm:spPr/>
    </dgm:pt>
    <dgm:pt modelId="{3E0D9943-A642-4470-8D68-3580484D049B}" type="pres">
      <dgm:prSet presAssocID="{F30CB153-E3CE-4982-A3A0-A1BD3F02F7D9}" presName="desTx" presStyleLbl="revTx" presStyleIdx="1" presStyleCnt="8">
        <dgm:presLayoutVars/>
      </dgm:prSet>
      <dgm:spPr/>
    </dgm:pt>
    <dgm:pt modelId="{4BFC142C-3182-4B35-99EA-3452D5869769}" type="pres">
      <dgm:prSet presAssocID="{EF5ECFF5-B4C9-4198-B8B3-06B796E84D0C}" presName="sibTrans" presStyleCnt="0"/>
      <dgm:spPr/>
    </dgm:pt>
    <dgm:pt modelId="{F359161E-5270-4358-B9E6-6FD905BA294F}" type="pres">
      <dgm:prSet presAssocID="{6CA5DA71-5FA3-4E79-897E-90CB97BF5827}" presName="compNode" presStyleCnt="0"/>
      <dgm:spPr/>
    </dgm:pt>
    <dgm:pt modelId="{D45C0B8C-456B-47B5-B48A-339A78FE1599}" type="pres">
      <dgm:prSet presAssocID="{6CA5DA71-5FA3-4E79-897E-90CB97BF582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0CE8E03-9882-4589-A1DE-C822925CC510}" type="pres">
      <dgm:prSet presAssocID="{6CA5DA71-5FA3-4E79-897E-90CB97BF5827}" presName="iconSpace" presStyleCnt="0"/>
      <dgm:spPr/>
    </dgm:pt>
    <dgm:pt modelId="{A828339E-E0C3-4E15-9B1C-A6562D27ADFD}" type="pres">
      <dgm:prSet presAssocID="{6CA5DA71-5FA3-4E79-897E-90CB97BF5827}" presName="parTx" presStyleLbl="revTx" presStyleIdx="2" presStyleCnt="8">
        <dgm:presLayoutVars>
          <dgm:chMax val="0"/>
          <dgm:chPref val="0"/>
        </dgm:presLayoutVars>
      </dgm:prSet>
      <dgm:spPr/>
    </dgm:pt>
    <dgm:pt modelId="{C9E24163-51C8-4AF0-8936-E7CE9664C659}" type="pres">
      <dgm:prSet presAssocID="{6CA5DA71-5FA3-4E79-897E-90CB97BF5827}" presName="txSpace" presStyleCnt="0"/>
      <dgm:spPr/>
    </dgm:pt>
    <dgm:pt modelId="{69295AB2-B519-4BE7-9FFC-D59E1ED6DCE5}" type="pres">
      <dgm:prSet presAssocID="{6CA5DA71-5FA3-4E79-897E-90CB97BF5827}" presName="desTx" presStyleLbl="revTx" presStyleIdx="3" presStyleCnt="8">
        <dgm:presLayoutVars/>
      </dgm:prSet>
      <dgm:spPr/>
    </dgm:pt>
    <dgm:pt modelId="{17DF5C30-6B57-4019-99DC-00B7C78BB684}" type="pres">
      <dgm:prSet presAssocID="{D0CB2302-2A30-4254-93D0-FBDE7FB8ED49}" presName="sibTrans" presStyleCnt="0"/>
      <dgm:spPr/>
    </dgm:pt>
    <dgm:pt modelId="{9F0D4DDB-94B1-45D6-A075-66E75F3B8996}" type="pres">
      <dgm:prSet presAssocID="{B439FD81-175C-4362-80FC-FE509DFF0616}" presName="compNode" presStyleCnt="0"/>
      <dgm:spPr/>
    </dgm:pt>
    <dgm:pt modelId="{71DFCDA0-6F1E-4CC9-9108-7C9787A8ED39}" type="pres">
      <dgm:prSet presAssocID="{B439FD81-175C-4362-80FC-FE509DFF061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DAB83125-AF53-42E5-B0AD-469B3D83CCF2}" type="pres">
      <dgm:prSet presAssocID="{B439FD81-175C-4362-80FC-FE509DFF0616}" presName="iconSpace" presStyleCnt="0"/>
      <dgm:spPr/>
    </dgm:pt>
    <dgm:pt modelId="{07ECF6B1-9086-4ECC-AE5C-900D6FAD2A57}" type="pres">
      <dgm:prSet presAssocID="{B439FD81-175C-4362-80FC-FE509DFF0616}" presName="parTx" presStyleLbl="revTx" presStyleIdx="4" presStyleCnt="8">
        <dgm:presLayoutVars>
          <dgm:chMax val="0"/>
          <dgm:chPref val="0"/>
        </dgm:presLayoutVars>
      </dgm:prSet>
      <dgm:spPr/>
    </dgm:pt>
    <dgm:pt modelId="{D8C7AEFD-D2B5-423D-848D-39C18561992F}" type="pres">
      <dgm:prSet presAssocID="{B439FD81-175C-4362-80FC-FE509DFF0616}" presName="txSpace" presStyleCnt="0"/>
      <dgm:spPr/>
    </dgm:pt>
    <dgm:pt modelId="{FA6ABB56-F196-4017-AE9E-FFEA2FB66424}" type="pres">
      <dgm:prSet presAssocID="{B439FD81-175C-4362-80FC-FE509DFF0616}" presName="desTx" presStyleLbl="revTx" presStyleIdx="5" presStyleCnt="8">
        <dgm:presLayoutVars/>
      </dgm:prSet>
      <dgm:spPr/>
    </dgm:pt>
    <dgm:pt modelId="{8CD1F12E-F7B4-4138-A7ED-12E1B99CE1FD}" type="pres">
      <dgm:prSet presAssocID="{7C525D4D-66EA-426E-B2B6-06B92D0914BE}" presName="sibTrans" presStyleCnt="0"/>
      <dgm:spPr/>
    </dgm:pt>
    <dgm:pt modelId="{7E65B62A-8DD5-4662-B5B2-EDA52A796EF5}" type="pres">
      <dgm:prSet presAssocID="{19AF225D-7303-498E-AEAD-523F07AACFFF}" presName="compNode" presStyleCnt="0"/>
      <dgm:spPr/>
    </dgm:pt>
    <dgm:pt modelId="{07C6863B-BDB8-4AF2-8E6A-8178F36FCB01}" type="pres">
      <dgm:prSet presAssocID="{19AF225D-7303-498E-AEAD-523F07AACFF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CF0FE3A3-C05D-4470-9819-246CF445AE4D}" type="pres">
      <dgm:prSet presAssocID="{19AF225D-7303-498E-AEAD-523F07AACFFF}" presName="iconSpace" presStyleCnt="0"/>
      <dgm:spPr/>
    </dgm:pt>
    <dgm:pt modelId="{75F023FB-6A46-47E1-AC15-92B5AEFE7324}" type="pres">
      <dgm:prSet presAssocID="{19AF225D-7303-498E-AEAD-523F07AACFFF}" presName="parTx" presStyleLbl="revTx" presStyleIdx="6" presStyleCnt="8">
        <dgm:presLayoutVars>
          <dgm:chMax val="0"/>
          <dgm:chPref val="0"/>
        </dgm:presLayoutVars>
      </dgm:prSet>
      <dgm:spPr/>
    </dgm:pt>
    <dgm:pt modelId="{C06EB0FE-9B0A-461B-82F0-02BEB85202BF}" type="pres">
      <dgm:prSet presAssocID="{19AF225D-7303-498E-AEAD-523F07AACFFF}" presName="txSpace" presStyleCnt="0"/>
      <dgm:spPr/>
    </dgm:pt>
    <dgm:pt modelId="{53ECEC18-5278-426A-89E0-8E33781102E0}" type="pres">
      <dgm:prSet presAssocID="{19AF225D-7303-498E-AEAD-523F07AACFFF}" presName="desTx" presStyleLbl="revTx" presStyleIdx="7" presStyleCnt="8">
        <dgm:presLayoutVars/>
      </dgm:prSet>
      <dgm:spPr/>
    </dgm:pt>
  </dgm:ptLst>
  <dgm:cxnLst>
    <dgm:cxn modelId="{F720D80C-1A27-4EC3-9A36-47BA12E329F7}" srcId="{B439FD81-175C-4362-80FC-FE509DFF0616}" destId="{91DAF560-D575-43AC-92FC-45C75A92AE72}" srcOrd="0" destOrd="0" parTransId="{BD3DFF65-2869-4D03-80B1-49CDF2C496FB}" sibTransId="{225DF9B2-22DA-4955-AA1D-5BDB45A1835D}"/>
    <dgm:cxn modelId="{A9BB0818-ACD4-4A71-AE1F-88DBC955C68A}" type="presOf" srcId="{B439FD81-175C-4362-80FC-FE509DFF0616}" destId="{07ECF6B1-9086-4ECC-AE5C-900D6FAD2A57}" srcOrd="0" destOrd="0" presId="urn:microsoft.com/office/officeart/2018/2/layout/IconLabelDescriptionList"/>
    <dgm:cxn modelId="{9EEAB229-1F8E-4686-B480-2070F35D7D42}" srcId="{033BD6CE-C0DE-496E-9529-22FD3A8F8269}" destId="{B439FD81-175C-4362-80FC-FE509DFF0616}" srcOrd="2" destOrd="0" parTransId="{6518B6B9-A3BC-4DC0-86C5-1177EB8E4840}" sibTransId="{7C525D4D-66EA-426E-B2B6-06B92D0914BE}"/>
    <dgm:cxn modelId="{5AF11E2F-2E17-4030-AC66-80B5CC953677}" srcId="{B439FD81-175C-4362-80FC-FE509DFF0616}" destId="{217302C5-F43C-4642-A7D6-4A26E30DBA4A}" srcOrd="1" destOrd="0" parTransId="{76C11AAA-06DE-456B-80FE-6EB1389B1F98}" sibTransId="{FE29792F-462F-4EEC-B966-800573CC4C83}"/>
    <dgm:cxn modelId="{1812203B-D0D9-4D80-B40F-13B9A5D12116}" type="presOf" srcId="{91DAF560-D575-43AC-92FC-45C75A92AE72}" destId="{FA6ABB56-F196-4017-AE9E-FFEA2FB66424}" srcOrd="0" destOrd="0" presId="urn:microsoft.com/office/officeart/2018/2/layout/IconLabelDescriptionList"/>
    <dgm:cxn modelId="{E8FE3641-70D4-45CE-85D5-F3CF6762F7D7}" srcId="{033BD6CE-C0DE-496E-9529-22FD3A8F8269}" destId="{19AF225D-7303-498E-AEAD-523F07AACFFF}" srcOrd="3" destOrd="0" parTransId="{E1730F73-0786-4EEC-BC2D-1AEB70DE3DDC}" sibTransId="{5A97FE54-3EE2-4A33-9FB3-3E7844AA978C}"/>
    <dgm:cxn modelId="{0DC4D147-B332-4EB1-84BE-BF8E13320315}" type="presOf" srcId="{F30CB153-E3CE-4982-A3A0-A1BD3F02F7D9}" destId="{1743096B-B2A4-4179-88EA-385CFC660A37}" srcOrd="0" destOrd="0" presId="urn:microsoft.com/office/officeart/2018/2/layout/IconLabelDescriptionList"/>
    <dgm:cxn modelId="{C4B59B6C-E52C-420D-AA81-23B118DD87CA}" type="presOf" srcId="{217302C5-F43C-4642-A7D6-4A26E30DBA4A}" destId="{FA6ABB56-F196-4017-AE9E-FFEA2FB66424}" srcOrd="0" destOrd="1" presId="urn:microsoft.com/office/officeart/2018/2/layout/IconLabelDescriptionList"/>
    <dgm:cxn modelId="{9C0E2D7C-4509-477B-9E3C-D92175838B86}" type="presOf" srcId="{033BD6CE-C0DE-496E-9529-22FD3A8F8269}" destId="{3F8F91E5-219C-4192-B254-308754A22A5F}" srcOrd="0" destOrd="0" presId="urn:microsoft.com/office/officeart/2018/2/layout/IconLabelDescriptionList"/>
    <dgm:cxn modelId="{D80C1B84-81C7-466C-A42B-444040B5FADB}" type="presOf" srcId="{19AF225D-7303-498E-AEAD-523F07AACFFF}" destId="{75F023FB-6A46-47E1-AC15-92B5AEFE7324}" srcOrd="0" destOrd="0" presId="urn:microsoft.com/office/officeart/2018/2/layout/IconLabelDescriptionList"/>
    <dgm:cxn modelId="{5762DCA7-4650-4B75-B614-33AA5F63FB90}" type="presOf" srcId="{6CA5DA71-5FA3-4E79-897E-90CB97BF5827}" destId="{A828339E-E0C3-4E15-9B1C-A6562D27ADFD}" srcOrd="0" destOrd="0" presId="urn:microsoft.com/office/officeart/2018/2/layout/IconLabelDescriptionList"/>
    <dgm:cxn modelId="{A37C8AB4-262A-447D-B05D-E48AFD2AE242}" srcId="{B439FD81-175C-4362-80FC-FE509DFF0616}" destId="{6853C2B9-DD42-4321-B629-389D28CE2D68}" srcOrd="2" destOrd="0" parTransId="{379EA37F-A63B-4409-BF72-68C8BB8D5B3B}" sibTransId="{49387902-7A79-480F-8549-119C7AED75EA}"/>
    <dgm:cxn modelId="{034E78CE-2B05-4762-9770-A91838FE5C9C}" srcId="{033BD6CE-C0DE-496E-9529-22FD3A8F8269}" destId="{F30CB153-E3CE-4982-A3A0-A1BD3F02F7D9}" srcOrd="0" destOrd="0" parTransId="{4D076357-8028-4CFA-9F39-6B3843AE4956}" sibTransId="{EF5ECFF5-B4C9-4198-B8B3-06B796E84D0C}"/>
    <dgm:cxn modelId="{A4E011DA-011C-409B-89F9-497D80AA8813}" type="presOf" srcId="{6853C2B9-DD42-4321-B629-389D28CE2D68}" destId="{FA6ABB56-F196-4017-AE9E-FFEA2FB66424}" srcOrd="0" destOrd="2" presId="urn:microsoft.com/office/officeart/2018/2/layout/IconLabelDescriptionList"/>
    <dgm:cxn modelId="{917305F8-EDD2-4A3F-8E87-E4B1001351EB}" srcId="{033BD6CE-C0DE-496E-9529-22FD3A8F8269}" destId="{6CA5DA71-5FA3-4E79-897E-90CB97BF5827}" srcOrd="1" destOrd="0" parTransId="{6D461EC5-E77B-468A-9DF0-0DFDFDC89DAB}" sibTransId="{D0CB2302-2A30-4254-93D0-FBDE7FB8ED49}"/>
    <dgm:cxn modelId="{25275898-A79A-49F2-8D6C-9FA5F86EC930}" type="presParOf" srcId="{3F8F91E5-219C-4192-B254-308754A22A5F}" destId="{7F8B2B7D-33C0-44F6-A916-1BE5141B907B}" srcOrd="0" destOrd="0" presId="urn:microsoft.com/office/officeart/2018/2/layout/IconLabelDescriptionList"/>
    <dgm:cxn modelId="{9FC2F77F-2699-4CD8-9215-7E4A6A32038E}" type="presParOf" srcId="{7F8B2B7D-33C0-44F6-A916-1BE5141B907B}" destId="{642AF0E3-EC1B-4EEE-AD78-1E72A2C5F6CB}" srcOrd="0" destOrd="0" presId="urn:microsoft.com/office/officeart/2018/2/layout/IconLabelDescriptionList"/>
    <dgm:cxn modelId="{540A0E62-597D-47C9-BD52-216B87CED4D9}" type="presParOf" srcId="{7F8B2B7D-33C0-44F6-A916-1BE5141B907B}" destId="{80E87A09-7477-4BB5-B4F8-BC04437048E9}" srcOrd="1" destOrd="0" presId="urn:microsoft.com/office/officeart/2018/2/layout/IconLabelDescriptionList"/>
    <dgm:cxn modelId="{67545486-AC36-43D0-AE3F-7C8BE88986F2}" type="presParOf" srcId="{7F8B2B7D-33C0-44F6-A916-1BE5141B907B}" destId="{1743096B-B2A4-4179-88EA-385CFC660A37}" srcOrd="2" destOrd="0" presId="urn:microsoft.com/office/officeart/2018/2/layout/IconLabelDescriptionList"/>
    <dgm:cxn modelId="{E14F4CE0-02A2-44CA-A186-E4FC9C357C5D}" type="presParOf" srcId="{7F8B2B7D-33C0-44F6-A916-1BE5141B907B}" destId="{52916715-0EDF-45C2-B5DB-C2C0E7221756}" srcOrd="3" destOrd="0" presId="urn:microsoft.com/office/officeart/2018/2/layout/IconLabelDescriptionList"/>
    <dgm:cxn modelId="{16B04E78-D97E-46E7-A5F3-596C3BCE4027}" type="presParOf" srcId="{7F8B2B7D-33C0-44F6-A916-1BE5141B907B}" destId="{3E0D9943-A642-4470-8D68-3580484D049B}" srcOrd="4" destOrd="0" presId="urn:microsoft.com/office/officeart/2018/2/layout/IconLabelDescriptionList"/>
    <dgm:cxn modelId="{0E168ABC-3CFE-410C-8E02-4ED75B8D9ED4}" type="presParOf" srcId="{3F8F91E5-219C-4192-B254-308754A22A5F}" destId="{4BFC142C-3182-4B35-99EA-3452D5869769}" srcOrd="1" destOrd="0" presId="urn:microsoft.com/office/officeart/2018/2/layout/IconLabelDescriptionList"/>
    <dgm:cxn modelId="{4F8D6EF1-DB96-49A7-9736-8F8C42B32332}" type="presParOf" srcId="{3F8F91E5-219C-4192-B254-308754A22A5F}" destId="{F359161E-5270-4358-B9E6-6FD905BA294F}" srcOrd="2" destOrd="0" presId="urn:microsoft.com/office/officeart/2018/2/layout/IconLabelDescriptionList"/>
    <dgm:cxn modelId="{BA30C07F-233A-4BBF-AA59-E02CCBB953C4}" type="presParOf" srcId="{F359161E-5270-4358-B9E6-6FD905BA294F}" destId="{D45C0B8C-456B-47B5-B48A-339A78FE1599}" srcOrd="0" destOrd="0" presId="urn:microsoft.com/office/officeart/2018/2/layout/IconLabelDescriptionList"/>
    <dgm:cxn modelId="{CD541EB3-3C59-4CE2-BA3C-1A249719C5E5}" type="presParOf" srcId="{F359161E-5270-4358-B9E6-6FD905BA294F}" destId="{E0CE8E03-9882-4589-A1DE-C822925CC510}" srcOrd="1" destOrd="0" presId="urn:microsoft.com/office/officeart/2018/2/layout/IconLabelDescriptionList"/>
    <dgm:cxn modelId="{3728F2FC-7A20-4292-BA8C-C5DAA657CDAC}" type="presParOf" srcId="{F359161E-5270-4358-B9E6-6FD905BA294F}" destId="{A828339E-E0C3-4E15-9B1C-A6562D27ADFD}" srcOrd="2" destOrd="0" presId="urn:microsoft.com/office/officeart/2018/2/layout/IconLabelDescriptionList"/>
    <dgm:cxn modelId="{3FE68241-7D11-4841-99FB-27D58C9BA214}" type="presParOf" srcId="{F359161E-5270-4358-B9E6-6FD905BA294F}" destId="{C9E24163-51C8-4AF0-8936-E7CE9664C659}" srcOrd="3" destOrd="0" presId="urn:microsoft.com/office/officeart/2018/2/layout/IconLabelDescriptionList"/>
    <dgm:cxn modelId="{C1BB1C2C-E7ED-4898-8EFD-BFA39755CD25}" type="presParOf" srcId="{F359161E-5270-4358-B9E6-6FD905BA294F}" destId="{69295AB2-B519-4BE7-9FFC-D59E1ED6DCE5}" srcOrd="4" destOrd="0" presId="urn:microsoft.com/office/officeart/2018/2/layout/IconLabelDescriptionList"/>
    <dgm:cxn modelId="{132358B0-0BFE-494F-849E-11590B01AD40}" type="presParOf" srcId="{3F8F91E5-219C-4192-B254-308754A22A5F}" destId="{17DF5C30-6B57-4019-99DC-00B7C78BB684}" srcOrd="3" destOrd="0" presId="urn:microsoft.com/office/officeart/2018/2/layout/IconLabelDescriptionList"/>
    <dgm:cxn modelId="{FF05DFD5-4F14-4B1A-824E-772A4CD98018}" type="presParOf" srcId="{3F8F91E5-219C-4192-B254-308754A22A5F}" destId="{9F0D4DDB-94B1-45D6-A075-66E75F3B8996}" srcOrd="4" destOrd="0" presId="urn:microsoft.com/office/officeart/2018/2/layout/IconLabelDescriptionList"/>
    <dgm:cxn modelId="{CE56EA38-9319-4506-8081-754ABE340ADE}" type="presParOf" srcId="{9F0D4DDB-94B1-45D6-A075-66E75F3B8996}" destId="{71DFCDA0-6F1E-4CC9-9108-7C9787A8ED39}" srcOrd="0" destOrd="0" presId="urn:microsoft.com/office/officeart/2018/2/layout/IconLabelDescriptionList"/>
    <dgm:cxn modelId="{0C0CF67A-6D65-40CE-9978-964B764155AC}" type="presParOf" srcId="{9F0D4DDB-94B1-45D6-A075-66E75F3B8996}" destId="{DAB83125-AF53-42E5-B0AD-469B3D83CCF2}" srcOrd="1" destOrd="0" presId="urn:microsoft.com/office/officeart/2018/2/layout/IconLabelDescriptionList"/>
    <dgm:cxn modelId="{A563889D-C35A-42E0-ACA4-FB1BCE564B54}" type="presParOf" srcId="{9F0D4DDB-94B1-45D6-A075-66E75F3B8996}" destId="{07ECF6B1-9086-4ECC-AE5C-900D6FAD2A57}" srcOrd="2" destOrd="0" presId="urn:microsoft.com/office/officeart/2018/2/layout/IconLabelDescriptionList"/>
    <dgm:cxn modelId="{263BF136-343A-456A-B289-CF149FE60799}" type="presParOf" srcId="{9F0D4DDB-94B1-45D6-A075-66E75F3B8996}" destId="{D8C7AEFD-D2B5-423D-848D-39C18561992F}" srcOrd="3" destOrd="0" presId="urn:microsoft.com/office/officeart/2018/2/layout/IconLabelDescriptionList"/>
    <dgm:cxn modelId="{F92D468E-6760-4143-9090-C817000CD891}" type="presParOf" srcId="{9F0D4DDB-94B1-45D6-A075-66E75F3B8996}" destId="{FA6ABB56-F196-4017-AE9E-FFEA2FB66424}" srcOrd="4" destOrd="0" presId="urn:microsoft.com/office/officeart/2018/2/layout/IconLabelDescriptionList"/>
    <dgm:cxn modelId="{53DC8853-10DD-468B-8BE1-77CC9F437CBF}" type="presParOf" srcId="{3F8F91E5-219C-4192-B254-308754A22A5F}" destId="{8CD1F12E-F7B4-4138-A7ED-12E1B99CE1FD}" srcOrd="5" destOrd="0" presId="urn:microsoft.com/office/officeart/2018/2/layout/IconLabelDescriptionList"/>
    <dgm:cxn modelId="{8C1FA06F-8E15-42FC-AE6C-8C538647D76E}" type="presParOf" srcId="{3F8F91E5-219C-4192-B254-308754A22A5F}" destId="{7E65B62A-8DD5-4662-B5B2-EDA52A796EF5}" srcOrd="6" destOrd="0" presId="urn:microsoft.com/office/officeart/2018/2/layout/IconLabelDescriptionList"/>
    <dgm:cxn modelId="{2C89B6D3-C3AD-4756-9920-FA9C4629FA7F}" type="presParOf" srcId="{7E65B62A-8DD5-4662-B5B2-EDA52A796EF5}" destId="{07C6863B-BDB8-4AF2-8E6A-8178F36FCB01}" srcOrd="0" destOrd="0" presId="urn:microsoft.com/office/officeart/2018/2/layout/IconLabelDescriptionList"/>
    <dgm:cxn modelId="{418FAE96-5C74-4ECE-8600-0FF843779459}" type="presParOf" srcId="{7E65B62A-8DD5-4662-B5B2-EDA52A796EF5}" destId="{CF0FE3A3-C05D-4470-9819-246CF445AE4D}" srcOrd="1" destOrd="0" presId="urn:microsoft.com/office/officeart/2018/2/layout/IconLabelDescriptionList"/>
    <dgm:cxn modelId="{7280CBD8-AA6E-4375-8641-B8EF5D38FA8D}" type="presParOf" srcId="{7E65B62A-8DD5-4662-B5B2-EDA52A796EF5}" destId="{75F023FB-6A46-47E1-AC15-92B5AEFE7324}" srcOrd="2" destOrd="0" presId="urn:microsoft.com/office/officeart/2018/2/layout/IconLabelDescriptionList"/>
    <dgm:cxn modelId="{C8B131E0-DE4C-4913-82D7-7BDACDB395E1}" type="presParOf" srcId="{7E65B62A-8DD5-4662-B5B2-EDA52A796EF5}" destId="{C06EB0FE-9B0A-461B-82F0-02BEB85202BF}" srcOrd="3" destOrd="0" presId="urn:microsoft.com/office/officeart/2018/2/layout/IconLabelDescriptionList"/>
    <dgm:cxn modelId="{6C5BB898-F402-41F2-B697-8DD07FFACB19}" type="presParOf" srcId="{7E65B62A-8DD5-4662-B5B2-EDA52A796EF5}" destId="{53ECEC18-5278-426A-89E0-8E33781102E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AD36E2-25B4-488E-BEEC-199B05FE9CE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46CD988-1B4E-4D4B-B43E-EE174AD4972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Wanted to understand how other libraries approach AI</a:t>
          </a:r>
        </a:p>
      </dgm:t>
    </dgm:pt>
    <dgm:pt modelId="{4F26C0B3-32AA-4C2D-8B54-5B9DD0566011}" type="parTrans" cxnId="{712E2668-A102-4BEA-AA39-1697A5F40821}">
      <dgm:prSet/>
      <dgm:spPr/>
      <dgm:t>
        <a:bodyPr/>
        <a:lstStyle/>
        <a:p>
          <a:endParaRPr lang="en-US"/>
        </a:p>
      </dgm:t>
    </dgm:pt>
    <dgm:pt modelId="{D09C7585-1FB0-47EC-AA61-5667D0F3922F}" type="sibTrans" cxnId="{712E2668-A102-4BEA-AA39-1697A5F40821}">
      <dgm:prSet/>
      <dgm:spPr/>
      <dgm:t>
        <a:bodyPr/>
        <a:lstStyle/>
        <a:p>
          <a:endParaRPr lang="en-US"/>
        </a:p>
      </dgm:t>
    </dgm:pt>
    <dgm:pt modelId="{386BFC97-5C20-443F-932D-4500C94AEA8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Used AI to:</a:t>
          </a:r>
        </a:p>
      </dgm:t>
    </dgm:pt>
    <dgm:pt modelId="{3C9BC814-13CE-4111-A104-DE91845D48CE}" type="parTrans" cxnId="{AC57EA81-1D73-48AA-AEF1-4D515DB7DFB6}">
      <dgm:prSet/>
      <dgm:spPr/>
      <dgm:t>
        <a:bodyPr/>
        <a:lstStyle/>
        <a:p>
          <a:endParaRPr lang="en-US"/>
        </a:p>
      </dgm:t>
    </dgm:pt>
    <dgm:pt modelId="{E1FF0D11-071D-40FC-8AD3-228CB657054D}" type="sibTrans" cxnId="{AC57EA81-1D73-48AA-AEF1-4D515DB7DFB6}">
      <dgm:prSet/>
      <dgm:spPr/>
      <dgm:t>
        <a:bodyPr/>
        <a:lstStyle/>
        <a:p>
          <a:endParaRPr lang="en-US"/>
        </a:p>
      </dgm:t>
    </dgm:pt>
    <dgm:pt modelId="{492A06AE-01ED-4C2F-AAF6-B98BC0FCA4C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- </a:t>
          </a:r>
          <a:r>
            <a:rPr lang="en-US" sz="1800" dirty="0" err="1"/>
            <a:t>Summarise</a:t>
          </a:r>
          <a:r>
            <a:rPr lang="en-US" sz="1800" dirty="0"/>
            <a:t> policies from other universities</a:t>
          </a:r>
        </a:p>
      </dgm:t>
    </dgm:pt>
    <dgm:pt modelId="{346C690A-CE83-40C6-B99B-307EE2956F6B}" type="parTrans" cxnId="{2692AA40-21C2-455F-9344-535AAFF05AA5}">
      <dgm:prSet/>
      <dgm:spPr/>
      <dgm:t>
        <a:bodyPr/>
        <a:lstStyle/>
        <a:p>
          <a:endParaRPr lang="en-US"/>
        </a:p>
      </dgm:t>
    </dgm:pt>
    <dgm:pt modelId="{318A131D-F2AC-45AD-8B6C-F1B59914DAB7}" type="sibTrans" cxnId="{2692AA40-21C2-455F-9344-535AAFF05AA5}">
      <dgm:prSet/>
      <dgm:spPr/>
      <dgm:t>
        <a:bodyPr/>
        <a:lstStyle/>
        <a:p>
          <a:endParaRPr lang="en-US"/>
        </a:p>
      </dgm:t>
    </dgm:pt>
    <dgm:pt modelId="{7F971781-B8DE-4E74-B5FF-28CB6EB5C76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- Identify common concerns and priorities</a:t>
          </a:r>
        </a:p>
      </dgm:t>
    </dgm:pt>
    <dgm:pt modelId="{92AF558D-CAD3-4FFC-A1DD-4C5608D24489}" type="parTrans" cxnId="{62C5D1AF-F155-4F90-8F10-FE6552FB40D5}">
      <dgm:prSet/>
      <dgm:spPr/>
      <dgm:t>
        <a:bodyPr/>
        <a:lstStyle/>
        <a:p>
          <a:endParaRPr lang="en-US"/>
        </a:p>
      </dgm:t>
    </dgm:pt>
    <dgm:pt modelId="{0170E76E-B6FA-40C8-A9E7-9807B1172DF9}" type="sibTrans" cxnId="{62C5D1AF-F155-4F90-8F10-FE6552FB40D5}">
      <dgm:prSet/>
      <dgm:spPr/>
      <dgm:t>
        <a:bodyPr/>
        <a:lstStyle/>
        <a:p>
          <a:endParaRPr lang="en-US"/>
        </a:p>
      </dgm:t>
    </dgm:pt>
    <dgm:pt modelId="{4110C349-169B-4177-B993-DC76DC4712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Informed internal discussions at UWL</a:t>
          </a:r>
        </a:p>
      </dgm:t>
    </dgm:pt>
    <dgm:pt modelId="{7D6F4A63-8D43-4AC7-8F10-C0263C7C8496}" type="parTrans" cxnId="{D758CA28-5FED-4A15-B1BC-93F830DFA53A}">
      <dgm:prSet/>
      <dgm:spPr/>
      <dgm:t>
        <a:bodyPr/>
        <a:lstStyle/>
        <a:p>
          <a:endParaRPr lang="en-US"/>
        </a:p>
      </dgm:t>
    </dgm:pt>
    <dgm:pt modelId="{95A0B1D1-62C2-44FB-B325-54DFCED8C276}" type="sibTrans" cxnId="{D758CA28-5FED-4A15-B1BC-93F830DFA53A}">
      <dgm:prSet/>
      <dgm:spPr/>
      <dgm:t>
        <a:bodyPr/>
        <a:lstStyle/>
        <a:p>
          <a:endParaRPr lang="en-US"/>
        </a:p>
      </dgm:t>
    </dgm:pt>
    <dgm:pt modelId="{26A3A503-8207-4A08-9FE3-1FDE716E3F95}" type="pres">
      <dgm:prSet presAssocID="{8BAD36E2-25B4-488E-BEEC-199B05FE9CE0}" presName="root" presStyleCnt="0">
        <dgm:presLayoutVars>
          <dgm:dir/>
          <dgm:resizeHandles val="exact"/>
        </dgm:presLayoutVars>
      </dgm:prSet>
      <dgm:spPr/>
    </dgm:pt>
    <dgm:pt modelId="{3C32537C-E349-470D-8C96-823E71E492D4}" type="pres">
      <dgm:prSet presAssocID="{646CD988-1B4E-4D4B-B43E-EE174AD4972C}" presName="compNode" presStyleCnt="0"/>
      <dgm:spPr/>
    </dgm:pt>
    <dgm:pt modelId="{2780B0ED-59FA-4207-AAD2-D4895400DD19}" type="pres">
      <dgm:prSet presAssocID="{646CD988-1B4E-4D4B-B43E-EE174AD4972C}" presName="bgRect" presStyleLbl="bgShp" presStyleIdx="0" presStyleCnt="3"/>
      <dgm:spPr/>
    </dgm:pt>
    <dgm:pt modelId="{3B0CFD9F-6B4D-492B-9437-ADFC7455AC5B}" type="pres">
      <dgm:prSet presAssocID="{646CD988-1B4E-4D4B-B43E-EE174AD4972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4B71A44-A27C-4A88-BBD1-301DA320A192}" type="pres">
      <dgm:prSet presAssocID="{646CD988-1B4E-4D4B-B43E-EE174AD4972C}" presName="spaceRect" presStyleCnt="0"/>
      <dgm:spPr/>
    </dgm:pt>
    <dgm:pt modelId="{F7D51CE2-5DC1-44FB-A62B-DA88D3E64151}" type="pres">
      <dgm:prSet presAssocID="{646CD988-1B4E-4D4B-B43E-EE174AD4972C}" presName="parTx" presStyleLbl="revTx" presStyleIdx="0" presStyleCnt="4">
        <dgm:presLayoutVars>
          <dgm:chMax val="0"/>
          <dgm:chPref val="0"/>
        </dgm:presLayoutVars>
      </dgm:prSet>
      <dgm:spPr/>
    </dgm:pt>
    <dgm:pt modelId="{7137666A-1813-46ED-AAE3-07F8A48612D7}" type="pres">
      <dgm:prSet presAssocID="{D09C7585-1FB0-47EC-AA61-5667D0F3922F}" presName="sibTrans" presStyleCnt="0"/>
      <dgm:spPr/>
    </dgm:pt>
    <dgm:pt modelId="{1A28F3A9-1A2B-4D24-B8AC-7B43C88681AF}" type="pres">
      <dgm:prSet presAssocID="{386BFC97-5C20-443F-932D-4500C94AEA82}" presName="compNode" presStyleCnt="0"/>
      <dgm:spPr/>
    </dgm:pt>
    <dgm:pt modelId="{383439B3-58D4-47FA-A0D9-5BA069E55C1D}" type="pres">
      <dgm:prSet presAssocID="{386BFC97-5C20-443F-932D-4500C94AEA82}" presName="bgRect" presStyleLbl="bgShp" presStyleIdx="1" presStyleCnt="3"/>
      <dgm:spPr/>
    </dgm:pt>
    <dgm:pt modelId="{B0A98F90-99A4-493D-979E-225131333B95}" type="pres">
      <dgm:prSet presAssocID="{386BFC97-5C20-443F-932D-4500C94AEA8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F2E43494-BB96-40EF-8C12-B59A76C35C5B}" type="pres">
      <dgm:prSet presAssocID="{386BFC97-5C20-443F-932D-4500C94AEA82}" presName="spaceRect" presStyleCnt="0"/>
      <dgm:spPr/>
    </dgm:pt>
    <dgm:pt modelId="{86990770-A74A-4D17-8484-A76D117A34B0}" type="pres">
      <dgm:prSet presAssocID="{386BFC97-5C20-443F-932D-4500C94AEA82}" presName="parTx" presStyleLbl="revTx" presStyleIdx="1" presStyleCnt="4">
        <dgm:presLayoutVars>
          <dgm:chMax val="0"/>
          <dgm:chPref val="0"/>
        </dgm:presLayoutVars>
      </dgm:prSet>
      <dgm:spPr/>
    </dgm:pt>
    <dgm:pt modelId="{AA3EF3B1-89B0-4515-A0DD-84C44D6DB4E5}" type="pres">
      <dgm:prSet presAssocID="{386BFC97-5C20-443F-932D-4500C94AEA82}" presName="desTx" presStyleLbl="revTx" presStyleIdx="2" presStyleCnt="4" custScaleX="190817" custScaleY="104631">
        <dgm:presLayoutVars/>
      </dgm:prSet>
      <dgm:spPr/>
    </dgm:pt>
    <dgm:pt modelId="{7C85E216-42B4-4C2C-B3DD-9F785F9C1EB9}" type="pres">
      <dgm:prSet presAssocID="{E1FF0D11-071D-40FC-8AD3-228CB657054D}" presName="sibTrans" presStyleCnt="0"/>
      <dgm:spPr/>
    </dgm:pt>
    <dgm:pt modelId="{CD7E769C-0DBA-443F-A9AE-CEEA2D4185C6}" type="pres">
      <dgm:prSet presAssocID="{4110C349-169B-4177-B993-DC76DC471209}" presName="compNode" presStyleCnt="0"/>
      <dgm:spPr/>
    </dgm:pt>
    <dgm:pt modelId="{DC9C37E3-5CEB-480F-A9BB-E559A82ED1B2}" type="pres">
      <dgm:prSet presAssocID="{4110C349-169B-4177-B993-DC76DC471209}" presName="bgRect" presStyleLbl="bgShp" presStyleIdx="2" presStyleCnt="3"/>
      <dgm:spPr/>
    </dgm:pt>
    <dgm:pt modelId="{E514CACD-95A7-40DD-8616-BF889E36EFAF}" type="pres">
      <dgm:prSet presAssocID="{4110C349-169B-4177-B993-DC76DC47120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6901F2A-D911-4C5A-B0BB-BAB0716DE331}" type="pres">
      <dgm:prSet presAssocID="{4110C349-169B-4177-B993-DC76DC471209}" presName="spaceRect" presStyleCnt="0"/>
      <dgm:spPr/>
    </dgm:pt>
    <dgm:pt modelId="{3171E68D-8624-42EC-A741-E4413A80ECA8}" type="pres">
      <dgm:prSet presAssocID="{4110C349-169B-4177-B993-DC76DC47120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20D2A20-6F3F-4D32-9D14-2B816EB05F09}" type="presOf" srcId="{7F971781-B8DE-4E74-B5FF-28CB6EB5C76C}" destId="{AA3EF3B1-89B0-4515-A0DD-84C44D6DB4E5}" srcOrd="0" destOrd="1" presId="urn:microsoft.com/office/officeart/2018/2/layout/IconVerticalSolidList"/>
    <dgm:cxn modelId="{CDF4A022-DB34-4844-8482-D0BE3B6F93F7}" type="presOf" srcId="{386BFC97-5C20-443F-932D-4500C94AEA82}" destId="{86990770-A74A-4D17-8484-A76D117A34B0}" srcOrd="0" destOrd="0" presId="urn:microsoft.com/office/officeart/2018/2/layout/IconVerticalSolidList"/>
    <dgm:cxn modelId="{D758CA28-5FED-4A15-B1BC-93F830DFA53A}" srcId="{8BAD36E2-25B4-488E-BEEC-199B05FE9CE0}" destId="{4110C349-169B-4177-B993-DC76DC471209}" srcOrd="2" destOrd="0" parTransId="{7D6F4A63-8D43-4AC7-8F10-C0263C7C8496}" sibTransId="{95A0B1D1-62C2-44FB-B325-54DFCED8C276}"/>
    <dgm:cxn modelId="{2692AA40-21C2-455F-9344-535AAFF05AA5}" srcId="{386BFC97-5C20-443F-932D-4500C94AEA82}" destId="{492A06AE-01ED-4C2F-AAF6-B98BC0FCA4C1}" srcOrd="0" destOrd="0" parTransId="{346C690A-CE83-40C6-B99B-307EE2956F6B}" sibTransId="{318A131D-F2AC-45AD-8B6C-F1B59914DAB7}"/>
    <dgm:cxn modelId="{712E2668-A102-4BEA-AA39-1697A5F40821}" srcId="{8BAD36E2-25B4-488E-BEEC-199B05FE9CE0}" destId="{646CD988-1B4E-4D4B-B43E-EE174AD4972C}" srcOrd="0" destOrd="0" parTransId="{4F26C0B3-32AA-4C2D-8B54-5B9DD0566011}" sibTransId="{D09C7585-1FB0-47EC-AA61-5667D0F3922F}"/>
    <dgm:cxn modelId="{AC57EA81-1D73-48AA-AEF1-4D515DB7DFB6}" srcId="{8BAD36E2-25B4-488E-BEEC-199B05FE9CE0}" destId="{386BFC97-5C20-443F-932D-4500C94AEA82}" srcOrd="1" destOrd="0" parTransId="{3C9BC814-13CE-4111-A104-DE91845D48CE}" sibTransId="{E1FF0D11-071D-40FC-8AD3-228CB657054D}"/>
    <dgm:cxn modelId="{FE798EA7-84B3-4ACB-AAC8-F7810A5A97E7}" type="presOf" srcId="{4110C349-169B-4177-B993-DC76DC471209}" destId="{3171E68D-8624-42EC-A741-E4413A80ECA8}" srcOrd="0" destOrd="0" presId="urn:microsoft.com/office/officeart/2018/2/layout/IconVerticalSolidList"/>
    <dgm:cxn modelId="{AB331EA9-A87B-4067-9BE3-D2DE5DA323D5}" type="presOf" srcId="{646CD988-1B4E-4D4B-B43E-EE174AD4972C}" destId="{F7D51CE2-5DC1-44FB-A62B-DA88D3E64151}" srcOrd="0" destOrd="0" presId="urn:microsoft.com/office/officeart/2018/2/layout/IconVerticalSolidList"/>
    <dgm:cxn modelId="{62C5D1AF-F155-4F90-8F10-FE6552FB40D5}" srcId="{386BFC97-5C20-443F-932D-4500C94AEA82}" destId="{7F971781-B8DE-4E74-B5FF-28CB6EB5C76C}" srcOrd="1" destOrd="0" parTransId="{92AF558D-CAD3-4FFC-A1DD-4C5608D24489}" sibTransId="{0170E76E-B6FA-40C8-A9E7-9807B1172DF9}"/>
    <dgm:cxn modelId="{0F0D12B2-1DF7-4C44-A8D0-170AE8A0C515}" type="presOf" srcId="{8BAD36E2-25B4-488E-BEEC-199B05FE9CE0}" destId="{26A3A503-8207-4A08-9FE3-1FDE716E3F95}" srcOrd="0" destOrd="0" presId="urn:microsoft.com/office/officeart/2018/2/layout/IconVerticalSolidList"/>
    <dgm:cxn modelId="{EDF8A9B6-83D7-422E-B182-369FF6A84683}" type="presOf" srcId="{492A06AE-01ED-4C2F-AAF6-B98BC0FCA4C1}" destId="{AA3EF3B1-89B0-4515-A0DD-84C44D6DB4E5}" srcOrd="0" destOrd="0" presId="urn:microsoft.com/office/officeart/2018/2/layout/IconVerticalSolidList"/>
    <dgm:cxn modelId="{95B6E914-4064-4D3B-9D86-CD2844A6FF85}" type="presParOf" srcId="{26A3A503-8207-4A08-9FE3-1FDE716E3F95}" destId="{3C32537C-E349-470D-8C96-823E71E492D4}" srcOrd="0" destOrd="0" presId="urn:microsoft.com/office/officeart/2018/2/layout/IconVerticalSolidList"/>
    <dgm:cxn modelId="{190ED26A-5AB6-4C4D-841E-A936ADD0DBAA}" type="presParOf" srcId="{3C32537C-E349-470D-8C96-823E71E492D4}" destId="{2780B0ED-59FA-4207-AAD2-D4895400DD19}" srcOrd="0" destOrd="0" presId="urn:microsoft.com/office/officeart/2018/2/layout/IconVerticalSolidList"/>
    <dgm:cxn modelId="{4CD01A4A-816D-4DCC-A61E-B8E58B535CE0}" type="presParOf" srcId="{3C32537C-E349-470D-8C96-823E71E492D4}" destId="{3B0CFD9F-6B4D-492B-9437-ADFC7455AC5B}" srcOrd="1" destOrd="0" presId="urn:microsoft.com/office/officeart/2018/2/layout/IconVerticalSolidList"/>
    <dgm:cxn modelId="{F345D837-C97D-47CB-B25B-5A78CB3E87BF}" type="presParOf" srcId="{3C32537C-E349-470D-8C96-823E71E492D4}" destId="{34B71A44-A27C-4A88-BBD1-301DA320A192}" srcOrd="2" destOrd="0" presId="urn:microsoft.com/office/officeart/2018/2/layout/IconVerticalSolidList"/>
    <dgm:cxn modelId="{0AF435C2-0F3E-4845-B7CC-BA2B221E7F95}" type="presParOf" srcId="{3C32537C-E349-470D-8C96-823E71E492D4}" destId="{F7D51CE2-5DC1-44FB-A62B-DA88D3E64151}" srcOrd="3" destOrd="0" presId="urn:microsoft.com/office/officeart/2018/2/layout/IconVerticalSolidList"/>
    <dgm:cxn modelId="{CC514760-6D41-49A6-8EB4-E2A6B2A5540F}" type="presParOf" srcId="{26A3A503-8207-4A08-9FE3-1FDE716E3F95}" destId="{7137666A-1813-46ED-AAE3-07F8A48612D7}" srcOrd="1" destOrd="0" presId="urn:microsoft.com/office/officeart/2018/2/layout/IconVerticalSolidList"/>
    <dgm:cxn modelId="{36F3415F-8853-47F1-AFC1-56578024A5D6}" type="presParOf" srcId="{26A3A503-8207-4A08-9FE3-1FDE716E3F95}" destId="{1A28F3A9-1A2B-4D24-B8AC-7B43C88681AF}" srcOrd="2" destOrd="0" presId="urn:microsoft.com/office/officeart/2018/2/layout/IconVerticalSolidList"/>
    <dgm:cxn modelId="{E4585BB0-4E12-4F7F-9545-48BF2B17AA5A}" type="presParOf" srcId="{1A28F3A9-1A2B-4D24-B8AC-7B43C88681AF}" destId="{383439B3-58D4-47FA-A0D9-5BA069E55C1D}" srcOrd="0" destOrd="0" presId="urn:microsoft.com/office/officeart/2018/2/layout/IconVerticalSolidList"/>
    <dgm:cxn modelId="{DF01382A-4FF7-4FF8-8251-FE582DE44520}" type="presParOf" srcId="{1A28F3A9-1A2B-4D24-B8AC-7B43C88681AF}" destId="{B0A98F90-99A4-493D-979E-225131333B95}" srcOrd="1" destOrd="0" presId="urn:microsoft.com/office/officeart/2018/2/layout/IconVerticalSolidList"/>
    <dgm:cxn modelId="{DD48464F-9A70-47B8-B35E-048A6FF4D1F8}" type="presParOf" srcId="{1A28F3A9-1A2B-4D24-B8AC-7B43C88681AF}" destId="{F2E43494-BB96-40EF-8C12-B59A76C35C5B}" srcOrd="2" destOrd="0" presId="urn:microsoft.com/office/officeart/2018/2/layout/IconVerticalSolidList"/>
    <dgm:cxn modelId="{E34DAAB0-7631-473C-A489-09C33A2E15C3}" type="presParOf" srcId="{1A28F3A9-1A2B-4D24-B8AC-7B43C88681AF}" destId="{86990770-A74A-4D17-8484-A76D117A34B0}" srcOrd="3" destOrd="0" presId="urn:microsoft.com/office/officeart/2018/2/layout/IconVerticalSolidList"/>
    <dgm:cxn modelId="{6A3DBBC1-C0E7-42EE-B8A3-35DF882C1DD2}" type="presParOf" srcId="{1A28F3A9-1A2B-4D24-B8AC-7B43C88681AF}" destId="{AA3EF3B1-89B0-4515-A0DD-84C44D6DB4E5}" srcOrd="4" destOrd="0" presId="urn:microsoft.com/office/officeart/2018/2/layout/IconVerticalSolidList"/>
    <dgm:cxn modelId="{516610BF-8D20-4A93-ABA3-5120D35F6511}" type="presParOf" srcId="{26A3A503-8207-4A08-9FE3-1FDE716E3F95}" destId="{7C85E216-42B4-4C2C-B3DD-9F785F9C1EB9}" srcOrd="3" destOrd="0" presId="urn:microsoft.com/office/officeart/2018/2/layout/IconVerticalSolidList"/>
    <dgm:cxn modelId="{A4113F7A-A613-4F0D-98F1-7EECB737ACD2}" type="presParOf" srcId="{26A3A503-8207-4A08-9FE3-1FDE716E3F95}" destId="{CD7E769C-0DBA-443F-A9AE-CEEA2D4185C6}" srcOrd="4" destOrd="0" presId="urn:microsoft.com/office/officeart/2018/2/layout/IconVerticalSolidList"/>
    <dgm:cxn modelId="{7D0FA349-B549-4579-8C38-A53926CEC520}" type="presParOf" srcId="{CD7E769C-0DBA-443F-A9AE-CEEA2D4185C6}" destId="{DC9C37E3-5CEB-480F-A9BB-E559A82ED1B2}" srcOrd="0" destOrd="0" presId="urn:microsoft.com/office/officeart/2018/2/layout/IconVerticalSolidList"/>
    <dgm:cxn modelId="{95EB1F73-E644-4380-BC18-7FA49D4D330F}" type="presParOf" srcId="{CD7E769C-0DBA-443F-A9AE-CEEA2D4185C6}" destId="{E514CACD-95A7-40DD-8616-BF889E36EFAF}" srcOrd="1" destOrd="0" presId="urn:microsoft.com/office/officeart/2018/2/layout/IconVerticalSolidList"/>
    <dgm:cxn modelId="{BDF1347C-23E3-4701-97E8-1FB416E27449}" type="presParOf" srcId="{CD7E769C-0DBA-443F-A9AE-CEEA2D4185C6}" destId="{96901F2A-D911-4C5A-B0BB-BAB0716DE331}" srcOrd="2" destOrd="0" presId="urn:microsoft.com/office/officeart/2018/2/layout/IconVerticalSolidList"/>
    <dgm:cxn modelId="{079F5C12-7520-4911-AA2E-0558CFA5448E}" type="presParOf" srcId="{CD7E769C-0DBA-443F-A9AE-CEEA2D4185C6}" destId="{3171E68D-8624-42EC-A741-E4413A80EC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8C00AE-30A2-4DBF-B4BC-459108D5A3A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D6E95493-8C1A-4DBF-ACD2-039B41A3604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Worked with colleagues to develop the </a:t>
          </a:r>
          <a:r>
            <a:rPr lang="en-US" dirty="0" err="1"/>
            <a:t>LibGuide</a:t>
          </a:r>
          <a:endParaRPr lang="en-US" dirty="0"/>
        </a:p>
      </dgm:t>
    </dgm:pt>
    <dgm:pt modelId="{088F2271-F642-4D59-9E59-A34E10573B74}" type="parTrans" cxnId="{C29CBFFF-6A1D-41D5-8C0D-41D97D49BBE3}">
      <dgm:prSet/>
      <dgm:spPr/>
      <dgm:t>
        <a:bodyPr/>
        <a:lstStyle/>
        <a:p>
          <a:endParaRPr lang="en-US"/>
        </a:p>
      </dgm:t>
    </dgm:pt>
    <dgm:pt modelId="{B49E001B-B6C6-491B-893F-A7AA82030BA0}" type="sibTrans" cxnId="{C29CBFFF-6A1D-41D5-8C0D-41D97D49BBE3}">
      <dgm:prSet/>
      <dgm:spPr/>
      <dgm:t>
        <a:bodyPr/>
        <a:lstStyle/>
        <a:p>
          <a:endParaRPr lang="en-US"/>
        </a:p>
      </dgm:t>
    </dgm:pt>
    <dgm:pt modelId="{35C31B4C-6DA4-4023-AAD8-CECE2E7DDB9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Tested tools and wrote explanatory notes</a:t>
          </a:r>
        </a:p>
      </dgm:t>
    </dgm:pt>
    <dgm:pt modelId="{9233F7C4-4E72-42A0-82A7-4CA0802EB1C5}" type="parTrans" cxnId="{6770AD31-3991-4F66-85E4-C52CA171713B}">
      <dgm:prSet/>
      <dgm:spPr/>
      <dgm:t>
        <a:bodyPr/>
        <a:lstStyle/>
        <a:p>
          <a:endParaRPr lang="en-US"/>
        </a:p>
      </dgm:t>
    </dgm:pt>
    <dgm:pt modelId="{52C3475A-E0CD-4381-9450-81B567F30E8E}" type="sibTrans" cxnId="{6770AD31-3991-4F66-85E4-C52CA171713B}">
      <dgm:prSet/>
      <dgm:spPr/>
      <dgm:t>
        <a:bodyPr/>
        <a:lstStyle/>
        <a:p>
          <a:endParaRPr lang="en-US"/>
        </a:p>
      </dgm:t>
    </dgm:pt>
    <dgm:pt modelId="{256B3537-7B19-4E9C-9A6D-1D33362688D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Included ethical concerns and practical use cases</a:t>
          </a:r>
        </a:p>
      </dgm:t>
    </dgm:pt>
    <dgm:pt modelId="{FF6B23D1-DC0E-4B3C-9FFF-8283403C443C}" type="parTrans" cxnId="{934679CC-4E17-4CDE-94C0-9CDF7215B2D3}">
      <dgm:prSet/>
      <dgm:spPr/>
      <dgm:t>
        <a:bodyPr/>
        <a:lstStyle/>
        <a:p>
          <a:endParaRPr lang="en-US"/>
        </a:p>
      </dgm:t>
    </dgm:pt>
    <dgm:pt modelId="{E9DBAB97-C74A-42D0-9135-E497D53FAED4}" type="sibTrans" cxnId="{934679CC-4E17-4CDE-94C0-9CDF7215B2D3}">
      <dgm:prSet/>
      <dgm:spPr/>
      <dgm:t>
        <a:bodyPr/>
        <a:lstStyle/>
        <a:p>
          <a:endParaRPr lang="en-US"/>
        </a:p>
      </dgm:t>
    </dgm:pt>
    <dgm:pt modelId="{202F2D6E-094C-42DC-93D9-5467E300426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Ongoing resource, AI briefing paper, adapting to feedback</a:t>
          </a:r>
        </a:p>
      </dgm:t>
    </dgm:pt>
    <dgm:pt modelId="{34AFAC2A-5968-4F15-A65F-5027D5ADCD66}" type="parTrans" cxnId="{C01B0714-27CB-411B-9782-6B4C269AEFF0}">
      <dgm:prSet/>
      <dgm:spPr/>
      <dgm:t>
        <a:bodyPr/>
        <a:lstStyle/>
        <a:p>
          <a:endParaRPr lang="en-US"/>
        </a:p>
      </dgm:t>
    </dgm:pt>
    <dgm:pt modelId="{0A631C19-6D10-4B54-88E7-2708FD837DB1}" type="sibTrans" cxnId="{C01B0714-27CB-411B-9782-6B4C269AEFF0}">
      <dgm:prSet/>
      <dgm:spPr/>
      <dgm:t>
        <a:bodyPr/>
        <a:lstStyle/>
        <a:p>
          <a:endParaRPr lang="en-US"/>
        </a:p>
      </dgm:t>
    </dgm:pt>
    <dgm:pt modelId="{B4A9BDBA-D130-49A5-89F5-29EC10F42746}" type="pres">
      <dgm:prSet presAssocID="{908C00AE-30A2-4DBF-B4BC-459108D5A3AF}" presName="root" presStyleCnt="0">
        <dgm:presLayoutVars>
          <dgm:dir/>
          <dgm:resizeHandles val="exact"/>
        </dgm:presLayoutVars>
      </dgm:prSet>
      <dgm:spPr/>
    </dgm:pt>
    <dgm:pt modelId="{38CB719E-11F7-48E9-9128-AD46625CA4B2}" type="pres">
      <dgm:prSet presAssocID="{D6E95493-8C1A-4DBF-ACD2-039B41A3604A}" presName="compNode" presStyleCnt="0"/>
      <dgm:spPr/>
    </dgm:pt>
    <dgm:pt modelId="{6788C54A-8013-4CEA-B9A9-2B53459C2D29}" type="pres">
      <dgm:prSet presAssocID="{D6E95493-8C1A-4DBF-ACD2-039B41A3604A}" presName="bgRect" presStyleLbl="bgShp" presStyleIdx="0" presStyleCnt="4"/>
      <dgm:spPr/>
    </dgm:pt>
    <dgm:pt modelId="{862D89E8-7985-40AC-B3A8-7BC5BAFDA8AF}" type="pres">
      <dgm:prSet presAssocID="{D6E95493-8C1A-4DBF-ACD2-039B41A3604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83CE973-3BF3-43AC-A0EB-52BC0A235C6D}" type="pres">
      <dgm:prSet presAssocID="{D6E95493-8C1A-4DBF-ACD2-039B41A3604A}" presName="spaceRect" presStyleCnt="0"/>
      <dgm:spPr/>
    </dgm:pt>
    <dgm:pt modelId="{C059C34A-A2E7-41C5-AAD0-05B96A168BC6}" type="pres">
      <dgm:prSet presAssocID="{D6E95493-8C1A-4DBF-ACD2-039B41A3604A}" presName="parTx" presStyleLbl="revTx" presStyleIdx="0" presStyleCnt="4">
        <dgm:presLayoutVars>
          <dgm:chMax val="0"/>
          <dgm:chPref val="0"/>
        </dgm:presLayoutVars>
      </dgm:prSet>
      <dgm:spPr/>
    </dgm:pt>
    <dgm:pt modelId="{439C6EFC-204D-403F-B03D-7A9D6200035F}" type="pres">
      <dgm:prSet presAssocID="{B49E001B-B6C6-491B-893F-A7AA82030BA0}" presName="sibTrans" presStyleCnt="0"/>
      <dgm:spPr/>
    </dgm:pt>
    <dgm:pt modelId="{A32BBA0A-338C-4829-91BB-F27FA65DFBB9}" type="pres">
      <dgm:prSet presAssocID="{35C31B4C-6DA4-4023-AAD8-CECE2E7DDB9A}" presName="compNode" presStyleCnt="0"/>
      <dgm:spPr/>
    </dgm:pt>
    <dgm:pt modelId="{B32A75F4-F1F9-4669-A38E-3ED2DC995EF6}" type="pres">
      <dgm:prSet presAssocID="{35C31B4C-6DA4-4023-AAD8-CECE2E7DDB9A}" presName="bgRect" presStyleLbl="bgShp" presStyleIdx="1" presStyleCnt="4"/>
      <dgm:spPr/>
    </dgm:pt>
    <dgm:pt modelId="{6CBC341F-BADA-4D7A-9F81-52542625FBCF}" type="pres">
      <dgm:prSet presAssocID="{35C31B4C-6DA4-4023-AAD8-CECE2E7DDB9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59C1E374-D0F4-4EFD-A61E-6407F93C2B7F}" type="pres">
      <dgm:prSet presAssocID="{35C31B4C-6DA4-4023-AAD8-CECE2E7DDB9A}" presName="spaceRect" presStyleCnt="0"/>
      <dgm:spPr/>
    </dgm:pt>
    <dgm:pt modelId="{FF034ED1-2D51-47A5-89DE-4E7F76B61BC0}" type="pres">
      <dgm:prSet presAssocID="{35C31B4C-6DA4-4023-AAD8-CECE2E7DDB9A}" presName="parTx" presStyleLbl="revTx" presStyleIdx="1" presStyleCnt="4">
        <dgm:presLayoutVars>
          <dgm:chMax val="0"/>
          <dgm:chPref val="0"/>
        </dgm:presLayoutVars>
      </dgm:prSet>
      <dgm:spPr/>
    </dgm:pt>
    <dgm:pt modelId="{CF1E5BE5-6235-44CE-BF3E-89F0EB0C529B}" type="pres">
      <dgm:prSet presAssocID="{52C3475A-E0CD-4381-9450-81B567F30E8E}" presName="sibTrans" presStyleCnt="0"/>
      <dgm:spPr/>
    </dgm:pt>
    <dgm:pt modelId="{DD6D43FC-9B6A-486A-ADDC-556F9AD141EF}" type="pres">
      <dgm:prSet presAssocID="{256B3537-7B19-4E9C-9A6D-1D33362688DE}" presName="compNode" presStyleCnt="0"/>
      <dgm:spPr/>
    </dgm:pt>
    <dgm:pt modelId="{08832E09-BCC7-4356-B29A-28258E574482}" type="pres">
      <dgm:prSet presAssocID="{256B3537-7B19-4E9C-9A6D-1D33362688DE}" presName="bgRect" presStyleLbl="bgShp" presStyleIdx="2" presStyleCnt="4"/>
      <dgm:spPr/>
    </dgm:pt>
    <dgm:pt modelId="{96DD5B21-12A2-480A-A1B1-CC870EC24062}" type="pres">
      <dgm:prSet presAssocID="{256B3537-7B19-4E9C-9A6D-1D33362688D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503EB21F-1DC2-48CB-9ECB-BDE11F8C31C3}" type="pres">
      <dgm:prSet presAssocID="{256B3537-7B19-4E9C-9A6D-1D33362688DE}" presName="spaceRect" presStyleCnt="0"/>
      <dgm:spPr/>
    </dgm:pt>
    <dgm:pt modelId="{14868284-1817-4C94-9B3E-8A5E2BE5FEAF}" type="pres">
      <dgm:prSet presAssocID="{256B3537-7B19-4E9C-9A6D-1D33362688DE}" presName="parTx" presStyleLbl="revTx" presStyleIdx="2" presStyleCnt="4">
        <dgm:presLayoutVars>
          <dgm:chMax val="0"/>
          <dgm:chPref val="0"/>
        </dgm:presLayoutVars>
      </dgm:prSet>
      <dgm:spPr/>
    </dgm:pt>
    <dgm:pt modelId="{95662EBE-33A3-4DFF-8693-F21A7BF2783D}" type="pres">
      <dgm:prSet presAssocID="{E9DBAB97-C74A-42D0-9135-E497D53FAED4}" presName="sibTrans" presStyleCnt="0"/>
      <dgm:spPr/>
    </dgm:pt>
    <dgm:pt modelId="{581D8070-BBDB-4E5C-AD4A-9AADFDC845F8}" type="pres">
      <dgm:prSet presAssocID="{202F2D6E-094C-42DC-93D9-5467E300426B}" presName="compNode" presStyleCnt="0"/>
      <dgm:spPr/>
    </dgm:pt>
    <dgm:pt modelId="{CC013EEC-CC73-41AB-AA19-846D32487F23}" type="pres">
      <dgm:prSet presAssocID="{202F2D6E-094C-42DC-93D9-5467E300426B}" presName="bgRect" presStyleLbl="bgShp" presStyleIdx="3" presStyleCnt="4"/>
      <dgm:spPr/>
    </dgm:pt>
    <dgm:pt modelId="{B8E1BDCB-6C2B-4843-94AE-191629B97BC6}" type="pres">
      <dgm:prSet presAssocID="{202F2D6E-094C-42DC-93D9-5467E300426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8CBF905-E441-4791-A1BE-1C9912E1ACEB}" type="pres">
      <dgm:prSet presAssocID="{202F2D6E-094C-42DC-93D9-5467E300426B}" presName="spaceRect" presStyleCnt="0"/>
      <dgm:spPr/>
    </dgm:pt>
    <dgm:pt modelId="{CC4223B8-80D7-4926-A3B7-CADE9DE2DD0F}" type="pres">
      <dgm:prSet presAssocID="{202F2D6E-094C-42DC-93D9-5467E300426B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01B0714-27CB-411B-9782-6B4C269AEFF0}" srcId="{908C00AE-30A2-4DBF-B4BC-459108D5A3AF}" destId="{202F2D6E-094C-42DC-93D9-5467E300426B}" srcOrd="3" destOrd="0" parTransId="{34AFAC2A-5968-4F15-A65F-5027D5ADCD66}" sibTransId="{0A631C19-6D10-4B54-88E7-2708FD837DB1}"/>
    <dgm:cxn modelId="{16DBAC27-806D-4961-91CE-EBC399A8337D}" type="presOf" srcId="{202F2D6E-094C-42DC-93D9-5467E300426B}" destId="{CC4223B8-80D7-4926-A3B7-CADE9DE2DD0F}" srcOrd="0" destOrd="0" presId="urn:microsoft.com/office/officeart/2018/2/layout/IconVerticalSolidList"/>
    <dgm:cxn modelId="{6770AD31-3991-4F66-85E4-C52CA171713B}" srcId="{908C00AE-30A2-4DBF-B4BC-459108D5A3AF}" destId="{35C31B4C-6DA4-4023-AAD8-CECE2E7DDB9A}" srcOrd="1" destOrd="0" parTransId="{9233F7C4-4E72-42A0-82A7-4CA0802EB1C5}" sibTransId="{52C3475A-E0CD-4381-9450-81B567F30E8E}"/>
    <dgm:cxn modelId="{D46F917C-0D62-4A47-A768-FC37C705F37E}" type="presOf" srcId="{35C31B4C-6DA4-4023-AAD8-CECE2E7DDB9A}" destId="{FF034ED1-2D51-47A5-89DE-4E7F76B61BC0}" srcOrd="0" destOrd="0" presId="urn:microsoft.com/office/officeart/2018/2/layout/IconVerticalSolidList"/>
    <dgm:cxn modelId="{791DFCCB-B391-46F4-BEEE-5050E6403C27}" type="presOf" srcId="{908C00AE-30A2-4DBF-B4BC-459108D5A3AF}" destId="{B4A9BDBA-D130-49A5-89F5-29EC10F42746}" srcOrd="0" destOrd="0" presId="urn:microsoft.com/office/officeart/2018/2/layout/IconVerticalSolidList"/>
    <dgm:cxn modelId="{934679CC-4E17-4CDE-94C0-9CDF7215B2D3}" srcId="{908C00AE-30A2-4DBF-B4BC-459108D5A3AF}" destId="{256B3537-7B19-4E9C-9A6D-1D33362688DE}" srcOrd="2" destOrd="0" parTransId="{FF6B23D1-DC0E-4B3C-9FFF-8283403C443C}" sibTransId="{E9DBAB97-C74A-42D0-9135-E497D53FAED4}"/>
    <dgm:cxn modelId="{10F63ED2-A23A-4862-8FD3-1F719719C8B3}" type="presOf" srcId="{D6E95493-8C1A-4DBF-ACD2-039B41A3604A}" destId="{C059C34A-A2E7-41C5-AAD0-05B96A168BC6}" srcOrd="0" destOrd="0" presId="urn:microsoft.com/office/officeart/2018/2/layout/IconVerticalSolidList"/>
    <dgm:cxn modelId="{9ACFEEEA-B9D0-44A1-A59F-A3F2DBDC12F1}" type="presOf" srcId="{256B3537-7B19-4E9C-9A6D-1D33362688DE}" destId="{14868284-1817-4C94-9B3E-8A5E2BE5FEAF}" srcOrd="0" destOrd="0" presId="urn:microsoft.com/office/officeart/2018/2/layout/IconVerticalSolidList"/>
    <dgm:cxn modelId="{C29CBFFF-6A1D-41D5-8C0D-41D97D49BBE3}" srcId="{908C00AE-30A2-4DBF-B4BC-459108D5A3AF}" destId="{D6E95493-8C1A-4DBF-ACD2-039B41A3604A}" srcOrd="0" destOrd="0" parTransId="{088F2271-F642-4D59-9E59-A34E10573B74}" sibTransId="{B49E001B-B6C6-491B-893F-A7AA82030BA0}"/>
    <dgm:cxn modelId="{EFA9F4F7-B595-4188-BA1C-7F00AEA92107}" type="presParOf" srcId="{B4A9BDBA-D130-49A5-89F5-29EC10F42746}" destId="{38CB719E-11F7-48E9-9128-AD46625CA4B2}" srcOrd="0" destOrd="0" presId="urn:microsoft.com/office/officeart/2018/2/layout/IconVerticalSolidList"/>
    <dgm:cxn modelId="{8AA69DF4-5530-427C-8C45-429218AD51F9}" type="presParOf" srcId="{38CB719E-11F7-48E9-9128-AD46625CA4B2}" destId="{6788C54A-8013-4CEA-B9A9-2B53459C2D29}" srcOrd="0" destOrd="0" presId="urn:microsoft.com/office/officeart/2018/2/layout/IconVerticalSolidList"/>
    <dgm:cxn modelId="{BC773E15-E59C-4603-80FB-65015598DA38}" type="presParOf" srcId="{38CB719E-11F7-48E9-9128-AD46625CA4B2}" destId="{862D89E8-7985-40AC-B3A8-7BC5BAFDA8AF}" srcOrd="1" destOrd="0" presId="urn:microsoft.com/office/officeart/2018/2/layout/IconVerticalSolidList"/>
    <dgm:cxn modelId="{2E20AB5C-1F1E-4C57-8AA2-8FF96F1DB798}" type="presParOf" srcId="{38CB719E-11F7-48E9-9128-AD46625CA4B2}" destId="{B83CE973-3BF3-43AC-A0EB-52BC0A235C6D}" srcOrd="2" destOrd="0" presId="urn:microsoft.com/office/officeart/2018/2/layout/IconVerticalSolidList"/>
    <dgm:cxn modelId="{F3AEF7D9-9535-488A-9783-979F7520BD72}" type="presParOf" srcId="{38CB719E-11F7-48E9-9128-AD46625CA4B2}" destId="{C059C34A-A2E7-41C5-AAD0-05B96A168BC6}" srcOrd="3" destOrd="0" presId="urn:microsoft.com/office/officeart/2018/2/layout/IconVerticalSolidList"/>
    <dgm:cxn modelId="{1D21BBFB-FFFE-4591-B164-05157B756606}" type="presParOf" srcId="{B4A9BDBA-D130-49A5-89F5-29EC10F42746}" destId="{439C6EFC-204D-403F-B03D-7A9D6200035F}" srcOrd="1" destOrd="0" presId="urn:microsoft.com/office/officeart/2018/2/layout/IconVerticalSolidList"/>
    <dgm:cxn modelId="{B4DB3ADC-CB9E-4D1E-9AB9-58E21A811758}" type="presParOf" srcId="{B4A9BDBA-D130-49A5-89F5-29EC10F42746}" destId="{A32BBA0A-338C-4829-91BB-F27FA65DFBB9}" srcOrd="2" destOrd="0" presId="urn:microsoft.com/office/officeart/2018/2/layout/IconVerticalSolidList"/>
    <dgm:cxn modelId="{B2234F2A-EADC-41D8-8115-8A52B5DBD458}" type="presParOf" srcId="{A32BBA0A-338C-4829-91BB-F27FA65DFBB9}" destId="{B32A75F4-F1F9-4669-A38E-3ED2DC995EF6}" srcOrd="0" destOrd="0" presId="urn:microsoft.com/office/officeart/2018/2/layout/IconVerticalSolidList"/>
    <dgm:cxn modelId="{CF3C24F7-762D-4DD5-A94C-B97E7800ED6D}" type="presParOf" srcId="{A32BBA0A-338C-4829-91BB-F27FA65DFBB9}" destId="{6CBC341F-BADA-4D7A-9F81-52542625FBCF}" srcOrd="1" destOrd="0" presId="urn:microsoft.com/office/officeart/2018/2/layout/IconVerticalSolidList"/>
    <dgm:cxn modelId="{B7E83544-DA44-41B7-BEB7-4F629B8B9D7D}" type="presParOf" srcId="{A32BBA0A-338C-4829-91BB-F27FA65DFBB9}" destId="{59C1E374-D0F4-4EFD-A61E-6407F93C2B7F}" srcOrd="2" destOrd="0" presId="urn:microsoft.com/office/officeart/2018/2/layout/IconVerticalSolidList"/>
    <dgm:cxn modelId="{A7406B46-03EC-4383-A75C-FF0933FF8A96}" type="presParOf" srcId="{A32BBA0A-338C-4829-91BB-F27FA65DFBB9}" destId="{FF034ED1-2D51-47A5-89DE-4E7F76B61BC0}" srcOrd="3" destOrd="0" presId="urn:microsoft.com/office/officeart/2018/2/layout/IconVerticalSolidList"/>
    <dgm:cxn modelId="{9F143854-CC8A-449F-96A6-647EA57B415D}" type="presParOf" srcId="{B4A9BDBA-D130-49A5-89F5-29EC10F42746}" destId="{CF1E5BE5-6235-44CE-BF3E-89F0EB0C529B}" srcOrd="3" destOrd="0" presId="urn:microsoft.com/office/officeart/2018/2/layout/IconVerticalSolidList"/>
    <dgm:cxn modelId="{9CBFED9E-8FA2-47D8-B5F2-D9AED501B066}" type="presParOf" srcId="{B4A9BDBA-D130-49A5-89F5-29EC10F42746}" destId="{DD6D43FC-9B6A-486A-ADDC-556F9AD141EF}" srcOrd="4" destOrd="0" presId="urn:microsoft.com/office/officeart/2018/2/layout/IconVerticalSolidList"/>
    <dgm:cxn modelId="{4C071CD0-1B64-4E5D-90F6-15DCD8659410}" type="presParOf" srcId="{DD6D43FC-9B6A-486A-ADDC-556F9AD141EF}" destId="{08832E09-BCC7-4356-B29A-28258E574482}" srcOrd="0" destOrd="0" presId="urn:microsoft.com/office/officeart/2018/2/layout/IconVerticalSolidList"/>
    <dgm:cxn modelId="{E1BF0B9E-BC43-4A67-8B35-30E6F8E96FCF}" type="presParOf" srcId="{DD6D43FC-9B6A-486A-ADDC-556F9AD141EF}" destId="{96DD5B21-12A2-480A-A1B1-CC870EC24062}" srcOrd="1" destOrd="0" presId="urn:microsoft.com/office/officeart/2018/2/layout/IconVerticalSolidList"/>
    <dgm:cxn modelId="{346770DF-9717-4457-8CE4-02B165DBE7E8}" type="presParOf" srcId="{DD6D43FC-9B6A-486A-ADDC-556F9AD141EF}" destId="{503EB21F-1DC2-48CB-9ECB-BDE11F8C31C3}" srcOrd="2" destOrd="0" presId="urn:microsoft.com/office/officeart/2018/2/layout/IconVerticalSolidList"/>
    <dgm:cxn modelId="{1D4E5098-5498-4918-83F8-5AF35804B596}" type="presParOf" srcId="{DD6D43FC-9B6A-486A-ADDC-556F9AD141EF}" destId="{14868284-1817-4C94-9B3E-8A5E2BE5FEAF}" srcOrd="3" destOrd="0" presId="urn:microsoft.com/office/officeart/2018/2/layout/IconVerticalSolidList"/>
    <dgm:cxn modelId="{C684D713-76A8-4D42-BC9F-06E9AEF946FB}" type="presParOf" srcId="{B4A9BDBA-D130-49A5-89F5-29EC10F42746}" destId="{95662EBE-33A3-4DFF-8693-F21A7BF2783D}" srcOrd="5" destOrd="0" presId="urn:microsoft.com/office/officeart/2018/2/layout/IconVerticalSolidList"/>
    <dgm:cxn modelId="{8BE872DF-3773-424E-A663-A91ABCE96E31}" type="presParOf" srcId="{B4A9BDBA-D130-49A5-89F5-29EC10F42746}" destId="{581D8070-BBDB-4E5C-AD4A-9AADFDC845F8}" srcOrd="6" destOrd="0" presId="urn:microsoft.com/office/officeart/2018/2/layout/IconVerticalSolidList"/>
    <dgm:cxn modelId="{67A242D1-5F4A-4778-B28F-B99D913F757D}" type="presParOf" srcId="{581D8070-BBDB-4E5C-AD4A-9AADFDC845F8}" destId="{CC013EEC-CC73-41AB-AA19-846D32487F23}" srcOrd="0" destOrd="0" presId="urn:microsoft.com/office/officeart/2018/2/layout/IconVerticalSolidList"/>
    <dgm:cxn modelId="{30ED10A4-0ECD-4D2E-8467-10FC9E469593}" type="presParOf" srcId="{581D8070-BBDB-4E5C-AD4A-9AADFDC845F8}" destId="{B8E1BDCB-6C2B-4843-94AE-191629B97BC6}" srcOrd="1" destOrd="0" presId="urn:microsoft.com/office/officeart/2018/2/layout/IconVerticalSolidList"/>
    <dgm:cxn modelId="{DAAB665A-3D2A-4EEC-B8B8-EFC7CEA667D1}" type="presParOf" srcId="{581D8070-BBDB-4E5C-AD4A-9AADFDC845F8}" destId="{B8CBF905-E441-4791-A1BE-1C9912E1ACEB}" srcOrd="2" destOrd="0" presId="urn:microsoft.com/office/officeart/2018/2/layout/IconVerticalSolidList"/>
    <dgm:cxn modelId="{FAEFEB75-C433-438B-96CA-8ABEF71DF667}" type="presParOf" srcId="{581D8070-BBDB-4E5C-AD4A-9AADFDC845F8}" destId="{CC4223B8-80D7-4926-A3B7-CADE9DE2DD0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184A6D-7AAC-406D-8790-0F36EF7850A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AA0254C9-C771-4BCE-B8BF-FEB647449D01}">
      <dgm:prSet custT="1"/>
      <dgm:spPr/>
      <dgm:t>
        <a:bodyPr/>
        <a:lstStyle/>
        <a:p>
          <a:r>
            <a:rPr lang="en-GB" sz="1800" dirty="0"/>
            <a:t>Main lesson: Try it. Then talk about it.</a:t>
          </a:r>
          <a:endParaRPr lang="en-US" sz="1800" dirty="0"/>
        </a:p>
      </dgm:t>
    </dgm:pt>
    <dgm:pt modelId="{BC8227C4-8795-4A49-AB10-948494D20504}" type="parTrans" cxnId="{7B3C5E89-8865-4B46-855F-768BB5BAC43A}">
      <dgm:prSet/>
      <dgm:spPr/>
      <dgm:t>
        <a:bodyPr/>
        <a:lstStyle/>
        <a:p>
          <a:endParaRPr lang="en-US" sz="1800"/>
        </a:p>
      </dgm:t>
    </dgm:pt>
    <dgm:pt modelId="{CD7CADC4-C12C-4055-A798-0714DB45394F}" type="sibTrans" cxnId="{7B3C5E89-8865-4B46-855F-768BB5BAC43A}">
      <dgm:prSet/>
      <dgm:spPr/>
      <dgm:t>
        <a:bodyPr/>
        <a:lstStyle/>
        <a:p>
          <a:endParaRPr lang="en-US" sz="1800"/>
        </a:p>
      </dgm:t>
    </dgm:pt>
    <dgm:pt modelId="{EEEF7D6E-8A86-45DD-BDF7-95888B54E1C6}">
      <dgm:prSet custT="1"/>
      <dgm:spPr/>
      <dgm:t>
        <a:bodyPr/>
        <a:lstStyle/>
        <a:p>
          <a:r>
            <a:rPr lang="en-GB" sz="1800"/>
            <a:t>You’ll learn both the strengths and the limits of AI</a:t>
          </a:r>
          <a:endParaRPr lang="en-US" sz="1800"/>
        </a:p>
      </dgm:t>
    </dgm:pt>
    <dgm:pt modelId="{5444477F-A7B4-41A8-A212-95831F50F13C}" type="parTrans" cxnId="{350E7D43-E827-4348-8D7D-4B441A6AE7A5}">
      <dgm:prSet/>
      <dgm:spPr/>
      <dgm:t>
        <a:bodyPr/>
        <a:lstStyle/>
        <a:p>
          <a:endParaRPr lang="en-US" sz="1800"/>
        </a:p>
      </dgm:t>
    </dgm:pt>
    <dgm:pt modelId="{87AA1537-2FFA-4663-B8AC-1954BC788010}" type="sibTrans" cxnId="{350E7D43-E827-4348-8D7D-4B441A6AE7A5}">
      <dgm:prSet/>
      <dgm:spPr/>
      <dgm:t>
        <a:bodyPr/>
        <a:lstStyle/>
        <a:p>
          <a:endParaRPr lang="en-US" sz="1800"/>
        </a:p>
      </dgm:t>
    </dgm:pt>
    <dgm:pt modelId="{9454C987-6BB0-436E-A045-A84FDFB4E079}">
      <dgm:prSet custT="1"/>
      <dgm:spPr/>
      <dgm:t>
        <a:bodyPr/>
        <a:lstStyle/>
        <a:p>
          <a:r>
            <a:rPr lang="en-GB" sz="1800"/>
            <a:t>Be aware of ethics, privacy, and bias — they matter as much as the tech</a:t>
          </a:r>
          <a:endParaRPr lang="en-US" sz="1800"/>
        </a:p>
      </dgm:t>
    </dgm:pt>
    <dgm:pt modelId="{897E3AF5-C0DF-4694-8969-B841297AF2D5}" type="parTrans" cxnId="{892FF2EA-60E5-43ED-92B6-24019BDFA06D}">
      <dgm:prSet/>
      <dgm:spPr/>
      <dgm:t>
        <a:bodyPr/>
        <a:lstStyle/>
        <a:p>
          <a:endParaRPr lang="en-US" sz="1800"/>
        </a:p>
      </dgm:t>
    </dgm:pt>
    <dgm:pt modelId="{5B45357B-635E-4561-BC4C-480C4EE8C320}" type="sibTrans" cxnId="{892FF2EA-60E5-43ED-92B6-24019BDFA06D}">
      <dgm:prSet/>
      <dgm:spPr/>
      <dgm:t>
        <a:bodyPr/>
        <a:lstStyle/>
        <a:p>
          <a:endParaRPr lang="en-US" sz="1800"/>
        </a:p>
      </dgm:t>
    </dgm:pt>
    <dgm:pt modelId="{F489F35A-DC49-46EC-B0D3-95579F10F236}">
      <dgm:prSet custT="1"/>
      <dgm:spPr/>
      <dgm:t>
        <a:bodyPr/>
        <a:lstStyle/>
        <a:p>
          <a:r>
            <a:rPr lang="en-GB" sz="1800" dirty="0"/>
            <a:t>Jensen Huang: "The new programming language is human."</a:t>
          </a:r>
          <a:endParaRPr lang="en-US" sz="1800" dirty="0"/>
        </a:p>
      </dgm:t>
    </dgm:pt>
    <dgm:pt modelId="{E801EBF2-D6D4-4912-BDDF-6BC2C8BE3D0B}" type="parTrans" cxnId="{86B13578-35D7-4CA9-B1AF-DDF2EB5997C9}">
      <dgm:prSet/>
      <dgm:spPr/>
      <dgm:t>
        <a:bodyPr/>
        <a:lstStyle/>
        <a:p>
          <a:endParaRPr lang="en-US" sz="1800"/>
        </a:p>
      </dgm:t>
    </dgm:pt>
    <dgm:pt modelId="{7940819F-8A03-4AD8-A8B2-E1E0F8C6680F}" type="sibTrans" cxnId="{86B13578-35D7-4CA9-B1AF-DDF2EB5997C9}">
      <dgm:prSet/>
      <dgm:spPr/>
      <dgm:t>
        <a:bodyPr/>
        <a:lstStyle/>
        <a:p>
          <a:endParaRPr lang="en-US" sz="1800"/>
        </a:p>
      </dgm:t>
    </dgm:pt>
    <dgm:pt modelId="{0B7B4FDB-18D2-4A1F-AEBE-555E744ECB0B}">
      <dgm:prSet custT="1"/>
      <dgm:spPr/>
      <dgm:t>
        <a:bodyPr/>
        <a:lstStyle/>
        <a:p>
          <a:r>
            <a:rPr lang="en-GB" sz="1800" dirty="0"/>
            <a:t>We’re all programmers now. </a:t>
          </a:r>
          <a:endParaRPr lang="en-US" sz="1800" dirty="0"/>
        </a:p>
      </dgm:t>
    </dgm:pt>
    <dgm:pt modelId="{106B2433-DA68-4A1A-A0D2-07667FA88E60}" type="parTrans" cxnId="{C834B366-906A-4D70-A873-9F868EE7108C}">
      <dgm:prSet/>
      <dgm:spPr/>
      <dgm:t>
        <a:bodyPr/>
        <a:lstStyle/>
        <a:p>
          <a:endParaRPr lang="en-US" sz="1800"/>
        </a:p>
      </dgm:t>
    </dgm:pt>
    <dgm:pt modelId="{4BDE7520-19ED-4524-98C8-09947697D7F3}" type="sibTrans" cxnId="{C834B366-906A-4D70-A873-9F868EE7108C}">
      <dgm:prSet/>
      <dgm:spPr/>
      <dgm:t>
        <a:bodyPr/>
        <a:lstStyle/>
        <a:p>
          <a:endParaRPr lang="en-US" sz="1800"/>
        </a:p>
      </dgm:t>
    </dgm:pt>
    <dgm:pt modelId="{B69E131C-A168-48F4-ADC6-E8E524F6C2D1}" type="pres">
      <dgm:prSet presAssocID="{9A184A6D-7AAC-406D-8790-0F36EF7850A2}" presName="root" presStyleCnt="0">
        <dgm:presLayoutVars>
          <dgm:dir/>
          <dgm:resizeHandles val="exact"/>
        </dgm:presLayoutVars>
      </dgm:prSet>
      <dgm:spPr/>
    </dgm:pt>
    <dgm:pt modelId="{4115CC1A-200C-493A-BC32-0A720606275F}" type="pres">
      <dgm:prSet presAssocID="{AA0254C9-C771-4BCE-B8BF-FEB647449D01}" presName="compNode" presStyleCnt="0"/>
      <dgm:spPr/>
    </dgm:pt>
    <dgm:pt modelId="{0434F54B-060B-4149-A0DE-85F3F8A0E87E}" type="pres">
      <dgm:prSet presAssocID="{AA0254C9-C771-4BCE-B8BF-FEB647449D0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94B03597-C82C-40C5-B96F-B36DC5C1FDAC}" type="pres">
      <dgm:prSet presAssocID="{AA0254C9-C771-4BCE-B8BF-FEB647449D01}" presName="spaceRect" presStyleCnt="0"/>
      <dgm:spPr/>
    </dgm:pt>
    <dgm:pt modelId="{8F06AF8A-6E86-4DDD-8820-56B4DCE9E313}" type="pres">
      <dgm:prSet presAssocID="{AA0254C9-C771-4BCE-B8BF-FEB647449D01}" presName="textRect" presStyleLbl="revTx" presStyleIdx="0" presStyleCnt="5">
        <dgm:presLayoutVars>
          <dgm:chMax val="1"/>
          <dgm:chPref val="1"/>
        </dgm:presLayoutVars>
      </dgm:prSet>
      <dgm:spPr/>
    </dgm:pt>
    <dgm:pt modelId="{2929A169-BEA9-42F8-AD0C-C4A3EF23D9E8}" type="pres">
      <dgm:prSet presAssocID="{CD7CADC4-C12C-4055-A798-0714DB45394F}" presName="sibTrans" presStyleCnt="0"/>
      <dgm:spPr/>
    </dgm:pt>
    <dgm:pt modelId="{8765E3D3-8CF4-4A5D-A03F-F8C28BD546B1}" type="pres">
      <dgm:prSet presAssocID="{EEEF7D6E-8A86-45DD-BDF7-95888B54E1C6}" presName="compNode" presStyleCnt="0"/>
      <dgm:spPr/>
    </dgm:pt>
    <dgm:pt modelId="{3DA6EB9F-74B6-40B3-88C2-574DD6D6CCF0}" type="pres">
      <dgm:prSet presAssocID="{EEEF7D6E-8A86-45DD-BDF7-95888B54E1C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AE8960E-6C8D-4640-AD14-EEB08637B489}" type="pres">
      <dgm:prSet presAssocID="{EEEF7D6E-8A86-45DD-BDF7-95888B54E1C6}" presName="spaceRect" presStyleCnt="0"/>
      <dgm:spPr/>
    </dgm:pt>
    <dgm:pt modelId="{D3BA541D-9768-4978-8268-76E43BD669B2}" type="pres">
      <dgm:prSet presAssocID="{EEEF7D6E-8A86-45DD-BDF7-95888B54E1C6}" presName="textRect" presStyleLbl="revTx" presStyleIdx="1" presStyleCnt="5">
        <dgm:presLayoutVars>
          <dgm:chMax val="1"/>
          <dgm:chPref val="1"/>
        </dgm:presLayoutVars>
      </dgm:prSet>
      <dgm:spPr/>
    </dgm:pt>
    <dgm:pt modelId="{A84FA487-7FFF-4993-B9BB-36353ADF0365}" type="pres">
      <dgm:prSet presAssocID="{87AA1537-2FFA-4663-B8AC-1954BC788010}" presName="sibTrans" presStyleCnt="0"/>
      <dgm:spPr/>
    </dgm:pt>
    <dgm:pt modelId="{05BB7A1A-CC10-4C9E-88F6-829A2C1040E9}" type="pres">
      <dgm:prSet presAssocID="{9454C987-6BB0-436E-A045-A84FDFB4E079}" presName="compNode" presStyleCnt="0"/>
      <dgm:spPr/>
    </dgm:pt>
    <dgm:pt modelId="{DD0AE648-7F89-42B0-8B74-A1B2DF49E7C3}" type="pres">
      <dgm:prSet presAssocID="{9454C987-6BB0-436E-A045-A84FDFB4E07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B8821EBC-14EE-4DC2-B9BC-E3A1FEFC4168}" type="pres">
      <dgm:prSet presAssocID="{9454C987-6BB0-436E-A045-A84FDFB4E079}" presName="spaceRect" presStyleCnt="0"/>
      <dgm:spPr/>
    </dgm:pt>
    <dgm:pt modelId="{D04F8803-F171-4F30-845D-7ED131184128}" type="pres">
      <dgm:prSet presAssocID="{9454C987-6BB0-436E-A045-A84FDFB4E079}" presName="textRect" presStyleLbl="revTx" presStyleIdx="2" presStyleCnt="5">
        <dgm:presLayoutVars>
          <dgm:chMax val="1"/>
          <dgm:chPref val="1"/>
        </dgm:presLayoutVars>
      </dgm:prSet>
      <dgm:spPr/>
    </dgm:pt>
    <dgm:pt modelId="{0DC3A4F8-324F-433F-9198-9D09D902CFDA}" type="pres">
      <dgm:prSet presAssocID="{5B45357B-635E-4561-BC4C-480C4EE8C320}" presName="sibTrans" presStyleCnt="0"/>
      <dgm:spPr/>
    </dgm:pt>
    <dgm:pt modelId="{939D9C96-B0CC-4D3D-B1A3-E3D1677E5B4C}" type="pres">
      <dgm:prSet presAssocID="{F489F35A-DC49-46EC-B0D3-95579F10F236}" presName="compNode" presStyleCnt="0"/>
      <dgm:spPr/>
    </dgm:pt>
    <dgm:pt modelId="{104D12A7-8AB3-430A-9D5F-745E14A63A96}" type="pres">
      <dgm:prSet presAssocID="{F489F35A-DC49-46EC-B0D3-95579F10F23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0C5A1328-6A92-4FA6-ACBD-D31156C1A7D4}" type="pres">
      <dgm:prSet presAssocID="{F489F35A-DC49-46EC-B0D3-95579F10F236}" presName="spaceRect" presStyleCnt="0"/>
      <dgm:spPr/>
    </dgm:pt>
    <dgm:pt modelId="{0211F229-A773-4B85-B8DE-DC7D617C0465}" type="pres">
      <dgm:prSet presAssocID="{F489F35A-DC49-46EC-B0D3-95579F10F236}" presName="textRect" presStyleLbl="revTx" presStyleIdx="3" presStyleCnt="5">
        <dgm:presLayoutVars>
          <dgm:chMax val="1"/>
          <dgm:chPref val="1"/>
        </dgm:presLayoutVars>
      </dgm:prSet>
      <dgm:spPr/>
    </dgm:pt>
    <dgm:pt modelId="{32C2BF6F-99A6-4AD6-95B2-E0C6FF299AF3}" type="pres">
      <dgm:prSet presAssocID="{7940819F-8A03-4AD8-A8B2-E1E0F8C6680F}" presName="sibTrans" presStyleCnt="0"/>
      <dgm:spPr/>
    </dgm:pt>
    <dgm:pt modelId="{36C4CB1D-1447-4141-BF79-EAB860201242}" type="pres">
      <dgm:prSet presAssocID="{0B7B4FDB-18D2-4A1F-AEBE-555E744ECB0B}" presName="compNode" presStyleCnt="0"/>
      <dgm:spPr/>
    </dgm:pt>
    <dgm:pt modelId="{004A2A21-86FB-4412-8D6B-2AE96E10F234}" type="pres">
      <dgm:prSet presAssocID="{0B7B4FDB-18D2-4A1F-AEBE-555E744ECB0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F64EF786-8CB1-47C4-8E58-4294F6F29BD0}" type="pres">
      <dgm:prSet presAssocID="{0B7B4FDB-18D2-4A1F-AEBE-555E744ECB0B}" presName="spaceRect" presStyleCnt="0"/>
      <dgm:spPr/>
    </dgm:pt>
    <dgm:pt modelId="{23354D21-19A3-4EE7-B0B9-889050B3A310}" type="pres">
      <dgm:prSet presAssocID="{0B7B4FDB-18D2-4A1F-AEBE-555E744ECB0B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F6C91025-22EF-41CC-9861-9D37E95AF0E3}" type="presOf" srcId="{AA0254C9-C771-4BCE-B8BF-FEB647449D01}" destId="{8F06AF8A-6E86-4DDD-8820-56B4DCE9E313}" srcOrd="0" destOrd="0" presId="urn:microsoft.com/office/officeart/2018/2/layout/IconLabelList"/>
    <dgm:cxn modelId="{350E7D43-E827-4348-8D7D-4B441A6AE7A5}" srcId="{9A184A6D-7AAC-406D-8790-0F36EF7850A2}" destId="{EEEF7D6E-8A86-45DD-BDF7-95888B54E1C6}" srcOrd="1" destOrd="0" parTransId="{5444477F-A7B4-41A8-A212-95831F50F13C}" sibTransId="{87AA1537-2FFA-4663-B8AC-1954BC788010}"/>
    <dgm:cxn modelId="{C834B366-906A-4D70-A873-9F868EE7108C}" srcId="{9A184A6D-7AAC-406D-8790-0F36EF7850A2}" destId="{0B7B4FDB-18D2-4A1F-AEBE-555E744ECB0B}" srcOrd="4" destOrd="0" parTransId="{106B2433-DA68-4A1A-A0D2-07667FA88E60}" sibTransId="{4BDE7520-19ED-4524-98C8-09947697D7F3}"/>
    <dgm:cxn modelId="{22E87567-3356-4232-80B1-42FE9AF33FB4}" type="presOf" srcId="{EEEF7D6E-8A86-45DD-BDF7-95888B54E1C6}" destId="{D3BA541D-9768-4978-8268-76E43BD669B2}" srcOrd="0" destOrd="0" presId="urn:microsoft.com/office/officeart/2018/2/layout/IconLabelList"/>
    <dgm:cxn modelId="{C300896A-EC80-47C8-A6D8-F7A60A4B015E}" type="presOf" srcId="{F489F35A-DC49-46EC-B0D3-95579F10F236}" destId="{0211F229-A773-4B85-B8DE-DC7D617C0465}" srcOrd="0" destOrd="0" presId="urn:microsoft.com/office/officeart/2018/2/layout/IconLabelList"/>
    <dgm:cxn modelId="{4828F54C-083E-42DF-AE9E-E07820C34BC3}" type="presOf" srcId="{9454C987-6BB0-436E-A045-A84FDFB4E079}" destId="{D04F8803-F171-4F30-845D-7ED131184128}" srcOrd="0" destOrd="0" presId="urn:microsoft.com/office/officeart/2018/2/layout/IconLabelList"/>
    <dgm:cxn modelId="{86B13578-35D7-4CA9-B1AF-DDF2EB5997C9}" srcId="{9A184A6D-7AAC-406D-8790-0F36EF7850A2}" destId="{F489F35A-DC49-46EC-B0D3-95579F10F236}" srcOrd="3" destOrd="0" parTransId="{E801EBF2-D6D4-4912-BDDF-6BC2C8BE3D0B}" sibTransId="{7940819F-8A03-4AD8-A8B2-E1E0F8C6680F}"/>
    <dgm:cxn modelId="{8BB10788-6174-42BA-83FF-E5C813BC2EB0}" type="presOf" srcId="{9A184A6D-7AAC-406D-8790-0F36EF7850A2}" destId="{B69E131C-A168-48F4-ADC6-E8E524F6C2D1}" srcOrd="0" destOrd="0" presId="urn:microsoft.com/office/officeart/2018/2/layout/IconLabelList"/>
    <dgm:cxn modelId="{7B3C5E89-8865-4B46-855F-768BB5BAC43A}" srcId="{9A184A6D-7AAC-406D-8790-0F36EF7850A2}" destId="{AA0254C9-C771-4BCE-B8BF-FEB647449D01}" srcOrd="0" destOrd="0" parTransId="{BC8227C4-8795-4A49-AB10-948494D20504}" sibTransId="{CD7CADC4-C12C-4055-A798-0714DB45394F}"/>
    <dgm:cxn modelId="{03F29689-9AE0-4C30-9ED8-7F2B5FEF4524}" type="presOf" srcId="{0B7B4FDB-18D2-4A1F-AEBE-555E744ECB0B}" destId="{23354D21-19A3-4EE7-B0B9-889050B3A310}" srcOrd="0" destOrd="0" presId="urn:microsoft.com/office/officeart/2018/2/layout/IconLabelList"/>
    <dgm:cxn modelId="{892FF2EA-60E5-43ED-92B6-24019BDFA06D}" srcId="{9A184A6D-7AAC-406D-8790-0F36EF7850A2}" destId="{9454C987-6BB0-436E-A045-A84FDFB4E079}" srcOrd="2" destOrd="0" parTransId="{897E3AF5-C0DF-4694-8969-B841297AF2D5}" sibTransId="{5B45357B-635E-4561-BC4C-480C4EE8C320}"/>
    <dgm:cxn modelId="{C80901B9-1023-48F3-A445-94E6268CC24F}" type="presParOf" srcId="{B69E131C-A168-48F4-ADC6-E8E524F6C2D1}" destId="{4115CC1A-200C-493A-BC32-0A720606275F}" srcOrd="0" destOrd="0" presId="urn:microsoft.com/office/officeart/2018/2/layout/IconLabelList"/>
    <dgm:cxn modelId="{2ACC62E2-557B-43E4-AC9A-2A1382AC8D7D}" type="presParOf" srcId="{4115CC1A-200C-493A-BC32-0A720606275F}" destId="{0434F54B-060B-4149-A0DE-85F3F8A0E87E}" srcOrd="0" destOrd="0" presId="urn:microsoft.com/office/officeart/2018/2/layout/IconLabelList"/>
    <dgm:cxn modelId="{E4FEDA83-0426-4471-9891-120395A30D59}" type="presParOf" srcId="{4115CC1A-200C-493A-BC32-0A720606275F}" destId="{94B03597-C82C-40C5-B96F-B36DC5C1FDAC}" srcOrd="1" destOrd="0" presId="urn:microsoft.com/office/officeart/2018/2/layout/IconLabelList"/>
    <dgm:cxn modelId="{DEF36E7E-80AA-4220-8573-D339A2263A66}" type="presParOf" srcId="{4115CC1A-200C-493A-BC32-0A720606275F}" destId="{8F06AF8A-6E86-4DDD-8820-56B4DCE9E313}" srcOrd="2" destOrd="0" presId="urn:microsoft.com/office/officeart/2018/2/layout/IconLabelList"/>
    <dgm:cxn modelId="{2EA3AFD0-B475-4B94-9A36-87A9C341918E}" type="presParOf" srcId="{B69E131C-A168-48F4-ADC6-E8E524F6C2D1}" destId="{2929A169-BEA9-42F8-AD0C-C4A3EF23D9E8}" srcOrd="1" destOrd="0" presId="urn:microsoft.com/office/officeart/2018/2/layout/IconLabelList"/>
    <dgm:cxn modelId="{FF9336CD-EA9C-4221-9B65-0E216E069E3B}" type="presParOf" srcId="{B69E131C-A168-48F4-ADC6-E8E524F6C2D1}" destId="{8765E3D3-8CF4-4A5D-A03F-F8C28BD546B1}" srcOrd="2" destOrd="0" presId="urn:microsoft.com/office/officeart/2018/2/layout/IconLabelList"/>
    <dgm:cxn modelId="{AE1FA98A-06F4-426D-8556-62C135D55BC3}" type="presParOf" srcId="{8765E3D3-8CF4-4A5D-A03F-F8C28BD546B1}" destId="{3DA6EB9F-74B6-40B3-88C2-574DD6D6CCF0}" srcOrd="0" destOrd="0" presId="urn:microsoft.com/office/officeart/2018/2/layout/IconLabelList"/>
    <dgm:cxn modelId="{FCD77D70-214E-4AD1-ACCA-BF146A98E6C3}" type="presParOf" srcId="{8765E3D3-8CF4-4A5D-A03F-F8C28BD546B1}" destId="{2AE8960E-6C8D-4640-AD14-EEB08637B489}" srcOrd="1" destOrd="0" presId="urn:microsoft.com/office/officeart/2018/2/layout/IconLabelList"/>
    <dgm:cxn modelId="{625221ED-0A7B-4C71-9351-B8C5EF79ED7D}" type="presParOf" srcId="{8765E3D3-8CF4-4A5D-A03F-F8C28BD546B1}" destId="{D3BA541D-9768-4978-8268-76E43BD669B2}" srcOrd="2" destOrd="0" presId="urn:microsoft.com/office/officeart/2018/2/layout/IconLabelList"/>
    <dgm:cxn modelId="{561D2DB8-6A73-4CBA-9092-741EE7CD7462}" type="presParOf" srcId="{B69E131C-A168-48F4-ADC6-E8E524F6C2D1}" destId="{A84FA487-7FFF-4993-B9BB-36353ADF0365}" srcOrd="3" destOrd="0" presId="urn:microsoft.com/office/officeart/2018/2/layout/IconLabelList"/>
    <dgm:cxn modelId="{BFED5D50-0F27-400A-927E-4BFDD2F494CD}" type="presParOf" srcId="{B69E131C-A168-48F4-ADC6-E8E524F6C2D1}" destId="{05BB7A1A-CC10-4C9E-88F6-829A2C1040E9}" srcOrd="4" destOrd="0" presId="urn:microsoft.com/office/officeart/2018/2/layout/IconLabelList"/>
    <dgm:cxn modelId="{7BA14698-01A3-43D8-9C97-FA233F7F3AB7}" type="presParOf" srcId="{05BB7A1A-CC10-4C9E-88F6-829A2C1040E9}" destId="{DD0AE648-7F89-42B0-8B74-A1B2DF49E7C3}" srcOrd="0" destOrd="0" presId="urn:microsoft.com/office/officeart/2018/2/layout/IconLabelList"/>
    <dgm:cxn modelId="{386F19F6-6A88-439A-B819-82ADD08F7C47}" type="presParOf" srcId="{05BB7A1A-CC10-4C9E-88F6-829A2C1040E9}" destId="{B8821EBC-14EE-4DC2-B9BC-E3A1FEFC4168}" srcOrd="1" destOrd="0" presId="urn:microsoft.com/office/officeart/2018/2/layout/IconLabelList"/>
    <dgm:cxn modelId="{093E5E2D-EDB9-4362-A46A-E704EDC1BD30}" type="presParOf" srcId="{05BB7A1A-CC10-4C9E-88F6-829A2C1040E9}" destId="{D04F8803-F171-4F30-845D-7ED131184128}" srcOrd="2" destOrd="0" presId="urn:microsoft.com/office/officeart/2018/2/layout/IconLabelList"/>
    <dgm:cxn modelId="{64B2168F-4FF9-47D3-AE73-33FA051708DF}" type="presParOf" srcId="{B69E131C-A168-48F4-ADC6-E8E524F6C2D1}" destId="{0DC3A4F8-324F-433F-9198-9D09D902CFDA}" srcOrd="5" destOrd="0" presId="urn:microsoft.com/office/officeart/2018/2/layout/IconLabelList"/>
    <dgm:cxn modelId="{8CA96EE7-ABCF-44F1-8377-0C0D94893A57}" type="presParOf" srcId="{B69E131C-A168-48F4-ADC6-E8E524F6C2D1}" destId="{939D9C96-B0CC-4D3D-B1A3-E3D1677E5B4C}" srcOrd="6" destOrd="0" presId="urn:microsoft.com/office/officeart/2018/2/layout/IconLabelList"/>
    <dgm:cxn modelId="{BEC3616B-E71E-4B31-839A-DB24EBB084D6}" type="presParOf" srcId="{939D9C96-B0CC-4D3D-B1A3-E3D1677E5B4C}" destId="{104D12A7-8AB3-430A-9D5F-745E14A63A96}" srcOrd="0" destOrd="0" presId="urn:microsoft.com/office/officeart/2018/2/layout/IconLabelList"/>
    <dgm:cxn modelId="{5D3D581B-AECE-402F-AE3A-9E952679E21D}" type="presParOf" srcId="{939D9C96-B0CC-4D3D-B1A3-E3D1677E5B4C}" destId="{0C5A1328-6A92-4FA6-ACBD-D31156C1A7D4}" srcOrd="1" destOrd="0" presId="urn:microsoft.com/office/officeart/2018/2/layout/IconLabelList"/>
    <dgm:cxn modelId="{70ECD507-D0F8-4F2E-87AF-8B5616FEFF6A}" type="presParOf" srcId="{939D9C96-B0CC-4D3D-B1A3-E3D1677E5B4C}" destId="{0211F229-A773-4B85-B8DE-DC7D617C0465}" srcOrd="2" destOrd="0" presId="urn:microsoft.com/office/officeart/2018/2/layout/IconLabelList"/>
    <dgm:cxn modelId="{A3AC028D-474F-4DF3-8D64-35617CDAA28E}" type="presParOf" srcId="{B69E131C-A168-48F4-ADC6-E8E524F6C2D1}" destId="{32C2BF6F-99A6-4AD6-95B2-E0C6FF299AF3}" srcOrd="7" destOrd="0" presId="urn:microsoft.com/office/officeart/2018/2/layout/IconLabelList"/>
    <dgm:cxn modelId="{B7FED709-221A-40C9-B3C7-D33F423F404B}" type="presParOf" srcId="{B69E131C-A168-48F4-ADC6-E8E524F6C2D1}" destId="{36C4CB1D-1447-4141-BF79-EAB860201242}" srcOrd="8" destOrd="0" presId="urn:microsoft.com/office/officeart/2018/2/layout/IconLabelList"/>
    <dgm:cxn modelId="{00F80D7F-2295-4B28-A8F8-1E24BB085020}" type="presParOf" srcId="{36C4CB1D-1447-4141-BF79-EAB860201242}" destId="{004A2A21-86FB-4412-8D6B-2AE96E10F234}" srcOrd="0" destOrd="0" presId="urn:microsoft.com/office/officeart/2018/2/layout/IconLabelList"/>
    <dgm:cxn modelId="{D7C7742A-8BCA-458E-A44F-33D049C9805D}" type="presParOf" srcId="{36C4CB1D-1447-4141-BF79-EAB860201242}" destId="{F64EF786-8CB1-47C4-8E58-4294F6F29BD0}" srcOrd="1" destOrd="0" presId="urn:microsoft.com/office/officeart/2018/2/layout/IconLabelList"/>
    <dgm:cxn modelId="{C4B3C969-9FF4-45F1-9D23-217AFB4A6A5A}" type="presParOf" srcId="{36C4CB1D-1447-4141-BF79-EAB860201242}" destId="{23354D21-19A3-4EE7-B0B9-889050B3A31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2B1A1-5C4A-4E9D-A1AD-8FF08A9E2447}">
      <dsp:nvSpPr>
        <dsp:cNvPr id="0" name=""/>
        <dsp:cNvSpPr/>
      </dsp:nvSpPr>
      <dsp:spPr>
        <a:xfrm>
          <a:off x="0" y="527228"/>
          <a:ext cx="7293023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Long-standing personal interest, not just work-related</a:t>
          </a:r>
          <a:endParaRPr lang="en-US" sz="2000" kern="1200"/>
        </a:p>
      </dsp:txBody>
      <dsp:txXfrm>
        <a:off x="23417" y="550645"/>
        <a:ext cx="7246189" cy="432866"/>
      </dsp:txXfrm>
    </dsp:sp>
    <dsp:sp modelId="{A04B0C34-A39A-450F-BE6D-08E01658103A}">
      <dsp:nvSpPr>
        <dsp:cNvPr id="0" name=""/>
        <dsp:cNvSpPr/>
      </dsp:nvSpPr>
      <dsp:spPr>
        <a:xfrm>
          <a:off x="0" y="1064528"/>
          <a:ext cx="7293023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Helps compare sources, perspectives, and break things down</a:t>
          </a:r>
          <a:endParaRPr lang="en-US" sz="2000" kern="1200"/>
        </a:p>
      </dsp:txBody>
      <dsp:txXfrm>
        <a:off x="23417" y="1087945"/>
        <a:ext cx="7246189" cy="432866"/>
      </dsp:txXfrm>
    </dsp:sp>
    <dsp:sp modelId="{850FFE9D-C2DE-418D-9475-36AB4148E618}">
      <dsp:nvSpPr>
        <dsp:cNvPr id="0" name=""/>
        <dsp:cNvSpPr/>
      </dsp:nvSpPr>
      <dsp:spPr>
        <a:xfrm>
          <a:off x="0" y="1601829"/>
          <a:ext cx="7293023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Not a quick fix — the challenge is knowing when and how to use it</a:t>
          </a:r>
          <a:endParaRPr lang="en-US" sz="2000" kern="1200"/>
        </a:p>
      </dsp:txBody>
      <dsp:txXfrm>
        <a:off x="23417" y="1625246"/>
        <a:ext cx="7246189" cy="432866"/>
      </dsp:txXfrm>
    </dsp:sp>
    <dsp:sp modelId="{56ED24AD-12FF-4C71-B078-C0FAC7A0925B}">
      <dsp:nvSpPr>
        <dsp:cNvPr id="0" name=""/>
        <dsp:cNvSpPr/>
      </dsp:nvSpPr>
      <dsp:spPr>
        <a:xfrm>
          <a:off x="0" y="2139129"/>
          <a:ext cx="7293023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Shift in habits: when do I use AI vs Google?</a:t>
          </a:r>
          <a:endParaRPr lang="en-US" sz="2000" kern="1200"/>
        </a:p>
      </dsp:txBody>
      <dsp:txXfrm>
        <a:off x="23417" y="2162546"/>
        <a:ext cx="7246189" cy="432866"/>
      </dsp:txXfrm>
    </dsp:sp>
    <dsp:sp modelId="{2E7B918D-D963-4C11-838D-33CF2F63B09A}">
      <dsp:nvSpPr>
        <dsp:cNvPr id="0" name=""/>
        <dsp:cNvSpPr/>
      </dsp:nvSpPr>
      <dsp:spPr>
        <a:xfrm>
          <a:off x="0" y="2676429"/>
          <a:ext cx="7293023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Started personally, now integrated into daily library work</a:t>
          </a:r>
          <a:endParaRPr lang="en-US" sz="2000" kern="1200"/>
        </a:p>
      </dsp:txBody>
      <dsp:txXfrm>
        <a:off x="23417" y="2699846"/>
        <a:ext cx="7246189" cy="432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AFA72-E0F0-4D02-87AB-1BC512E0A904}">
      <dsp:nvSpPr>
        <dsp:cNvPr id="0" name=""/>
        <dsp:cNvSpPr/>
      </dsp:nvSpPr>
      <dsp:spPr>
        <a:xfrm>
          <a:off x="591363" y="431791"/>
          <a:ext cx="633445" cy="633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A3949C-7927-4631-95EA-7E1E656197C2}">
      <dsp:nvSpPr>
        <dsp:cNvPr id="0" name=""/>
        <dsp:cNvSpPr/>
      </dsp:nvSpPr>
      <dsp:spPr>
        <a:xfrm>
          <a:off x="3164" y="1208393"/>
          <a:ext cx="1809843" cy="763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Writing SQL for Koha was a steep learning curve</a:t>
          </a:r>
        </a:p>
      </dsp:txBody>
      <dsp:txXfrm>
        <a:off x="3164" y="1208393"/>
        <a:ext cx="1809843" cy="763527"/>
      </dsp:txXfrm>
    </dsp:sp>
    <dsp:sp modelId="{B4E0CEBA-78A7-4071-95C5-8E3868F5C05C}">
      <dsp:nvSpPr>
        <dsp:cNvPr id="0" name=""/>
        <dsp:cNvSpPr/>
      </dsp:nvSpPr>
      <dsp:spPr>
        <a:xfrm>
          <a:off x="3164" y="2038505"/>
          <a:ext cx="1809843" cy="1722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22CCA-B879-4708-9BC3-D62F154C29FE}">
      <dsp:nvSpPr>
        <dsp:cNvPr id="0" name=""/>
        <dsp:cNvSpPr/>
      </dsp:nvSpPr>
      <dsp:spPr>
        <a:xfrm>
          <a:off x="2717929" y="431791"/>
          <a:ext cx="633445" cy="6334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A8C4D-04B4-4B0C-A74A-1018D395BAF7}">
      <dsp:nvSpPr>
        <dsp:cNvPr id="0" name=""/>
        <dsp:cNvSpPr/>
      </dsp:nvSpPr>
      <dsp:spPr>
        <a:xfrm>
          <a:off x="2129730" y="1208393"/>
          <a:ext cx="1809843" cy="763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Documentation limited and sometimes unclear</a:t>
          </a:r>
        </a:p>
      </dsp:txBody>
      <dsp:txXfrm>
        <a:off x="2129730" y="1208393"/>
        <a:ext cx="1809843" cy="763527"/>
      </dsp:txXfrm>
    </dsp:sp>
    <dsp:sp modelId="{16315D94-B6A1-40E8-AD60-23B1CED690DC}">
      <dsp:nvSpPr>
        <dsp:cNvPr id="0" name=""/>
        <dsp:cNvSpPr/>
      </dsp:nvSpPr>
      <dsp:spPr>
        <a:xfrm>
          <a:off x="2129730" y="2038505"/>
          <a:ext cx="1809843" cy="1722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3C1CD-7EB1-43CC-8B8E-E7A52857D912}">
      <dsp:nvSpPr>
        <dsp:cNvPr id="0" name=""/>
        <dsp:cNvSpPr/>
      </dsp:nvSpPr>
      <dsp:spPr>
        <a:xfrm>
          <a:off x="4844496" y="431791"/>
          <a:ext cx="633445" cy="6334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1EABE-01CE-443E-80F7-0DFB91240482}">
      <dsp:nvSpPr>
        <dsp:cNvPr id="0" name=""/>
        <dsp:cNvSpPr/>
      </dsp:nvSpPr>
      <dsp:spPr>
        <a:xfrm>
          <a:off x="4256296" y="1208393"/>
          <a:ext cx="1809843" cy="763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AI (like ChatGPT) used to:</a:t>
          </a:r>
        </a:p>
      </dsp:txBody>
      <dsp:txXfrm>
        <a:off x="4256296" y="1208393"/>
        <a:ext cx="1809843" cy="763527"/>
      </dsp:txXfrm>
    </dsp:sp>
    <dsp:sp modelId="{F6364BAB-5F5F-40F8-8056-C06980C61D38}">
      <dsp:nvSpPr>
        <dsp:cNvPr id="0" name=""/>
        <dsp:cNvSpPr/>
      </dsp:nvSpPr>
      <dsp:spPr>
        <a:xfrm>
          <a:off x="4256296" y="2038505"/>
          <a:ext cx="1809843" cy="1722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- Draft initial queries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- Debug and test alternatives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- Understand syntax in context</a:t>
          </a:r>
        </a:p>
      </dsp:txBody>
      <dsp:txXfrm>
        <a:off x="4256296" y="2038505"/>
        <a:ext cx="1809843" cy="1722507"/>
      </dsp:txXfrm>
    </dsp:sp>
    <dsp:sp modelId="{21AE6AFE-831A-429E-B66A-061BC6C22CFF}">
      <dsp:nvSpPr>
        <dsp:cNvPr id="0" name=""/>
        <dsp:cNvSpPr/>
      </dsp:nvSpPr>
      <dsp:spPr>
        <a:xfrm>
          <a:off x="6971062" y="431791"/>
          <a:ext cx="633445" cy="6334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3794E-34A0-495F-B742-15BC19059400}">
      <dsp:nvSpPr>
        <dsp:cNvPr id="0" name=""/>
        <dsp:cNvSpPr/>
      </dsp:nvSpPr>
      <dsp:spPr>
        <a:xfrm>
          <a:off x="6382863" y="1208393"/>
          <a:ext cx="1809843" cy="763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Result: faster progress, clearer learning</a:t>
          </a:r>
        </a:p>
      </dsp:txBody>
      <dsp:txXfrm>
        <a:off x="6382863" y="1208393"/>
        <a:ext cx="1809843" cy="763527"/>
      </dsp:txXfrm>
    </dsp:sp>
    <dsp:sp modelId="{2C55A8C5-A0A4-4B2C-9B5C-15D2FD3797E0}">
      <dsp:nvSpPr>
        <dsp:cNvPr id="0" name=""/>
        <dsp:cNvSpPr/>
      </dsp:nvSpPr>
      <dsp:spPr>
        <a:xfrm>
          <a:off x="6382863" y="2038505"/>
          <a:ext cx="1809843" cy="1722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2AF0E3-EC1B-4EEE-AD78-1E72A2C5F6CB}">
      <dsp:nvSpPr>
        <dsp:cNvPr id="0" name=""/>
        <dsp:cNvSpPr/>
      </dsp:nvSpPr>
      <dsp:spPr>
        <a:xfrm>
          <a:off x="3164" y="458487"/>
          <a:ext cx="633445" cy="633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3096B-B2A4-4179-88EA-385CFC660A37}">
      <dsp:nvSpPr>
        <dsp:cNvPr id="0" name=""/>
        <dsp:cNvSpPr/>
      </dsp:nvSpPr>
      <dsp:spPr>
        <a:xfrm>
          <a:off x="3164" y="1232793"/>
          <a:ext cx="1809843" cy="899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Niche task: cataloguing individual Braille scores</a:t>
          </a:r>
        </a:p>
      </dsp:txBody>
      <dsp:txXfrm>
        <a:off x="3164" y="1232793"/>
        <a:ext cx="1809843" cy="899266"/>
      </dsp:txXfrm>
    </dsp:sp>
    <dsp:sp modelId="{3E0D9943-A642-4470-8D68-3580484D049B}">
      <dsp:nvSpPr>
        <dsp:cNvPr id="0" name=""/>
        <dsp:cNvSpPr/>
      </dsp:nvSpPr>
      <dsp:spPr>
        <a:xfrm>
          <a:off x="3164" y="2197575"/>
          <a:ext cx="1809843" cy="1536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C0B8C-456B-47B5-B48A-339A78FE1599}">
      <dsp:nvSpPr>
        <dsp:cNvPr id="0" name=""/>
        <dsp:cNvSpPr/>
      </dsp:nvSpPr>
      <dsp:spPr>
        <a:xfrm>
          <a:off x="2129730" y="458487"/>
          <a:ext cx="633445" cy="6334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8339E-E0C3-4E15-9B1C-A6562D27ADFD}">
      <dsp:nvSpPr>
        <dsp:cNvPr id="0" name=""/>
        <dsp:cNvSpPr/>
      </dsp:nvSpPr>
      <dsp:spPr>
        <a:xfrm>
          <a:off x="2129730" y="1232793"/>
          <a:ext cx="1809843" cy="899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Limited guidance available</a:t>
          </a:r>
        </a:p>
      </dsp:txBody>
      <dsp:txXfrm>
        <a:off x="2129730" y="1232793"/>
        <a:ext cx="1809843" cy="899266"/>
      </dsp:txXfrm>
    </dsp:sp>
    <dsp:sp modelId="{69295AB2-B519-4BE7-9FFC-D59E1ED6DCE5}">
      <dsp:nvSpPr>
        <dsp:cNvPr id="0" name=""/>
        <dsp:cNvSpPr/>
      </dsp:nvSpPr>
      <dsp:spPr>
        <a:xfrm>
          <a:off x="2129730" y="2197575"/>
          <a:ext cx="1809843" cy="1536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FCDA0-6F1E-4CC9-9108-7C9787A8ED39}">
      <dsp:nvSpPr>
        <dsp:cNvPr id="0" name=""/>
        <dsp:cNvSpPr/>
      </dsp:nvSpPr>
      <dsp:spPr>
        <a:xfrm>
          <a:off x="4256296" y="458487"/>
          <a:ext cx="633445" cy="6334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CF6B1-9086-4ECC-AE5C-900D6FAD2A57}">
      <dsp:nvSpPr>
        <dsp:cNvPr id="0" name=""/>
        <dsp:cNvSpPr/>
      </dsp:nvSpPr>
      <dsp:spPr>
        <a:xfrm>
          <a:off x="4256296" y="1232793"/>
          <a:ext cx="1809843" cy="899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Used AI to:</a:t>
          </a:r>
        </a:p>
      </dsp:txBody>
      <dsp:txXfrm>
        <a:off x="4256296" y="1232793"/>
        <a:ext cx="1809843" cy="899266"/>
      </dsp:txXfrm>
    </dsp:sp>
    <dsp:sp modelId="{FA6ABB56-F196-4017-AE9E-FFEA2FB66424}">
      <dsp:nvSpPr>
        <dsp:cNvPr id="0" name=""/>
        <dsp:cNvSpPr/>
      </dsp:nvSpPr>
      <dsp:spPr>
        <a:xfrm>
          <a:off x="4256296" y="2197575"/>
          <a:ext cx="1809843" cy="1536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Clarify MARC fields and cataloguing rules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Draft local documentation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Double-check call number conventions</a:t>
          </a:r>
        </a:p>
      </dsp:txBody>
      <dsp:txXfrm>
        <a:off x="4256296" y="2197575"/>
        <a:ext cx="1809843" cy="1536741"/>
      </dsp:txXfrm>
    </dsp:sp>
    <dsp:sp modelId="{07C6863B-BDB8-4AF2-8E6A-8178F36FCB01}">
      <dsp:nvSpPr>
        <dsp:cNvPr id="0" name=""/>
        <dsp:cNvSpPr/>
      </dsp:nvSpPr>
      <dsp:spPr>
        <a:xfrm>
          <a:off x="6382863" y="458487"/>
          <a:ext cx="633445" cy="6334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F023FB-6A46-47E1-AC15-92B5AEFE7324}">
      <dsp:nvSpPr>
        <dsp:cNvPr id="0" name=""/>
        <dsp:cNvSpPr/>
      </dsp:nvSpPr>
      <dsp:spPr>
        <a:xfrm>
          <a:off x="6382863" y="1232793"/>
          <a:ext cx="1809843" cy="899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Made a specialist task more manageable</a:t>
          </a:r>
        </a:p>
      </dsp:txBody>
      <dsp:txXfrm>
        <a:off x="6382863" y="1232793"/>
        <a:ext cx="1809843" cy="899266"/>
      </dsp:txXfrm>
    </dsp:sp>
    <dsp:sp modelId="{53ECEC18-5278-426A-89E0-8E33781102E0}">
      <dsp:nvSpPr>
        <dsp:cNvPr id="0" name=""/>
        <dsp:cNvSpPr/>
      </dsp:nvSpPr>
      <dsp:spPr>
        <a:xfrm>
          <a:off x="6382863" y="2197575"/>
          <a:ext cx="1809843" cy="1536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0B0ED-59FA-4207-AAD2-D4895400DD19}">
      <dsp:nvSpPr>
        <dsp:cNvPr id="0" name=""/>
        <dsp:cNvSpPr/>
      </dsp:nvSpPr>
      <dsp:spPr>
        <a:xfrm>
          <a:off x="-719518" y="7551"/>
          <a:ext cx="8363246" cy="12309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0CFD9F-6B4D-492B-9437-ADFC7455AC5B}">
      <dsp:nvSpPr>
        <dsp:cNvPr id="0" name=""/>
        <dsp:cNvSpPr/>
      </dsp:nvSpPr>
      <dsp:spPr>
        <a:xfrm>
          <a:off x="-347144" y="284523"/>
          <a:ext cx="677042" cy="6770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51CE2-5DC1-44FB-A62B-DA88D3E64151}">
      <dsp:nvSpPr>
        <dsp:cNvPr id="0" name=""/>
        <dsp:cNvSpPr/>
      </dsp:nvSpPr>
      <dsp:spPr>
        <a:xfrm>
          <a:off x="702271" y="7551"/>
          <a:ext cx="6938675" cy="1230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79" tIns="130279" rIns="130279" bIns="13027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Wanted to understand how other libraries approach AI</a:t>
          </a:r>
        </a:p>
      </dsp:txBody>
      <dsp:txXfrm>
        <a:off x="702271" y="7551"/>
        <a:ext cx="6938675" cy="1230986"/>
      </dsp:txXfrm>
    </dsp:sp>
    <dsp:sp modelId="{383439B3-58D4-47FA-A0D9-5BA069E55C1D}">
      <dsp:nvSpPr>
        <dsp:cNvPr id="0" name=""/>
        <dsp:cNvSpPr/>
      </dsp:nvSpPr>
      <dsp:spPr>
        <a:xfrm>
          <a:off x="-719518" y="1574788"/>
          <a:ext cx="8363246" cy="12309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98F90-99A4-493D-979E-225131333B95}">
      <dsp:nvSpPr>
        <dsp:cNvPr id="0" name=""/>
        <dsp:cNvSpPr/>
      </dsp:nvSpPr>
      <dsp:spPr>
        <a:xfrm>
          <a:off x="-347144" y="1851760"/>
          <a:ext cx="677042" cy="6770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90770-A74A-4D17-8484-A76D117A34B0}">
      <dsp:nvSpPr>
        <dsp:cNvPr id="0" name=""/>
        <dsp:cNvSpPr/>
      </dsp:nvSpPr>
      <dsp:spPr>
        <a:xfrm>
          <a:off x="702271" y="1574788"/>
          <a:ext cx="3763460" cy="1230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79" tIns="130279" rIns="130279" bIns="13027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Used AI to:</a:t>
          </a:r>
        </a:p>
      </dsp:txBody>
      <dsp:txXfrm>
        <a:off x="702271" y="1574788"/>
        <a:ext cx="3763460" cy="1230986"/>
      </dsp:txXfrm>
    </dsp:sp>
    <dsp:sp modelId="{AA3EF3B1-89B0-4515-A0DD-84C44D6DB4E5}">
      <dsp:nvSpPr>
        <dsp:cNvPr id="0" name=""/>
        <dsp:cNvSpPr/>
      </dsp:nvSpPr>
      <dsp:spPr>
        <a:xfrm>
          <a:off x="3023915" y="1546285"/>
          <a:ext cx="6058848" cy="1287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79" tIns="130279" rIns="130279" bIns="13027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</a:t>
          </a:r>
          <a:r>
            <a:rPr lang="en-US" sz="1800" kern="1200" dirty="0" err="1"/>
            <a:t>Summarise</a:t>
          </a:r>
          <a:r>
            <a:rPr lang="en-US" sz="1800" kern="1200" dirty="0"/>
            <a:t> policies from other universities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Identify common concerns and priorities</a:t>
          </a:r>
        </a:p>
      </dsp:txBody>
      <dsp:txXfrm>
        <a:off x="3023915" y="1546285"/>
        <a:ext cx="6058848" cy="1287993"/>
      </dsp:txXfrm>
    </dsp:sp>
    <dsp:sp modelId="{DC9C37E3-5CEB-480F-A9BB-E559A82ED1B2}">
      <dsp:nvSpPr>
        <dsp:cNvPr id="0" name=""/>
        <dsp:cNvSpPr/>
      </dsp:nvSpPr>
      <dsp:spPr>
        <a:xfrm>
          <a:off x="-719518" y="3142025"/>
          <a:ext cx="8363246" cy="12309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14CACD-95A7-40DD-8616-BF889E36EFAF}">
      <dsp:nvSpPr>
        <dsp:cNvPr id="0" name=""/>
        <dsp:cNvSpPr/>
      </dsp:nvSpPr>
      <dsp:spPr>
        <a:xfrm>
          <a:off x="-347144" y="3418997"/>
          <a:ext cx="677042" cy="67704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1E68D-8624-42EC-A741-E4413A80ECA8}">
      <dsp:nvSpPr>
        <dsp:cNvPr id="0" name=""/>
        <dsp:cNvSpPr/>
      </dsp:nvSpPr>
      <dsp:spPr>
        <a:xfrm>
          <a:off x="702271" y="3142025"/>
          <a:ext cx="6938675" cy="1230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279" tIns="130279" rIns="130279" bIns="13027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Informed internal discussions at UWL</a:t>
          </a:r>
        </a:p>
      </dsp:txBody>
      <dsp:txXfrm>
        <a:off x="702271" y="3142025"/>
        <a:ext cx="6938675" cy="12309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88C54A-8013-4CEA-B9A9-2B53459C2D29}">
      <dsp:nvSpPr>
        <dsp:cNvPr id="0" name=""/>
        <dsp:cNvSpPr/>
      </dsp:nvSpPr>
      <dsp:spPr>
        <a:xfrm>
          <a:off x="0" y="1740"/>
          <a:ext cx="8195871" cy="8819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2D89E8-7985-40AC-B3A8-7BC5BAFDA8AF}">
      <dsp:nvSpPr>
        <dsp:cNvPr id="0" name=""/>
        <dsp:cNvSpPr/>
      </dsp:nvSpPr>
      <dsp:spPr>
        <a:xfrm>
          <a:off x="266793" y="200181"/>
          <a:ext cx="485079" cy="4850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9C34A-A2E7-41C5-AAD0-05B96A168BC6}">
      <dsp:nvSpPr>
        <dsp:cNvPr id="0" name=""/>
        <dsp:cNvSpPr/>
      </dsp:nvSpPr>
      <dsp:spPr>
        <a:xfrm>
          <a:off x="1018667" y="1740"/>
          <a:ext cx="7177203" cy="88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1" tIns="93341" rIns="93341" bIns="933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Worked with colleagues to develop the </a:t>
          </a:r>
          <a:r>
            <a:rPr lang="en-US" sz="2200" kern="1200" dirty="0" err="1"/>
            <a:t>LibGuide</a:t>
          </a:r>
          <a:endParaRPr lang="en-US" sz="2200" kern="1200" dirty="0"/>
        </a:p>
      </dsp:txBody>
      <dsp:txXfrm>
        <a:off x="1018667" y="1740"/>
        <a:ext cx="7177203" cy="881963"/>
      </dsp:txXfrm>
    </dsp:sp>
    <dsp:sp modelId="{B32A75F4-F1F9-4669-A38E-3ED2DC995EF6}">
      <dsp:nvSpPr>
        <dsp:cNvPr id="0" name=""/>
        <dsp:cNvSpPr/>
      </dsp:nvSpPr>
      <dsp:spPr>
        <a:xfrm>
          <a:off x="0" y="1104194"/>
          <a:ext cx="8195871" cy="8819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C341F-BADA-4D7A-9F81-52542625FBCF}">
      <dsp:nvSpPr>
        <dsp:cNvPr id="0" name=""/>
        <dsp:cNvSpPr/>
      </dsp:nvSpPr>
      <dsp:spPr>
        <a:xfrm>
          <a:off x="266793" y="1302635"/>
          <a:ext cx="485079" cy="4850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034ED1-2D51-47A5-89DE-4E7F76B61BC0}">
      <dsp:nvSpPr>
        <dsp:cNvPr id="0" name=""/>
        <dsp:cNvSpPr/>
      </dsp:nvSpPr>
      <dsp:spPr>
        <a:xfrm>
          <a:off x="1018667" y="1104194"/>
          <a:ext cx="7177203" cy="88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1" tIns="93341" rIns="93341" bIns="933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Tested tools and wrote explanatory notes</a:t>
          </a:r>
        </a:p>
      </dsp:txBody>
      <dsp:txXfrm>
        <a:off x="1018667" y="1104194"/>
        <a:ext cx="7177203" cy="881963"/>
      </dsp:txXfrm>
    </dsp:sp>
    <dsp:sp modelId="{08832E09-BCC7-4356-B29A-28258E574482}">
      <dsp:nvSpPr>
        <dsp:cNvPr id="0" name=""/>
        <dsp:cNvSpPr/>
      </dsp:nvSpPr>
      <dsp:spPr>
        <a:xfrm>
          <a:off x="0" y="2206647"/>
          <a:ext cx="8195871" cy="8819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DD5B21-12A2-480A-A1B1-CC870EC24062}">
      <dsp:nvSpPr>
        <dsp:cNvPr id="0" name=""/>
        <dsp:cNvSpPr/>
      </dsp:nvSpPr>
      <dsp:spPr>
        <a:xfrm>
          <a:off x="266793" y="2405089"/>
          <a:ext cx="485079" cy="4850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68284-1817-4C94-9B3E-8A5E2BE5FEAF}">
      <dsp:nvSpPr>
        <dsp:cNvPr id="0" name=""/>
        <dsp:cNvSpPr/>
      </dsp:nvSpPr>
      <dsp:spPr>
        <a:xfrm>
          <a:off x="1018667" y="2206647"/>
          <a:ext cx="7177203" cy="88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1" tIns="93341" rIns="93341" bIns="933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Included ethical concerns and practical use cases</a:t>
          </a:r>
        </a:p>
      </dsp:txBody>
      <dsp:txXfrm>
        <a:off x="1018667" y="2206647"/>
        <a:ext cx="7177203" cy="881963"/>
      </dsp:txXfrm>
    </dsp:sp>
    <dsp:sp modelId="{CC013EEC-CC73-41AB-AA19-846D32487F23}">
      <dsp:nvSpPr>
        <dsp:cNvPr id="0" name=""/>
        <dsp:cNvSpPr/>
      </dsp:nvSpPr>
      <dsp:spPr>
        <a:xfrm>
          <a:off x="0" y="3309101"/>
          <a:ext cx="8195871" cy="8819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E1BDCB-6C2B-4843-94AE-191629B97BC6}">
      <dsp:nvSpPr>
        <dsp:cNvPr id="0" name=""/>
        <dsp:cNvSpPr/>
      </dsp:nvSpPr>
      <dsp:spPr>
        <a:xfrm>
          <a:off x="266793" y="3507543"/>
          <a:ext cx="485079" cy="48507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223B8-80D7-4926-A3B7-CADE9DE2DD0F}">
      <dsp:nvSpPr>
        <dsp:cNvPr id="0" name=""/>
        <dsp:cNvSpPr/>
      </dsp:nvSpPr>
      <dsp:spPr>
        <a:xfrm>
          <a:off x="1018667" y="3309101"/>
          <a:ext cx="7177203" cy="88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341" tIns="93341" rIns="93341" bIns="9334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Ongoing resource, AI briefing paper, adapting to feedback</a:t>
          </a:r>
        </a:p>
      </dsp:txBody>
      <dsp:txXfrm>
        <a:off x="1018667" y="3309101"/>
        <a:ext cx="7177203" cy="8819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4F54B-060B-4149-A0DE-85F3F8A0E87E}">
      <dsp:nvSpPr>
        <dsp:cNvPr id="0" name=""/>
        <dsp:cNvSpPr/>
      </dsp:nvSpPr>
      <dsp:spPr>
        <a:xfrm>
          <a:off x="387497" y="222405"/>
          <a:ext cx="630439" cy="6304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6AF8A-6E86-4DDD-8820-56B4DCE9E313}">
      <dsp:nvSpPr>
        <dsp:cNvPr id="0" name=""/>
        <dsp:cNvSpPr/>
      </dsp:nvSpPr>
      <dsp:spPr>
        <a:xfrm>
          <a:off x="2229" y="1140812"/>
          <a:ext cx="1400976" cy="1000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Main lesson: Try it. Then talk about it.</a:t>
          </a:r>
          <a:endParaRPr lang="en-US" sz="1800" kern="1200" dirty="0"/>
        </a:p>
      </dsp:txBody>
      <dsp:txXfrm>
        <a:off x="2229" y="1140812"/>
        <a:ext cx="1400976" cy="1000111"/>
      </dsp:txXfrm>
    </dsp:sp>
    <dsp:sp modelId="{3DA6EB9F-74B6-40B3-88C2-574DD6D6CCF0}">
      <dsp:nvSpPr>
        <dsp:cNvPr id="0" name=""/>
        <dsp:cNvSpPr/>
      </dsp:nvSpPr>
      <dsp:spPr>
        <a:xfrm>
          <a:off x="2033645" y="222405"/>
          <a:ext cx="630439" cy="6304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A541D-9768-4978-8268-76E43BD669B2}">
      <dsp:nvSpPr>
        <dsp:cNvPr id="0" name=""/>
        <dsp:cNvSpPr/>
      </dsp:nvSpPr>
      <dsp:spPr>
        <a:xfrm>
          <a:off x="1648376" y="1140812"/>
          <a:ext cx="1400976" cy="1000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You’ll learn both the strengths and the limits of AI</a:t>
          </a:r>
          <a:endParaRPr lang="en-US" sz="1800" kern="1200"/>
        </a:p>
      </dsp:txBody>
      <dsp:txXfrm>
        <a:off x="1648376" y="1140812"/>
        <a:ext cx="1400976" cy="1000111"/>
      </dsp:txXfrm>
    </dsp:sp>
    <dsp:sp modelId="{DD0AE648-7F89-42B0-8B74-A1B2DF49E7C3}">
      <dsp:nvSpPr>
        <dsp:cNvPr id="0" name=""/>
        <dsp:cNvSpPr/>
      </dsp:nvSpPr>
      <dsp:spPr>
        <a:xfrm>
          <a:off x="3679792" y="222405"/>
          <a:ext cx="630439" cy="6304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F8803-F171-4F30-845D-7ED131184128}">
      <dsp:nvSpPr>
        <dsp:cNvPr id="0" name=""/>
        <dsp:cNvSpPr/>
      </dsp:nvSpPr>
      <dsp:spPr>
        <a:xfrm>
          <a:off x="3294524" y="1140812"/>
          <a:ext cx="1400976" cy="1000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Be aware of ethics, privacy, and bias — they matter as much as the tech</a:t>
          </a:r>
          <a:endParaRPr lang="en-US" sz="1800" kern="1200"/>
        </a:p>
      </dsp:txBody>
      <dsp:txXfrm>
        <a:off x="3294524" y="1140812"/>
        <a:ext cx="1400976" cy="1000111"/>
      </dsp:txXfrm>
    </dsp:sp>
    <dsp:sp modelId="{104D12A7-8AB3-430A-9D5F-745E14A63A96}">
      <dsp:nvSpPr>
        <dsp:cNvPr id="0" name=""/>
        <dsp:cNvSpPr/>
      </dsp:nvSpPr>
      <dsp:spPr>
        <a:xfrm>
          <a:off x="1210571" y="2491168"/>
          <a:ext cx="630439" cy="63043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11F229-A773-4B85-B8DE-DC7D617C0465}">
      <dsp:nvSpPr>
        <dsp:cNvPr id="0" name=""/>
        <dsp:cNvSpPr/>
      </dsp:nvSpPr>
      <dsp:spPr>
        <a:xfrm>
          <a:off x="825302" y="3409575"/>
          <a:ext cx="1400976" cy="1000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Jensen Huang: "The new programming language is human."</a:t>
          </a:r>
          <a:endParaRPr lang="en-US" sz="1800" kern="1200" dirty="0"/>
        </a:p>
      </dsp:txBody>
      <dsp:txXfrm>
        <a:off x="825302" y="3409575"/>
        <a:ext cx="1400976" cy="1000111"/>
      </dsp:txXfrm>
    </dsp:sp>
    <dsp:sp modelId="{004A2A21-86FB-4412-8D6B-2AE96E10F234}">
      <dsp:nvSpPr>
        <dsp:cNvPr id="0" name=""/>
        <dsp:cNvSpPr/>
      </dsp:nvSpPr>
      <dsp:spPr>
        <a:xfrm>
          <a:off x="2856719" y="2491168"/>
          <a:ext cx="630439" cy="63043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54D21-19A3-4EE7-B0B9-889050B3A310}">
      <dsp:nvSpPr>
        <dsp:cNvPr id="0" name=""/>
        <dsp:cNvSpPr/>
      </dsp:nvSpPr>
      <dsp:spPr>
        <a:xfrm>
          <a:off x="2471450" y="3409575"/>
          <a:ext cx="1400976" cy="10001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We’re all programmers now. </a:t>
          </a:r>
          <a:endParaRPr lang="en-US" sz="1800" kern="1200" dirty="0"/>
        </a:p>
      </dsp:txBody>
      <dsp:txXfrm>
        <a:off x="2471450" y="3409575"/>
        <a:ext cx="1400976" cy="1000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88660-F1D8-4494-BDD9-431007D1714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9FBAD-E50F-43F2-A442-CC63455145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91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9FBAD-E50F-43F2-A442-CC634551453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062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tumimar@uwl.ac.uk" TargetMode="Externa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2997" y="1424764"/>
            <a:ext cx="3927154" cy="29452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US" sz="4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AI and I:</a:t>
            </a:r>
            <a:br>
              <a:rPr lang="en-US" sz="35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GB" sz="3600" b="1" dirty="0"/>
              <a:t>Confessions of a Curious Librarian</a:t>
            </a:r>
            <a:endParaRPr lang="en-US" sz="3600" kern="1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2046" y="278998"/>
            <a:ext cx="4195446" cy="713253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US" sz="2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Marcin Tumidajski – Assistant Librarian at University of West London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2317F30D-26D2-73B0-11F1-FF91705AA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352" y="23330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black background with grey and blue text&#10;&#10;AI-generated content may be incorrect.">
            <a:extLst>
              <a:ext uri="{FF2B5EF4-FFF2-40B4-BE49-F238E27FC236}">
                <a16:creationId xmlns:a16="http://schemas.microsoft.com/office/drawing/2014/main" id="{561C0982-0CFE-C2DC-8EE3-E2E6EFADFA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2046" y="5021993"/>
            <a:ext cx="2031380" cy="1311408"/>
          </a:xfrm>
          <a:prstGeom prst="rect">
            <a:avLst/>
          </a:prstGeom>
        </p:spPr>
      </p:pic>
      <p:pic>
        <p:nvPicPr>
          <p:cNvPr id="8" name="Picture 7" descr="A logo for a library service&#10;&#10;AI-generated content may be incorrect.">
            <a:extLst>
              <a:ext uri="{FF2B5EF4-FFF2-40B4-BE49-F238E27FC236}">
                <a16:creationId xmlns:a16="http://schemas.microsoft.com/office/drawing/2014/main" id="{65F97E47-9CBE-6CA0-DE7A-201A7C12BE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711" y="5210546"/>
            <a:ext cx="2460923" cy="11228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557189"/>
            <a:ext cx="2741871" cy="3748997"/>
          </a:xfrm>
        </p:spPr>
        <p:txBody>
          <a:bodyPr>
            <a:normAutofit/>
          </a:bodyPr>
          <a:lstStyle/>
          <a:p>
            <a:pPr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GB" sz="4000" dirty="0"/>
              <a:t>Conclusion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F81A8A4C-9765-F1BE-0543-55867A6561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361244"/>
              </p:ext>
            </p:extLst>
          </p:nvPr>
        </p:nvGraphicFramePr>
        <p:xfrm>
          <a:off x="3819906" y="620392"/>
          <a:ext cx="4697730" cy="4632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55E13E5-7A9C-0ACB-8552-1D4C4AC05B89}"/>
              </a:ext>
            </a:extLst>
          </p:cNvPr>
          <p:cNvSpPr txBox="1"/>
          <p:nvPr/>
        </p:nvSpPr>
        <p:spPr>
          <a:xfrm>
            <a:off x="1689432" y="5868276"/>
            <a:ext cx="57628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hlinkClick r:id="rId8"/>
              </a:rPr>
              <a:t>Marcin.tumidajski@uwl.ac.uk</a:t>
            </a:r>
            <a:endParaRPr lang="en-GB" sz="2800" dirty="0"/>
          </a:p>
          <a:p>
            <a:pPr algn="ctr"/>
            <a:endParaRPr lang="en-GB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GB" sz="3500">
                <a:solidFill>
                  <a:srgbClr val="FFFFFF"/>
                </a:solidFill>
              </a:rPr>
              <a:t>AI for Me</a:t>
            </a:r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B7F004D8-D50F-B408-D4E0-634F96E4CE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447557"/>
              </p:ext>
            </p:extLst>
          </p:nvPr>
        </p:nvGraphicFramePr>
        <p:xfrm>
          <a:off x="1028699" y="2318197"/>
          <a:ext cx="7293023" cy="3683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GB" sz="3500">
                <a:solidFill>
                  <a:srgbClr val="FFFFFF"/>
                </a:solidFill>
              </a:rPr>
              <a:t>Case 1 – AI for Koha SQL Reports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02466EB-3225-0B1A-CB67-346789959D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95241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GB" sz="3000" dirty="0"/>
              <a:t>Case 2 – Assessing Inclusive Acquisitions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1584252"/>
            <a:ext cx="5033221" cy="3625702"/>
          </a:xfrm>
        </p:spPr>
        <p:txBody>
          <a:bodyPr anchor="ctr">
            <a:normAutofit/>
          </a:bodyPr>
          <a:lstStyle/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Not sure if suggested resource is inclusive (researching it takes time)</a:t>
            </a:r>
          </a:p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Asked AI to help evaluate how titles matched inclusion criteria</a:t>
            </a:r>
          </a:p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Spotted gaps or underrepresented areas</a:t>
            </a:r>
          </a:p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AI helped highlight patterns across larger title sets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3" name="Graphic 32" descr="Head with Gears">
            <a:extLst>
              <a:ext uri="{FF2B5EF4-FFF2-40B4-BE49-F238E27FC236}">
                <a16:creationId xmlns:a16="http://schemas.microsoft.com/office/drawing/2014/main" id="{3DB8036D-933A-ED51-FAFB-B16A3026A4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GB" sz="3000" dirty="0"/>
              <a:t>Case 3 – Alternative Formats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195" y="1594885"/>
            <a:ext cx="5151372" cy="3976575"/>
          </a:xfrm>
        </p:spPr>
        <p:txBody>
          <a:bodyPr anchor="ctr">
            <a:noAutofit/>
          </a:bodyPr>
          <a:lstStyle/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Supporting students with disabilities, tight turnaround times</a:t>
            </a:r>
          </a:p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Used AI tools for:</a:t>
            </a:r>
          </a:p>
          <a:p>
            <a:pPr marL="0" indent="0">
              <a:buNone/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- Summarising complex academic texts</a:t>
            </a:r>
          </a:p>
          <a:p>
            <a:pPr marL="0" indent="0">
              <a:buNone/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- Reformatting documents for accessibility</a:t>
            </a:r>
          </a:p>
          <a:p>
            <a:pPr marL="0" indent="0">
              <a:buNone/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- Simplifying content when needed</a:t>
            </a:r>
          </a:p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400" dirty="0"/>
              <a:t>Helped deliver on requests faster and more accurately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0" name="Graphic 19" descr="Deaf with solid fill">
            <a:extLst>
              <a:ext uri="{FF2B5EF4-FFF2-40B4-BE49-F238E27FC236}">
                <a16:creationId xmlns:a16="http://schemas.microsoft.com/office/drawing/2014/main" id="{0E314940-3B97-2829-4965-36F21ED496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GB" sz="3500">
                <a:solidFill>
                  <a:srgbClr val="FFFFFF"/>
                </a:solidFill>
              </a:rPr>
              <a:t>Case 4 – Braille Music Scores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AB4743-5795-69C7-1B2C-2E4D4AE712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101362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GB" sz="3500">
                <a:solidFill>
                  <a:srgbClr val="FFFFFF"/>
                </a:solidFill>
              </a:rPr>
              <a:t>Case 5 – Reviewing AI Policies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C2FF4E-E20D-8246-CCB0-7E0C3CCF5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196901"/>
              </p:ext>
            </p:extLst>
          </p:nvPr>
        </p:nvGraphicFramePr>
        <p:xfrm>
          <a:off x="483042" y="1924821"/>
          <a:ext cx="8363246" cy="4380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GB" sz="3200" dirty="0"/>
              <a:t>Case 6 – AI for Meeting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800" dirty="0"/>
              <a:t>Traditional notes: hard to track who agreed to do what</a:t>
            </a:r>
          </a:p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800" dirty="0"/>
              <a:t>AI-generated summaries = clearer, faster, more consistent</a:t>
            </a:r>
          </a:p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800" dirty="0"/>
              <a:t>Freed up, the notetaker to contribute more in meetings</a:t>
            </a:r>
          </a:p>
          <a:p>
            <a:pPr>
              <a:defRPr sz="2000">
                <a:solidFill>
                  <a:srgbClr val="282828"/>
                </a:solidFill>
                <a:latin typeface="Calibri"/>
              </a:defRPr>
            </a:pPr>
            <a:r>
              <a:rPr lang="en-GB" sz="2800" dirty="0"/>
              <a:t>Example of low-risk, high-impact use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0" name="Graphic 49" descr="Clipboard with solid fill">
            <a:extLst>
              <a:ext uri="{FF2B5EF4-FFF2-40B4-BE49-F238E27FC236}">
                <a16:creationId xmlns:a16="http://schemas.microsoft.com/office/drawing/2014/main" id="{B838A3ED-9AD6-6EE1-68FF-AFBFDEC20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defRPr sz="3600" b="1">
                <a:solidFill>
                  <a:srgbClr val="003366"/>
                </a:solidFill>
                <a:latin typeface="Calibri"/>
              </a:defRPr>
            </a:pPr>
            <a:r>
              <a:rPr lang="en-GB" sz="3000" dirty="0">
                <a:solidFill>
                  <a:srgbClr val="FFFFFF"/>
                </a:solidFill>
              </a:rPr>
              <a:t>Case 7 – Contributing to the UWL AI </a:t>
            </a:r>
            <a:r>
              <a:rPr lang="en-GB" sz="3000" dirty="0" err="1">
                <a:solidFill>
                  <a:srgbClr val="FFFFFF"/>
                </a:solidFill>
              </a:rPr>
              <a:t>LibGuide</a:t>
            </a:r>
            <a:endParaRPr lang="en-GB" sz="3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102F01-DD7B-6942-89AC-A2D9C45B97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866193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435</Words>
  <Application>Microsoft Office PowerPoint</Application>
  <PresentationFormat>On-screen Show (4:3)</PresentationFormat>
  <Paragraphs>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Arial</vt:lpstr>
      <vt:lpstr>Calibri</vt:lpstr>
      <vt:lpstr>Office Theme</vt:lpstr>
      <vt:lpstr>AI and I: Confessions of a Curious Librarian</vt:lpstr>
      <vt:lpstr>AI for Me</vt:lpstr>
      <vt:lpstr>Case 1 – AI for Koha SQL Reports</vt:lpstr>
      <vt:lpstr>Case 2 – Assessing Inclusive Acquisitions</vt:lpstr>
      <vt:lpstr>Case 3 – Alternative Formats Support</vt:lpstr>
      <vt:lpstr>Case 4 – Braille Music Scores</vt:lpstr>
      <vt:lpstr>Case 5 – Reviewing AI Policies</vt:lpstr>
      <vt:lpstr>Case 6 – AI for Meeting Minutes</vt:lpstr>
      <vt:lpstr>Case 7 – Contributing to the UWL AI LibGuide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Marcin Tumidajski</cp:lastModifiedBy>
  <cp:revision>4</cp:revision>
  <dcterms:created xsi:type="dcterms:W3CDTF">2013-01-27T09:14:16Z</dcterms:created>
  <dcterms:modified xsi:type="dcterms:W3CDTF">2025-06-17T15:51:57Z</dcterms:modified>
  <cp:category/>
</cp:coreProperties>
</file>