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sldIdLst>
    <p:sldId id="256" r:id="rId2"/>
    <p:sldId id="274" r:id="rId3"/>
    <p:sldId id="257" r:id="rId4"/>
    <p:sldId id="258" r:id="rId5"/>
    <p:sldId id="259" r:id="rId6"/>
    <p:sldId id="260" r:id="rId7"/>
    <p:sldId id="271" r:id="rId8"/>
    <p:sldId id="272" r:id="rId9"/>
    <p:sldId id="273" r:id="rId10"/>
    <p:sldId id="278" r:id="rId11"/>
    <p:sldId id="277" r:id="rId12"/>
    <p:sldId id="261" r:id="rId13"/>
    <p:sldId id="262" r:id="rId14"/>
    <p:sldId id="263" r:id="rId15"/>
    <p:sldId id="265" r:id="rId16"/>
    <p:sldId id="264" r:id="rId17"/>
    <p:sldId id="266" r:id="rId18"/>
    <p:sldId id="267" r:id="rId19"/>
    <p:sldId id="268" r:id="rId20"/>
    <p:sldId id="269" r:id="rId21"/>
    <p:sldId id="270" r:id="rId22"/>
    <p:sldId id="275" r:id="rId23"/>
    <p:sldId id="27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76CD1E-4890-42FC-8964-822C56A84148}" v="15" dt="2025-12-19T12:34:52.092"/>
  </p1510:revLst>
</p1510:revInfo>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026" autoAdjust="0"/>
    <p:restoredTop sz="94660"/>
  </p:normalViewPr>
  <p:slideViewPr>
    <p:cSldViewPr snapToGrid="0">
      <p:cViewPr varScale="1">
        <p:scale>
          <a:sx n="97" d="100"/>
          <a:sy n="97" d="100"/>
        </p:scale>
        <p:origin x="56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B6A389-23DC-4B9D-A803-27F4A7C371FA}"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CB960660-AD6F-40A2-B5C6-FC29196F8773}">
      <dgm:prSet/>
      <dgm:spPr/>
      <dgm:t>
        <a:bodyPr/>
        <a:lstStyle/>
        <a:p>
          <a:r>
            <a:rPr lang="en-GB"/>
            <a:t>Listen respectfully to each other</a:t>
          </a:r>
          <a:endParaRPr lang="en-US"/>
        </a:p>
      </dgm:t>
    </dgm:pt>
    <dgm:pt modelId="{E6F0B404-5B1F-423A-B232-F45EB6753847}" type="parTrans" cxnId="{95E1F0CC-99A5-4227-946D-C926F0D513BF}">
      <dgm:prSet/>
      <dgm:spPr/>
      <dgm:t>
        <a:bodyPr/>
        <a:lstStyle/>
        <a:p>
          <a:endParaRPr lang="en-US"/>
        </a:p>
      </dgm:t>
    </dgm:pt>
    <dgm:pt modelId="{369985BE-5965-4446-81A7-26FDD49BB24B}" type="sibTrans" cxnId="{95E1F0CC-99A5-4227-946D-C926F0D513BF}">
      <dgm:prSet/>
      <dgm:spPr/>
      <dgm:t>
        <a:bodyPr/>
        <a:lstStyle/>
        <a:p>
          <a:endParaRPr lang="en-US"/>
        </a:p>
      </dgm:t>
    </dgm:pt>
    <dgm:pt modelId="{CD9DF887-7455-4F01-971F-56A7F5FE4465}">
      <dgm:prSet/>
      <dgm:spPr/>
      <dgm:t>
        <a:bodyPr/>
        <a:lstStyle/>
        <a:p>
          <a:r>
            <a:rPr lang="en-GB"/>
            <a:t>Ask questions where you are not sure about something</a:t>
          </a:r>
          <a:endParaRPr lang="en-US"/>
        </a:p>
      </dgm:t>
    </dgm:pt>
    <dgm:pt modelId="{C973CA7E-210B-4236-B654-D3D08A783827}" type="parTrans" cxnId="{956A8E99-04BF-4272-9A55-8FEB94704257}">
      <dgm:prSet/>
      <dgm:spPr/>
      <dgm:t>
        <a:bodyPr/>
        <a:lstStyle/>
        <a:p>
          <a:endParaRPr lang="en-US"/>
        </a:p>
      </dgm:t>
    </dgm:pt>
    <dgm:pt modelId="{568C956B-9501-430F-A32D-1F723A839653}" type="sibTrans" cxnId="{956A8E99-04BF-4272-9A55-8FEB94704257}">
      <dgm:prSet/>
      <dgm:spPr/>
      <dgm:t>
        <a:bodyPr/>
        <a:lstStyle/>
        <a:p>
          <a:endParaRPr lang="en-US"/>
        </a:p>
      </dgm:t>
    </dgm:pt>
    <dgm:pt modelId="{FD1EE2B0-F295-4064-80FB-C4F42C96D2E0}">
      <dgm:prSet/>
      <dgm:spPr/>
      <dgm:t>
        <a:bodyPr/>
        <a:lstStyle/>
        <a:p>
          <a:r>
            <a:rPr lang="en-GB"/>
            <a:t>Give space for others to consider issues and ask follow up questions</a:t>
          </a:r>
          <a:endParaRPr lang="en-US"/>
        </a:p>
      </dgm:t>
    </dgm:pt>
    <dgm:pt modelId="{C4AAF4BF-2AB2-48C5-93E1-1C6A5947F3F2}" type="parTrans" cxnId="{E4EA757E-E0DB-46B1-85ED-46214C90E4B3}">
      <dgm:prSet/>
      <dgm:spPr/>
      <dgm:t>
        <a:bodyPr/>
        <a:lstStyle/>
        <a:p>
          <a:endParaRPr lang="en-US"/>
        </a:p>
      </dgm:t>
    </dgm:pt>
    <dgm:pt modelId="{D16ECA01-AACA-4EDD-9696-E1D7F8042495}" type="sibTrans" cxnId="{E4EA757E-E0DB-46B1-85ED-46214C90E4B3}">
      <dgm:prSet/>
      <dgm:spPr/>
      <dgm:t>
        <a:bodyPr/>
        <a:lstStyle/>
        <a:p>
          <a:endParaRPr lang="en-US"/>
        </a:p>
      </dgm:t>
    </dgm:pt>
    <dgm:pt modelId="{F3F3DBA1-C7DB-4CEF-9AE0-DD546ABF00C1}">
      <dgm:prSet/>
      <dgm:spPr/>
      <dgm:t>
        <a:bodyPr/>
        <a:lstStyle/>
        <a:p>
          <a:r>
            <a:rPr lang="en-GB"/>
            <a:t>Offer different viewpoints in a constructive and supportive manner</a:t>
          </a:r>
          <a:endParaRPr lang="en-US"/>
        </a:p>
      </dgm:t>
    </dgm:pt>
    <dgm:pt modelId="{98A2D6C6-AF81-4047-AA85-6DF1EC59FDEB}" type="parTrans" cxnId="{ED2BBEEB-617F-4AFD-8005-8F7685F89CFB}">
      <dgm:prSet/>
      <dgm:spPr/>
      <dgm:t>
        <a:bodyPr/>
        <a:lstStyle/>
        <a:p>
          <a:endParaRPr lang="en-US"/>
        </a:p>
      </dgm:t>
    </dgm:pt>
    <dgm:pt modelId="{CFC1BA92-7AD1-440B-B94F-A6EE1831425F}" type="sibTrans" cxnId="{ED2BBEEB-617F-4AFD-8005-8F7685F89CFB}">
      <dgm:prSet/>
      <dgm:spPr/>
      <dgm:t>
        <a:bodyPr/>
        <a:lstStyle/>
        <a:p>
          <a:endParaRPr lang="en-US"/>
        </a:p>
      </dgm:t>
    </dgm:pt>
    <dgm:pt modelId="{AF224731-40E0-4A3A-8B69-791A984F7B73}">
      <dgm:prSet/>
      <dgm:spPr/>
      <dgm:t>
        <a:bodyPr/>
        <a:lstStyle/>
        <a:p>
          <a:r>
            <a:rPr lang="en-GB"/>
            <a:t>Any discussions / ideas raised in the workshop will be shared without identifying the person</a:t>
          </a:r>
          <a:endParaRPr lang="en-US"/>
        </a:p>
      </dgm:t>
    </dgm:pt>
    <dgm:pt modelId="{B5936D82-14F6-417A-94FF-6CA9DFC4152A}" type="parTrans" cxnId="{0BDE063F-1305-44A5-841C-D74FB2C164A8}">
      <dgm:prSet/>
      <dgm:spPr/>
      <dgm:t>
        <a:bodyPr/>
        <a:lstStyle/>
        <a:p>
          <a:endParaRPr lang="en-US"/>
        </a:p>
      </dgm:t>
    </dgm:pt>
    <dgm:pt modelId="{DC179C81-74FA-4860-92D3-54B84A05C350}" type="sibTrans" cxnId="{0BDE063F-1305-44A5-841C-D74FB2C164A8}">
      <dgm:prSet/>
      <dgm:spPr/>
      <dgm:t>
        <a:bodyPr/>
        <a:lstStyle/>
        <a:p>
          <a:endParaRPr lang="en-US"/>
        </a:p>
      </dgm:t>
    </dgm:pt>
    <dgm:pt modelId="{C73280AB-8067-4D5B-92CC-9C1EF45C67D4}">
      <dgm:prSet/>
      <dgm:spPr/>
      <dgm:t>
        <a:bodyPr/>
        <a:lstStyle/>
        <a:p>
          <a:r>
            <a:rPr lang="en-GB"/>
            <a:t>If you need to leave at any stage, that is absolutely fine.</a:t>
          </a:r>
          <a:endParaRPr lang="en-US"/>
        </a:p>
      </dgm:t>
    </dgm:pt>
    <dgm:pt modelId="{9BB545ED-620C-4C44-A62B-45111581EC43}" type="parTrans" cxnId="{358D6711-FF14-4119-AFD7-62AA3C3E035E}">
      <dgm:prSet/>
      <dgm:spPr/>
      <dgm:t>
        <a:bodyPr/>
        <a:lstStyle/>
        <a:p>
          <a:endParaRPr lang="en-US"/>
        </a:p>
      </dgm:t>
    </dgm:pt>
    <dgm:pt modelId="{FBF54D00-1ED4-4E80-BE9C-3C46626ABEF9}" type="sibTrans" cxnId="{358D6711-FF14-4119-AFD7-62AA3C3E035E}">
      <dgm:prSet/>
      <dgm:spPr/>
      <dgm:t>
        <a:bodyPr/>
        <a:lstStyle/>
        <a:p>
          <a:endParaRPr lang="en-US"/>
        </a:p>
      </dgm:t>
    </dgm:pt>
    <dgm:pt modelId="{38D30869-412B-4866-BC51-E659F238C9F7}">
      <dgm:prSet/>
      <dgm:spPr/>
      <dgm:t>
        <a:bodyPr/>
        <a:lstStyle/>
        <a:p>
          <a:r>
            <a:rPr lang="en-GB"/>
            <a:t>If you would prefer to just listen, that is absolutely fine as well.</a:t>
          </a:r>
          <a:endParaRPr lang="en-US"/>
        </a:p>
      </dgm:t>
    </dgm:pt>
    <dgm:pt modelId="{C9982EF0-9E09-4DBC-B691-82AEEB40CC67}" type="parTrans" cxnId="{80AED1BF-C90A-4719-BE9E-C9130B6E1AA4}">
      <dgm:prSet/>
      <dgm:spPr/>
      <dgm:t>
        <a:bodyPr/>
        <a:lstStyle/>
        <a:p>
          <a:endParaRPr lang="en-US"/>
        </a:p>
      </dgm:t>
    </dgm:pt>
    <dgm:pt modelId="{E11EAF73-BD59-46AF-A8C3-B10A83A928D1}" type="sibTrans" cxnId="{80AED1BF-C90A-4719-BE9E-C9130B6E1AA4}">
      <dgm:prSet/>
      <dgm:spPr/>
      <dgm:t>
        <a:bodyPr/>
        <a:lstStyle/>
        <a:p>
          <a:endParaRPr lang="en-US"/>
        </a:p>
      </dgm:t>
    </dgm:pt>
    <dgm:pt modelId="{AB27187B-06F8-4D71-B7AF-5454913D6604}" type="pres">
      <dgm:prSet presAssocID="{92B6A389-23DC-4B9D-A803-27F4A7C371FA}" presName="vert0" presStyleCnt="0">
        <dgm:presLayoutVars>
          <dgm:dir/>
          <dgm:animOne val="branch"/>
          <dgm:animLvl val="lvl"/>
        </dgm:presLayoutVars>
      </dgm:prSet>
      <dgm:spPr/>
    </dgm:pt>
    <dgm:pt modelId="{9CC35466-AA49-49B1-9FC8-6A080CBE1748}" type="pres">
      <dgm:prSet presAssocID="{CB960660-AD6F-40A2-B5C6-FC29196F8773}" presName="thickLine" presStyleLbl="alignNode1" presStyleIdx="0" presStyleCnt="7"/>
      <dgm:spPr/>
    </dgm:pt>
    <dgm:pt modelId="{78948382-B10F-4A0B-A064-71AFAAC75633}" type="pres">
      <dgm:prSet presAssocID="{CB960660-AD6F-40A2-B5C6-FC29196F8773}" presName="horz1" presStyleCnt="0"/>
      <dgm:spPr/>
    </dgm:pt>
    <dgm:pt modelId="{9757E500-D75A-4934-A61E-B30D2111CA92}" type="pres">
      <dgm:prSet presAssocID="{CB960660-AD6F-40A2-B5C6-FC29196F8773}" presName="tx1" presStyleLbl="revTx" presStyleIdx="0" presStyleCnt="7"/>
      <dgm:spPr/>
    </dgm:pt>
    <dgm:pt modelId="{F0D0093B-B044-4ADD-9E70-86E5904ABB07}" type="pres">
      <dgm:prSet presAssocID="{CB960660-AD6F-40A2-B5C6-FC29196F8773}" presName="vert1" presStyleCnt="0"/>
      <dgm:spPr/>
    </dgm:pt>
    <dgm:pt modelId="{232A8C61-46AD-4128-BCCE-ECB16FE5B40C}" type="pres">
      <dgm:prSet presAssocID="{CD9DF887-7455-4F01-971F-56A7F5FE4465}" presName="thickLine" presStyleLbl="alignNode1" presStyleIdx="1" presStyleCnt="7"/>
      <dgm:spPr/>
    </dgm:pt>
    <dgm:pt modelId="{E4FC80D1-9545-4C3B-B9F4-F7006E9B3E40}" type="pres">
      <dgm:prSet presAssocID="{CD9DF887-7455-4F01-971F-56A7F5FE4465}" presName="horz1" presStyleCnt="0"/>
      <dgm:spPr/>
    </dgm:pt>
    <dgm:pt modelId="{34E5BFC1-F96F-4656-AC99-DF6A36EE0632}" type="pres">
      <dgm:prSet presAssocID="{CD9DF887-7455-4F01-971F-56A7F5FE4465}" presName="tx1" presStyleLbl="revTx" presStyleIdx="1" presStyleCnt="7"/>
      <dgm:spPr/>
    </dgm:pt>
    <dgm:pt modelId="{7ACF9555-27B9-445F-8596-1390D657BA32}" type="pres">
      <dgm:prSet presAssocID="{CD9DF887-7455-4F01-971F-56A7F5FE4465}" presName="vert1" presStyleCnt="0"/>
      <dgm:spPr/>
    </dgm:pt>
    <dgm:pt modelId="{07AAA503-61B8-4AAD-B4B9-2306C67257E7}" type="pres">
      <dgm:prSet presAssocID="{FD1EE2B0-F295-4064-80FB-C4F42C96D2E0}" presName="thickLine" presStyleLbl="alignNode1" presStyleIdx="2" presStyleCnt="7"/>
      <dgm:spPr/>
    </dgm:pt>
    <dgm:pt modelId="{1D034563-5B08-424D-A705-D7A9EBC56E1B}" type="pres">
      <dgm:prSet presAssocID="{FD1EE2B0-F295-4064-80FB-C4F42C96D2E0}" presName="horz1" presStyleCnt="0"/>
      <dgm:spPr/>
    </dgm:pt>
    <dgm:pt modelId="{80F8C27E-4B8A-48B8-BEB1-7A9CEBDC5F35}" type="pres">
      <dgm:prSet presAssocID="{FD1EE2B0-F295-4064-80FB-C4F42C96D2E0}" presName="tx1" presStyleLbl="revTx" presStyleIdx="2" presStyleCnt="7"/>
      <dgm:spPr/>
    </dgm:pt>
    <dgm:pt modelId="{81F8C52B-E477-48F0-AD20-E46ABFBFBA0F}" type="pres">
      <dgm:prSet presAssocID="{FD1EE2B0-F295-4064-80FB-C4F42C96D2E0}" presName="vert1" presStyleCnt="0"/>
      <dgm:spPr/>
    </dgm:pt>
    <dgm:pt modelId="{8282DD61-5A40-48BC-B19C-24565D5558C0}" type="pres">
      <dgm:prSet presAssocID="{F3F3DBA1-C7DB-4CEF-9AE0-DD546ABF00C1}" presName="thickLine" presStyleLbl="alignNode1" presStyleIdx="3" presStyleCnt="7"/>
      <dgm:spPr/>
    </dgm:pt>
    <dgm:pt modelId="{DD6A5417-8CCF-4B84-B303-0DCB8D21167D}" type="pres">
      <dgm:prSet presAssocID="{F3F3DBA1-C7DB-4CEF-9AE0-DD546ABF00C1}" presName="horz1" presStyleCnt="0"/>
      <dgm:spPr/>
    </dgm:pt>
    <dgm:pt modelId="{39F59696-9BDC-4E5E-9C5F-6798E00CB9B1}" type="pres">
      <dgm:prSet presAssocID="{F3F3DBA1-C7DB-4CEF-9AE0-DD546ABF00C1}" presName="tx1" presStyleLbl="revTx" presStyleIdx="3" presStyleCnt="7"/>
      <dgm:spPr/>
    </dgm:pt>
    <dgm:pt modelId="{FE56E61E-A803-4369-BEC4-EC8144F76952}" type="pres">
      <dgm:prSet presAssocID="{F3F3DBA1-C7DB-4CEF-9AE0-DD546ABF00C1}" presName="vert1" presStyleCnt="0"/>
      <dgm:spPr/>
    </dgm:pt>
    <dgm:pt modelId="{7E2EA46E-0EFE-468E-B97C-074542D6F973}" type="pres">
      <dgm:prSet presAssocID="{AF224731-40E0-4A3A-8B69-791A984F7B73}" presName="thickLine" presStyleLbl="alignNode1" presStyleIdx="4" presStyleCnt="7"/>
      <dgm:spPr/>
    </dgm:pt>
    <dgm:pt modelId="{D8F33267-8560-432A-8498-CC9B9978736F}" type="pres">
      <dgm:prSet presAssocID="{AF224731-40E0-4A3A-8B69-791A984F7B73}" presName="horz1" presStyleCnt="0"/>
      <dgm:spPr/>
    </dgm:pt>
    <dgm:pt modelId="{5085D277-7EB9-4EAC-9949-8863A395FA60}" type="pres">
      <dgm:prSet presAssocID="{AF224731-40E0-4A3A-8B69-791A984F7B73}" presName="tx1" presStyleLbl="revTx" presStyleIdx="4" presStyleCnt="7"/>
      <dgm:spPr/>
    </dgm:pt>
    <dgm:pt modelId="{1E54251B-672A-4D16-A0FF-03B2E41CC3DD}" type="pres">
      <dgm:prSet presAssocID="{AF224731-40E0-4A3A-8B69-791A984F7B73}" presName="vert1" presStyleCnt="0"/>
      <dgm:spPr/>
    </dgm:pt>
    <dgm:pt modelId="{97A19B29-21CD-4090-BF55-F7D7373836EC}" type="pres">
      <dgm:prSet presAssocID="{C73280AB-8067-4D5B-92CC-9C1EF45C67D4}" presName="thickLine" presStyleLbl="alignNode1" presStyleIdx="5" presStyleCnt="7"/>
      <dgm:spPr/>
    </dgm:pt>
    <dgm:pt modelId="{F527336A-A526-4F6B-AB4B-AE107B5DB1CF}" type="pres">
      <dgm:prSet presAssocID="{C73280AB-8067-4D5B-92CC-9C1EF45C67D4}" presName="horz1" presStyleCnt="0"/>
      <dgm:spPr/>
    </dgm:pt>
    <dgm:pt modelId="{67BD6191-006F-47D9-91FC-CFDB655194F7}" type="pres">
      <dgm:prSet presAssocID="{C73280AB-8067-4D5B-92CC-9C1EF45C67D4}" presName="tx1" presStyleLbl="revTx" presStyleIdx="5" presStyleCnt="7"/>
      <dgm:spPr/>
    </dgm:pt>
    <dgm:pt modelId="{E0C6606F-9AE5-4703-A3FB-EE68A1BA564D}" type="pres">
      <dgm:prSet presAssocID="{C73280AB-8067-4D5B-92CC-9C1EF45C67D4}" presName="vert1" presStyleCnt="0"/>
      <dgm:spPr/>
    </dgm:pt>
    <dgm:pt modelId="{DB02D910-8DFD-4B4D-91EF-87688F9285D8}" type="pres">
      <dgm:prSet presAssocID="{38D30869-412B-4866-BC51-E659F238C9F7}" presName="thickLine" presStyleLbl="alignNode1" presStyleIdx="6" presStyleCnt="7"/>
      <dgm:spPr/>
    </dgm:pt>
    <dgm:pt modelId="{6D1FC931-489D-459C-AD57-28EB4C847CCC}" type="pres">
      <dgm:prSet presAssocID="{38D30869-412B-4866-BC51-E659F238C9F7}" presName="horz1" presStyleCnt="0"/>
      <dgm:spPr/>
    </dgm:pt>
    <dgm:pt modelId="{6291066B-6A64-4A6A-B7AF-B1B07BAF3787}" type="pres">
      <dgm:prSet presAssocID="{38D30869-412B-4866-BC51-E659F238C9F7}" presName="tx1" presStyleLbl="revTx" presStyleIdx="6" presStyleCnt="7"/>
      <dgm:spPr/>
    </dgm:pt>
    <dgm:pt modelId="{3FD790F1-9F87-4282-B15A-3D9DE71CC154}" type="pres">
      <dgm:prSet presAssocID="{38D30869-412B-4866-BC51-E659F238C9F7}" presName="vert1" presStyleCnt="0"/>
      <dgm:spPr/>
    </dgm:pt>
  </dgm:ptLst>
  <dgm:cxnLst>
    <dgm:cxn modelId="{358D6711-FF14-4119-AFD7-62AA3C3E035E}" srcId="{92B6A389-23DC-4B9D-A803-27F4A7C371FA}" destId="{C73280AB-8067-4D5B-92CC-9C1EF45C67D4}" srcOrd="5" destOrd="0" parTransId="{9BB545ED-620C-4C44-A62B-45111581EC43}" sibTransId="{FBF54D00-1ED4-4E80-BE9C-3C46626ABEF9}"/>
    <dgm:cxn modelId="{EB815125-C9DD-4E75-BDEF-036C34B2A449}" type="presOf" srcId="{92B6A389-23DC-4B9D-A803-27F4A7C371FA}" destId="{AB27187B-06F8-4D71-B7AF-5454913D6604}" srcOrd="0" destOrd="0" presId="urn:microsoft.com/office/officeart/2008/layout/LinedList"/>
    <dgm:cxn modelId="{CEB33D26-5B08-4B21-9B17-F5045FD66F2E}" type="presOf" srcId="{FD1EE2B0-F295-4064-80FB-C4F42C96D2E0}" destId="{80F8C27E-4B8A-48B8-BEB1-7A9CEBDC5F35}" srcOrd="0" destOrd="0" presId="urn:microsoft.com/office/officeart/2008/layout/LinedList"/>
    <dgm:cxn modelId="{27DB0633-9141-4B9E-A7BF-17DDA071DA9E}" type="presOf" srcId="{38D30869-412B-4866-BC51-E659F238C9F7}" destId="{6291066B-6A64-4A6A-B7AF-B1B07BAF3787}" srcOrd="0" destOrd="0" presId="urn:microsoft.com/office/officeart/2008/layout/LinedList"/>
    <dgm:cxn modelId="{0BDE063F-1305-44A5-841C-D74FB2C164A8}" srcId="{92B6A389-23DC-4B9D-A803-27F4A7C371FA}" destId="{AF224731-40E0-4A3A-8B69-791A984F7B73}" srcOrd="4" destOrd="0" parTransId="{B5936D82-14F6-417A-94FF-6CA9DFC4152A}" sibTransId="{DC179C81-74FA-4860-92D3-54B84A05C350}"/>
    <dgm:cxn modelId="{E4EA757E-E0DB-46B1-85ED-46214C90E4B3}" srcId="{92B6A389-23DC-4B9D-A803-27F4A7C371FA}" destId="{FD1EE2B0-F295-4064-80FB-C4F42C96D2E0}" srcOrd="2" destOrd="0" parTransId="{C4AAF4BF-2AB2-48C5-93E1-1C6A5947F3F2}" sibTransId="{D16ECA01-AACA-4EDD-9696-E1D7F8042495}"/>
    <dgm:cxn modelId="{956A8E99-04BF-4272-9A55-8FEB94704257}" srcId="{92B6A389-23DC-4B9D-A803-27F4A7C371FA}" destId="{CD9DF887-7455-4F01-971F-56A7F5FE4465}" srcOrd="1" destOrd="0" parTransId="{C973CA7E-210B-4236-B654-D3D08A783827}" sibTransId="{568C956B-9501-430F-A32D-1F723A839653}"/>
    <dgm:cxn modelId="{493D12BA-88F9-41B3-AA53-A20BD16DC4B3}" type="presOf" srcId="{CD9DF887-7455-4F01-971F-56A7F5FE4465}" destId="{34E5BFC1-F96F-4656-AC99-DF6A36EE0632}" srcOrd="0" destOrd="0" presId="urn:microsoft.com/office/officeart/2008/layout/LinedList"/>
    <dgm:cxn modelId="{80AED1BF-C90A-4719-BE9E-C9130B6E1AA4}" srcId="{92B6A389-23DC-4B9D-A803-27F4A7C371FA}" destId="{38D30869-412B-4866-BC51-E659F238C9F7}" srcOrd="6" destOrd="0" parTransId="{C9982EF0-9E09-4DBC-B691-82AEEB40CC67}" sibTransId="{E11EAF73-BD59-46AF-A8C3-B10A83A928D1}"/>
    <dgm:cxn modelId="{A82AA0C7-0E4A-416E-B577-10A3496F2083}" type="presOf" srcId="{F3F3DBA1-C7DB-4CEF-9AE0-DD546ABF00C1}" destId="{39F59696-9BDC-4E5E-9C5F-6798E00CB9B1}" srcOrd="0" destOrd="0" presId="urn:microsoft.com/office/officeart/2008/layout/LinedList"/>
    <dgm:cxn modelId="{D78726C8-B158-48F6-98BF-770A732654C3}" type="presOf" srcId="{CB960660-AD6F-40A2-B5C6-FC29196F8773}" destId="{9757E500-D75A-4934-A61E-B30D2111CA92}" srcOrd="0" destOrd="0" presId="urn:microsoft.com/office/officeart/2008/layout/LinedList"/>
    <dgm:cxn modelId="{95E1F0CC-99A5-4227-946D-C926F0D513BF}" srcId="{92B6A389-23DC-4B9D-A803-27F4A7C371FA}" destId="{CB960660-AD6F-40A2-B5C6-FC29196F8773}" srcOrd="0" destOrd="0" parTransId="{E6F0B404-5B1F-423A-B232-F45EB6753847}" sibTransId="{369985BE-5965-4446-81A7-26FDD49BB24B}"/>
    <dgm:cxn modelId="{B8ED4FD0-C12E-401C-8EAA-1A609525812C}" type="presOf" srcId="{C73280AB-8067-4D5B-92CC-9C1EF45C67D4}" destId="{67BD6191-006F-47D9-91FC-CFDB655194F7}" srcOrd="0" destOrd="0" presId="urn:microsoft.com/office/officeart/2008/layout/LinedList"/>
    <dgm:cxn modelId="{9BC82EEA-6EE8-4FD6-A789-A646DCB47815}" type="presOf" srcId="{AF224731-40E0-4A3A-8B69-791A984F7B73}" destId="{5085D277-7EB9-4EAC-9949-8863A395FA60}" srcOrd="0" destOrd="0" presId="urn:microsoft.com/office/officeart/2008/layout/LinedList"/>
    <dgm:cxn modelId="{ED2BBEEB-617F-4AFD-8005-8F7685F89CFB}" srcId="{92B6A389-23DC-4B9D-A803-27F4A7C371FA}" destId="{F3F3DBA1-C7DB-4CEF-9AE0-DD546ABF00C1}" srcOrd="3" destOrd="0" parTransId="{98A2D6C6-AF81-4047-AA85-6DF1EC59FDEB}" sibTransId="{CFC1BA92-7AD1-440B-B94F-A6EE1831425F}"/>
    <dgm:cxn modelId="{83B40560-381B-4415-A19B-1BE1192F1344}" type="presParOf" srcId="{AB27187B-06F8-4D71-B7AF-5454913D6604}" destId="{9CC35466-AA49-49B1-9FC8-6A080CBE1748}" srcOrd="0" destOrd="0" presId="urn:microsoft.com/office/officeart/2008/layout/LinedList"/>
    <dgm:cxn modelId="{C875E437-4C59-4960-818E-3B7C4729CBAE}" type="presParOf" srcId="{AB27187B-06F8-4D71-B7AF-5454913D6604}" destId="{78948382-B10F-4A0B-A064-71AFAAC75633}" srcOrd="1" destOrd="0" presId="urn:microsoft.com/office/officeart/2008/layout/LinedList"/>
    <dgm:cxn modelId="{E91A8B8A-D159-4B98-A1DC-24E9F3E4532A}" type="presParOf" srcId="{78948382-B10F-4A0B-A064-71AFAAC75633}" destId="{9757E500-D75A-4934-A61E-B30D2111CA92}" srcOrd="0" destOrd="0" presId="urn:microsoft.com/office/officeart/2008/layout/LinedList"/>
    <dgm:cxn modelId="{60E0BB8F-9E41-4EC6-AEF5-85D25C8A2220}" type="presParOf" srcId="{78948382-B10F-4A0B-A064-71AFAAC75633}" destId="{F0D0093B-B044-4ADD-9E70-86E5904ABB07}" srcOrd="1" destOrd="0" presId="urn:microsoft.com/office/officeart/2008/layout/LinedList"/>
    <dgm:cxn modelId="{64EC41D3-7465-4CBB-B9BB-F124163EFA82}" type="presParOf" srcId="{AB27187B-06F8-4D71-B7AF-5454913D6604}" destId="{232A8C61-46AD-4128-BCCE-ECB16FE5B40C}" srcOrd="2" destOrd="0" presId="urn:microsoft.com/office/officeart/2008/layout/LinedList"/>
    <dgm:cxn modelId="{AFC2551D-E70A-46B0-803E-12867CE748C2}" type="presParOf" srcId="{AB27187B-06F8-4D71-B7AF-5454913D6604}" destId="{E4FC80D1-9545-4C3B-B9F4-F7006E9B3E40}" srcOrd="3" destOrd="0" presId="urn:microsoft.com/office/officeart/2008/layout/LinedList"/>
    <dgm:cxn modelId="{8C071F91-74BC-4FD5-B3F7-D1C3E4E1F193}" type="presParOf" srcId="{E4FC80D1-9545-4C3B-B9F4-F7006E9B3E40}" destId="{34E5BFC1-F96F-4656-AC99-DF6A36EE0632}" srcOrd="0" destOrd="0" presId="urn:microsoft.com/office/officeart/2008/layout/LinedList"/>
    <dgm:cxn modelId="{AB4111CA-049C-4593-B03D-65E124F1A3AE}" type="presParOf" srcId="{E4FC80D1-9545-4C3B-B9F4-F7006E9B3E40}" destId="{7ACF9555-27B9-445F-8596-1390D657BA32}" srcOrd="1" destOrd="0" presId="urn:microsoft.com/office/officeart/2008/layout/LinedList"/>
    <dgm:cxn modelId="{25A876E7-CB6F-42FE-8E77-0EA54896A93F}" type="presParOf" srcId="{AB27187B-06F8-4D71-B7AF-5454913D6604}" destId="{07AAA503-61B8-4AAD-B4B9-2306C67257E7}" srcOrd="4" destOrd="0" presId="urn:microsoft.com/office/officeart/2008/layout/LinedList"/>
    <dgm:cxn modelId="{92E03F27-7FEC-4F0D-8BD8-500ED6FAD6D2}" type="presParOf" srcId="{AB27187B-06F8-4D71-B7AF-5454913D6604}" destId="{1D034563-5B08-424D-A705-D7A9EBC56E1B}" srcOrd="5" destOrd="0" presId="urn:microsoft.com/office/officeart/2008/layout/LinedList"/>
    <dgm:cxn modelId="{3FCB05EB-A6CB-4B95-A7A8-BBDBAB8E0013}" type="presParOf" srcId="{1D034563-5B08-424D-A705-D7A9EBC56E1B}" destId="{80F8C27E-4B8A-48B8-BEB1-7A9CEBDC5F35}" srcOrd="0" destOrd="0" presId="urn:microsoft.com/office/officeart/2008/layout/LinedList"/>
    <dgm:cxn modelId="{EAD3C0B7-A454-40D4-B834-C99E6989FC59}" type="presParOf" srcId="{1D034563-5B08-424D-A705-D7A9EBC56E1B}" destId="{81F8C52B-E477-48F0-AD20-E46ABFBFBA0F}" srcOrd="1" destOrd="0" presId="urn:microsoft.com/office/officeart/2008/layout/LinedList"/>
    <dgm:cxn modelId="{DA5FBBDD-290B-4FA4-B147-3A70D7613E67}" type="presParOf" srcId="{AB27187B-06F8-4D71-B7AF-5454913D6604}" destId="{8282DD61-5A40-48BC-B19C-24565D5558C0}" srcOrd="6" destOrd="0" presId="urn:microsoft.com/office/officeart/2008/layout/LinedList"/>
    <dgm:cxn modelId="{03275669-C3BC-4C28-8846-B8D7EEC739BA}" type="presParOf" srcId="{AB27187B-06F8-4D71-B7AF-5454913D6604}" destId="{DD6A5417-8CCF-4B84-B303-0DCB8D21167D}" srcOrd="7" destOrd="0" presId="urn:microsoft.com/office/officeart/2008/layout/LinedList"/>
    <dgm:cxn modelId="{F7074005-473C-41E1-BA03-99D08D34386B}" type="presParOf" srcId="{DD6A5417-8CCF-4B84-B303-0DCB8D21167D}" destId="{39F59696-9BDC-4E5E-9C5F-6798E00CB9B1}" srcOrd="0" destOrd="0" presId="urn:microsoft.com/office/officeart/2008/layout/LinedList"/>
    <dgm:cxn modelId="{0A0693FE-09A8-4210-9F18-FE5672E95D25}" type="presParOf" srcId="{DD6A5417-8CCF-4B84-B303-0DCB8D21167D}" destId="{FE56E61E-A803-4369-BEC4-EC8144F76952}" srcOrd="1" destOrd="0" presId="urn:microsoft.com/office/officeart/2008/layout/LinedList"/>
    <dgm:cxn modelId="{5B8FCB47-DAB3-4DC7-993C-D56FC040AF55}" type="presParOf" srcId="{AB27187B-06F8-4D71-B7AF-5454913D6604}" destId="{7E2EA46E-0EFE-468E-B97C-074542D6F973}" srcOrd="8" destOrd="0" presId="urn:microsoft.com/office/officeart/2008/layout/LinedList"/>
    <dgm:cxn modelId="{2FF7B4C6-B4B3-4741-816E-089DFA640C05}" type="presParOf" srcId="{AB27187B-06F8-4D71-B7AF-5454913D6604}" destId="{D8F33267-8560-432A-8498-CC9B9978736F}" srcOrd="9" destOrd="0" presId="urn:microsoft.com/office/officeart/2008/layout/LinedList"/>
    <dgm:cxn modelId="{D32AD870-F199-4869-BC81-0237BF6107E9}" type="presParOf" srcId="{D8F33267-8560-432A-8498-CC9B9978736F}" destId="{5085D277-7EB9-4EAC-9949-8863A395FA60}" srcOrd="0" destOrd="0" presId="urn:microsoft.com/office/officeart/2008/layout/LinedList"/>
    <dgm:cxn modelId="{39923001-0B56-4163-877A-7BE5041E7B2D}" type="presParOf" srcId="{D8F33267-8560-432A-8498-CC9B9978736F}" destId="{1E54251B-672A-4D16-A0FF-03B2E41CC3DD}" srcOrd="1" destOrd="0" presId="urn:microsoft.com/office/officeart/2008/layout/LinedList"/>
    <dgm:cxn modelId="{C8DB9DEE-4590-47F9-8132-870B44E615BB}" type="presParOf" srcId="{AB27187B-06F8-4D71-B7AF-5454913D6604}" destId="{97A19B29-21CD-4090-BF55-F7D7373836EC}" srcOrd="10" destOrd="0" presId="urn:microsoft.com/office/officeart/2008/layout/LinedList"/>
    <dgm:cxn modelId="{02E44CF9-1C55-4B43-8881-82A5C3C41AAF}" type="presParOf" srcId="{AB27187B-06F8-4D71-B7AF-5454913D6604}" destId="{F527336A-A526-4F6B-AB4B-AE107B5DB1CF}" srcOrd="11" destOrd="0" presId="urn:microsoft.com/office/officeart/2008/layout/LinedList"/>
    <dgm:cxn modelId="{C9FAE016-15AA-4803-BDB6-5887BEBF7DE0}" type="presParOf" srcId="{F527336A-A526-4F6B-AB4B-AE107B5DB1CF}" destId="{67BD6191-006F-47D9-91FC-CFDB655194F7}" srcOrd="0" destOrd="0" presId="urn:microsoft.com/office/officeart/2008/layout/LinedList"/>
    <dgm:cxn modelId="{7C116A89-6727-489C-835A-452DE46525BC}" type="presParOf" srcId="{F527336A-A526-4F6B-AB4B-AE107B5DB1CF}" destId="{E0C6606F-9AE5-4703-A3FB-EE68A1BA564D}" srcOrd="1" destOrd="0" presId="urn:microsoft.com/office/officeart/2008/layout/LinedList"/>
    <dgm:cxn modelId="{5FE904A8-23BE-4F4F-89A9-EE4F98A9B0EE}" type="presParOf" srcId="{AB27187B-06F8-4D71-B7AF-5454913D6604}" destId="{DB02D910-8DFD-4B4D-91EF-87688F9285D8}" srcOrd="12" destOrd="0" presId="urn:microsoft.com/office/officeart/2008/layout/LinedList"/>
    <dgm:cxn modelId="{1A7E1CA8-CD22-4825-B306-173D47D0A426}" type="presParOf" srcId="{AB27187B-06F8-4D71-B7AF-5454913D6604}" destId="{6D1FC931-489D-459C-AD57-28EB4C847CCC}" srcOrd="13" destOrd="0" presId="urn:microsoft.com/office/officeart/2008/layout/LinedList"/>
    <dgm:cxn modelId="{9C442535-763E-44C3-84C8-4101CA1C795B}" type="presParOf" srcId="{6D1FC931-489D-459C-AD57-28EB4C847CCC}" destId="{6291066B-6A64-4A6A-B7AF-B1B07BAF3787}" srcOrd="0" destOrd="0" presId="urn:microsoft.com/office/officeart/2008/layout/LinedList"/>
    <dgm:cxn modelId="{8B502A24-4090-4BC8-9CD3-5CBBAE88B4D8}" type="presParOf" srcId="{6D1FC931-489D-459C-AD57-28EB4C847CCC}" destId="{3FD790F1-9F87-4282-B15A-3D9DE71CC15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F05FF2-C9EB-41B2-AC5B-8438EA44316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FF4E3FDD-46CC-46CB-A881-8D787513CA71}">
      <dgm:prSet/>
      <dgm:spPr/>
      <dgm:t>
        <a:bodyPr/>
        <a:lstStyle/>
        <a:p>
          <a:r>
            <a:rPr lang="en-GB"/>
            <a:t>Welcome from the group and some background</a:t>
          </a:r>
          <a:endParaRPr lang="en-US"/>
        </a:p>
      </dgm:t>
    </dgm:pt>
    <dgm:pt modelId="{CE7069C0-408F-49B4-86BB-E566B5FFBF57}" type="parTrans" cxnId="{70D54F5F-3C93-42C0-8A75-5E457ADBAE45}">
      <dgm:prSet/>
      <dgm:spPr/>
      <dgm:t>
        <a:bodyPr/>
        <a:lstStyle/>
        <a:p>
          <a:endParaRPr lang="en-US"/>
        </a:p>
      </dgm:t>
    </dgm:pt>
    <dgm:pt modelId="{F2CB7F62-AED2-4147-B4C1-B0F3A777ED03}" type="sibTrans" cxnId="{70D54F5F-3C93-42C0-8A75-5E457ADBAE45}">
      <dgm:prSet/>
      <dgm:spPr/>
      <dgm:t>
        <a:bodyPr/>
        <a:lstStyle/>
        <a:p>
          <a:endParaRPr lang="en-US"/>
        </a:p>
      </dgm:t>
    </dgm:pt>
    <dgm:pt modelId="{EDD76505-D479-4824-ABA7-603D04D43F22}">
      <dgm:prSet/>
      <dgm:spPr/>
      <dgm:t>
        <a:bodyPr/>
        <a:lstStyle/>
        <a:p>
          <a:r>
            <a:rPr lang="en-GB"/>
            <a:t>Highlights from the 2024 M25 diversity survey</a:t>
          </a:r>
          <a:endParaRPr lang="en-US"/>
        </a:p>
      </dgm:t>
    </dgm:pt>
    <dgm:pt modelId="{DAC65723-A7AA-4A52-ACBE-D47DB38B6B96}" type="parTrans" cxnId="{AB54DB9C-4C16-459B-9D17-4006601A1053}">
      <dgm:prSet/>
      <dgm:spPr/>
      <dgm:t>
        <a:bodyPr/>
        <a:lstStyle/>
        <a:p>
          <a:endParaRPr lang="en-US"/>
        </a:p>
      </dgm:t>
    </dgm:pt>
    <dgm:pt modelId="{D238FAE9-8C92-44D2-9732-6DE722E2CD40}" type="sibTrans" cxnId="{AB54DB9C-4C16-459B-9D17-4006601A1053}">
      <dgm:prSet/>
      <dgm:spPr/>
      <dgm:t>
        <a:bodyPr/>
        <a:lstStyle/>
        <a:p>
          <a:endParaRPr lang="en-US"/>
        </a:p>
      </dgm:t>
    </dgm:pt>
    <dgm:pt modelId="{8F53CE29-2191-4EE2-9CFD-992DD555BFAA}">
      <dgm:prSet/>
      <dgm:spPr/>
      <dgm:t>
        <a:bodyPr/>
        <a:lstStyle/>
        <a:p>
          <a:r>
            <a:rPr lang="en-GB"/>
            <a:t>What does diversity mean to you?</a:t>
          </a:r>
          <a:endParaRPr lang="en-US"/>
        </a:p>
      </dgm:t>
    </dgm:pt>
    <dgm:pt modelId="{8517AD65-BFF6-48C7-8731-7CF4F6F8ED75}" type="parTrans" cxnId="{2F459C20-BE66-459A-AC9D-024D9A2D0C66}">
      <dgm:prSet/>
      <dgm:spPr/>
      <dgm:t>
        <a:bodyPr/>
        <a:lstStyle/>
        <a:p>
          <a:endParaRPr lang="en-US"/>
        </a:p>
      </dgm:t>
    </dgm:pt>
    <dgm:pt modelId="{1F955BEE-9593-4133-84FC-F05DE4E10984}" type="sibTrans" cxnId="{2F459C20-BE66-459A-AC9D-024D9A2D0C66}">
      <dgm:prSet/>
      <dgm:spPr/>
      <dgm:t>
        <a:bodyPr/>
        <a:lstStyle/>
        <a:p>
          <a:endParaRPr lang="en-US"/>
        </a:p>
      </dgm:t>
    </dgm:pt>
    <dgm:pt modelId="{BD5A75F4-0BC6-4148-9EA1-00B8D6B2CC9A}">
      <dgm:prSet/>
      <dgm:spPr/>
      <dgm:t>
        <a:bodyPr/>
        <a:lstStyle/>
        <a:p>
          <a:r>
            <a:rPr lang="en-GB"/>
            <a:t>How do we get from here to there?</a:t>
          </a:r>
          <a:endParaRPr lang="en-US"/>
        </a:p>
      </dgm:t>
    </dgm:pt>
    <dgm:pt modelId="{AF3E858D-7873-43F1-9576-B6C43153510D}" type="parTrans" cxnId="{977B8798-0FB4-48D1-BA11-A7108868C4F4}">
      <dgm:prSet/>
      <dgm:spPr/>
      <dgm:t>
        <a:bodyPr/>
        <a:lstStyle/>
        <a:p>
          <a:endParaRPr lang="en-US"/>
        </a:p>
      </dgm:t>
    </dgm:pt>
    <dgm:pt modelId="{C0455A4A-B1CE-46EB-98DE-EFF73343F492}" type="sibTrans" cxnId="{977B8798-0FB4-48D1-BA11-A7108868C4F4}">
      <dgm:prSet/>
      <dgm:spPr/>
      <dgm:t>
        <a:bodyPr/>
        <a:lstStyle/>
        <a:p>
          <a:endParaRPr lang="en-US"/>
        </a:p>
      </dgm:t>
    </dgm:pt>
    <dgm:pt modelId="{706EAC1C-ABDB-4602-8BC8-2054C9868BD1}">
      <dgm:prSet/>
      <dgm:spPr/>
      <dgm:t>
        <a:bodyPr/>
        <a:lstStyle/>
        <a:p>
          <a:r>
            <a:rPr lang="en-GB"/>
            <a:t>What should the group prioritise in the next 12 months?</a:t>
          </a:r>
          <a:endParaRPr lang="en-US"/>
        </a:p>
      </dgm:t>
    </dgm:pt>
    <dgm:pt modelId="{54FB384F-1C28-4FC7-86A4-3121BC0519A1}" type="parTrans" cxnId="{9ED22943-330B-40D0-B846-5E784BADB895}">
      <dgm:prSet/>
      <dgm:spPr/>
      <dgm:t>
        <a:bodyPr/>
        <a:lstStyle/>
        <a:p>
          <a:endParaRPr lang="en-US"/>
        </a:p>
      </dgm:t>
    </dgm:pt>
    <dgm:pt modelId="{E2A565FC-9F04-4234-99E7-5BFD7629386D}" type="sibTrans" cxnId="{9ED22943-330B-40D0-B846-5E784BADB895}">
      <dgm:prSet/>
      <dgm:spPr/>
      <dgm:t>
        <a:bodyPr/>
        <a:lstStyle/>
        <a:p>
          <a:endParaRPr lang="en-US"/>
        </a:p>
      </dgm:t>
    </dgm:pt>
    <dgm:pt modelId="{E46B53D7-C651-4D8C-94C6-9B1B9EC4042D}" type="pres">
      <dgm:prSet presAssocID="{7BF05FF2-C9EB-41B2-AC5B-8438EA443163}" presName="vert0" presStyleCnt="0">
        <dgm:presLayoutVars>
          <dgm:dir/>
          <dgm:animOne val="branch"/>
          <dgm:animLvl val="lvl"/>
        </dgm:presLayoutVars>
      </dgm:prSet>
      <dgm:spPr/>
    </dgm:pt>
    <dgm:pt modelId="{1CD9B6B9-4EC7-4506-9C54-CDBAEAE3A4ED}" type="pres">
      <dgm:prSet presAssocID="{FF4E3FDD-46CC-46CB-A881-8D787513CA71}" presName="thickLine" presStyleLbl="alignNode1" presStyleIdx="0" presStyleCnt="5"/>
      <dgm:spPr/>
    </dgm:pt>
    <dgm:pt modelId="{03F1DA1C-603F-4C13-9075-58B4D3F506F0}" type="pres">
      <dgm:prSet presAssocID="{FF4E3FDD-46CC-46CB-A881-8D787513CA71}" presName="horz1" presStyleCnt="0"/>
      <dgm:spPr/>
    </dgm:pt>
    <dgm:pt modelId="{40D9D848-9400-42D4-A431-16575BF1E66B}" type="pres">
      <dgm:prSet presAssocID="{FF4E3FDD-46CC-46CB-A881-8D787513CA71}" presName="tx1" presStyleLbl="revTx" presStyleIdx="0" presStyleCnt="5"/>
      <dgm:spPr/>
    </dgm:pt>
    <dgm:pt modelId="{9CD3D3E9-D10C-4707-AA33-47E4EC18582B}" type="pres">
      <dgm:prSet presAssocID="{FF4E3FDD-46CC-46CB-A881-8D787513CA71}" presName="vert1" presStyleCnt="0"/>
      <dgm:spPr/>
    </dgm:pt>
    <dgm:pt modelId="{0A20FA66-CE4C-43FB-A178-52CF2BD0460C}" type="pres">
      <dgm:prSet presAssocID="{EDD76505-D479-4824-ABA7-603D04D43F22}" presName="thickLine" presStyleLbl="alignNode1" presStyleIdx="1" presStyleCnt="5"/>
      <dgm:spPr/>
    </dgm:pt>
    <dgm:pt modelId="{95E798E2-2B89-47C7-B908-9647B0153F41}" type="pres">
      <dgm:prSet presAssocID="{EDD76505-D479-4824-ABA7-603D04D43F22}" presName="horz1" presStyleCnt="0"/>
      <dgm:spPr/>
    </dgm:pt>
    <dgm:pt modelId="{4C2AEDA7-27DF-43B6-85A9-1F54C4F4615E}" type="pres">
      <dgm:prSet presAssocID="{EDD76505-D479-4824-ABA7-603D04D43F22}" presName="tx1" presStyleLbl="revTx" presStyleIdx="1" presStyleCnt="5"/>
      <dgm:spPr/>
    </dgm:pt>
    <dgm:pt modelId="{155C35AF-1A5F-421A-8B7C-08CC07C77DCE}" type="pres">
      <dgm:prSet presAssocID="{EDD76505-D479-4824-ABA7-603D04D43F22}" presName="vert1" presStyleCnt="0"/>
      <dgm:spPr/>
    </dgm:pt>
    <dgm:pt modelId="{154AB5DB-F594-4CA1-8A42-DDA8C30D9D05}" type="pres">
      <dgm:prSet presAssocID="{8F53CE29-2191-4EE2-9CFD-992DD555BFAA}" presName="thickLine" presStyleLbl="alignNode1" presStyleIdx="2" presStyleCnt="5"/>
      <dgm:spPr/>
    </dgm:pt>
    <dgm:pt modelId="{21AC7164-827F-4FD5-9A1B-7F9F5EE67EAE}" type="pres">
      <dgm:prSet presAssocID="{8F53CE29-2191-4EE2-9CFD-992DD555BFAA}" presName="horz1" presStyleCnt="0"/>
      <dgm:spPr/>
    </dgm:pt>
    <dgm:pt modelId="{FBD57D8B-11C5-4D8E-BDB1-4EEDD13D81D9}" type="pres">
      <dgm:prSet presAssocID="{8F53CE29-2191-4EE2-9CFD-992DD555BFAA}" presName="tx1" presStyleLbl="revTx" presStyleIdx="2" presStyleCnt="5"/>
      <dgm:spPr/>
    </dgm:pt>
    <dgm:pt modelId="{CDBFC0E0-9D91-40E4-9B38-D7F810D36225}" type="pres">
      <dgm:prSet presAssocID="{8F53CE29-2191-4EE2-9CFD-992DD555BFAA}" presName="vert1" presStyleCnt="0"/>
      <dgm:spPr/>
    </dgm:pt>
    <dgm:pt modelId="{EE123B19-D460-48FD-A1D5-657D24ECD084}" type="pres">
      <dgm:prSet presAssocID="{BD5A75F4-0BC6-4148-9EA1-00B8D6B2CC9A}" presName="thickLine" presStyleLbl="alignNode1" presStyleIdx="3" presStyleCnt="5"/>
      <dgm:spPr/>
    </dgm:pt>
    <dgm:pt modelId="{6CDABB3A-4C9C-4D99-B1F4-BFEB168D69BC}" type="pres">
      <dgm:prSet presAssocID="{BD5A75F4-0BC6-4148-9EA1-00B8D6B2CC9A}" presName="horz1" presStyleCnt="0"/>
      <dgm:spPr/>
    </dgm:pt>
    <dgm:pt modelId="{14C7452F-0992-4179-9EE8-90A1E3A34F9C}" type="pres">
      <dgm:prSet presAssocID="{BD5A75F4-0BC6-4148-9EA1-00B8D6B2CC9A}" presName="tx1" presStyleLbl="revTx" presStyleIdx="3" presStyleCnt="5"/>
      <dgm:spPr/>
    </dgm:pt>
    <dgm:pt modelId="{1B91A3F8-DCF2-4173-97D1-ACC111D7FDEA}" type="pres">
      <dgm:prSet presAssocID="{BD5A75F4-0BC6-4148-9EA1-00B8D6B2CC9A}" presName="vert1" presStyleCnt="0"/>
      <dgm:spPr/>
    </dgm:pt>
    <dgm:pt modelId="{08E779F9-4C45-4619-88A0-C8A0004903CA}" type="pres">
      <dgm:prSet presAssocID="{706EAC1C-ABDB-4602-8BC8-2054C9868BD1}" presName="thickLine" presStyleLbl="alignNode1" presStyleIdx="4" presStyleCnt="5"/>
      <dgm:spPr/>
    </dgm:pt>
    <dgm:pt modelId="{772257AD-33F9-4DBA-80C1-33672C424942}" type="pres">
      <dgm:prSet presAssocID="{706EAC1C-ABDB-4602-8BC8-2054C9868BD1}" presName="horz1" presStyleCnt="0"/>
      <dgm:spPr/>
    </dgm:pt>
    <dgm:pt modelId="{86439DE4-79D5-43E3-A3F0-5B36A1A73282}" type="pres">
      <dgm:prSet presAssocID="{706EAC1C-ABDB-4602-8BC8-2054C9868BD1}" presName="tx1" presStyleLbl="revTx" presStyleIdx="4" presStyleCnt="5"/>
      <dgm:spPr/>
    </dgm:pt>
    <dgm:pt modelId="{EDE09CFA-FA05-4F60-B18F-E549FE2160CC}" type="pres">
      <dgm:prSet presAssocID="{706EAC1C-ABDB-4602-8BC8-2054C9868BD1}" presName="vert1" presStyleCnt="0"/>
      <dgm:spPr/>
    </dgm:pt>
  </dgm:ptLst>
  <dgm:cxnLst>
    <dgm:cxn modelId="{3200990C-291D-40B4-ADCA-75F62DEF0BC7}" type="presOf" srcId="{8F53CE29-2191-4EE2-9CFD-992DD555BFAA}" destId="{FBD57D8B-11C5-4D8E-BDB1-4EEDD13D81D9}" srcOrd="0" destOrd="0" presId="urn:microsoft.com/office/officeart/2008/layout/LinedList"/>
    <dgm:cxn modelId="{2F459C20-BE66-459A-AC9D-024D9A2D0C66}" srcId="{7BF05FF2-C9EB-41B2-AC5B-8438EA443163}" destId="{8F53CE29-2191-4EE2-9CFD-992DD555BFAA}" srcOrd="2" destOrd="0" parTransId="{8517AD65-BFF6-48C7-8731-7CF4F6F8ED75}" sibTransId="{1F955BEE-9593-4133-84FC-F05DE4E10984}"/>
    <dgm:cxn modelId="{70D54F5F-3C93-42C0-8A75-5E457ADBAE45}" srcId="{7BF05FF2-C9EB-41B2-AC5B-8438EA443163}" destId="{FF4E3FDD-46CC-46CB-A881-8D787513CA71}" srcOrd="0" destOrd="0" parTransId="{CE7069C0-408F-49B4-86BB-E566B5FFBF57}" sibTransId="{F2CB7F62-AED2-4147-B4C1-B0F3A777ED03}"/>
    <dgm:cxn modelId="{9ED22943-330B-40D0-B846-5E784BADB895}" srcId="{7BF05FF2-C9EB-41B2-AC5B-8438EA443163}" destId="{706EAC1C-ABDB-4602-8BC8-2054C9868BD1}" srcOrd="4" destOrd="0" parTransId="{54FB384F-1C28-4FC7-86A4-3121BC0519A1}" sibTransId="{E2A565FC-9F04-4234-99E7-5BFD7629386D}"/>
    <dgm:cxn modelId="{0F73A870-32DF-40E2-8527-444CD444C86D}" type="presOf" srcId="{EDD76505-D479-4824-ABA7-603D04D43F22}" destId="{4C2AEDA7-27DF-43B6-85A9-1F54C4F4615E}" srcOrd="0" destOrd="0" presId="urn:microsoft.com/office/officeart/2008/layout/LinedList"/>
    <dgm:cxn modelId="{977B8798-0FB4-48D1-BA11-A7108868C4F4}" srcId="{7BF05FF2-C9EB-41B2-AC5B-8438EA443163}" destId="{BD5A75F4-0BC6-4148-9EA1-00B8D6B2CC9A}" srcOrd="3" destOrd="0" parTransId="{AF3E858D-7873-43F1-9576-B6C43153510D}" sibTransId="{C0455A4A-B1CE-46EB-98DE-EFF73343F492}"/>
    <dgm:cxn modelId="{AB54DB9C-4C16-459B-9D17-4006601A1053}" srcId="{7BF05FF2-C9EB-41B2-AC5B-8438EA443163}" destId="{EDD76505-D479-4824-ABA7-603D04D43F22}" srcOrd="1" destOrd="0" parTransId="{DAC65723-A7AA-4A52-ACBE-D47DB38B6B96}" sibTransId="{D238FAE9-8C92-44D2-9732-6DE722E2CD40}"/>
    <dgm:cxn modelId="{F3B3B7A4-092D-415C-AEDE-2E3468EB2EB5}" type="presOf" srcId="{FF4E3FDD-46CC-46CB-A881-8D787513CA71}" destId="{40D9D848-9400-42D4-A431-16575BF1E66B}" srcOrd="0" destOrd="0" presId="urn:microsoft.com/office/officeart/2008/layout/LinedList"/>
    <dgm:cxn modelId="{440D04AF-BFDC-4152-810B-5F3761116393}" type="presOf" srcId="{BD5A75F4-0BC6-4148-9EA1-00B8D6B2CC9A}" destId="{14C7452F-0992-4179-9EE8-90A1E3A34F9C}" srcOrd="0" destOrd="0" presId="urn:microsoft.com/office/officeart/2008/layout/LinedList"/>
    <dgm:cxn modelId="{37CD0CE1-E9DC-4D7F-807A-1E11540A24E2}" type="presOf" srcId="{706EAC1C-ABDB-4602-8BC8-2054C9868BD1}" destId="{86439DE4-79D5-43E3-A3F0-5B36A1A73282}" srcOrd="0" destOrd="0" presId="urn:microsoft.com/office/officeart/2008/layout/LinedList"/>
    <dgm:cxn modelId="{A14C04E7-ABE9-4381-9354-8C95E7E08286}" type="presOf" srcId="{7BF05FF2-C9EB-41B2-AC5B-8438EA443163}" destId="{E46B53D7-C651-4D8C-94C6-9B1B9EC4042D}" srcOrd="0" destOrd="0" presId="urn:microsoft.com/office/officeart/2008/layout/LinedList"/>
    <dgm:cxn modelId="{6248E3C7-C471-47B2-889D-5D833CD51B35}" type="presParOf" srcId="{E46B53D7-C651-4D8C-94C6-9B1B9EC4042D}" destId="{1CD9B6B9-4EC7-4506-9C54-CDBAEAE3A4ED}" srcOrd="0" destOrd="0" presId="urn:microsoft.com/office/officeart/2008/layout/LinedList"/>
    <dgm:cxn modelId="{28696C27-8B00-4563-844F-5D2886997770}" type="presParOf" srcId="{E46B53D7-C651-4D8C-94C6-9B1B9EC4042D}" destId="{03F1DA1C-603F-4C13-9075-58B4D3F506F0}" srcOrd="1" destOrd="0" presId="urn:microsoft.com/office/officeart/2008/layout/LinedList"/>
    <dgm:cxn modelId="{7655BB4D-9C8E-47C0-80CB-984EDD58D545}" type="presParOf" srcId="{03F1DA1C-603F-4C13-9075-58B4D3F506F0}" destId="{40D9D848-9400-42D4-A431-16575BF1E66B}" srcOrd="0" destOrd="0" presId="urn:microsoft.com/office/officeart/2008/layout/LinedList"/>
    <dgm:cxn modelId="{FC154409-4817-4B0B-A19A-2AEAD63FFB13}" type="presParOf" srcId="{03F1DA1C-603F-4C13-9075-58B4D3F506F0}" destId="{9CD3D3E9-D10C-4707-AA33-47E4EC18582B}" srcOrd="1" destOrd="0" presId="urn:microsoft.com/office/officeart/2008/layout/LinedList"/>
    <dgm:cxn modelId="{DE8A9862-66D5-4C1A-AD1E-60C60CD4AB70}" type="presParOf" srcId="{E46B53D7-C651-4D8C-94C6-9B1B9EC4042D}" destId="{0A20FA66-CE4C-43FB-A178-52CF2BD0460C}" srcOrd="2" destOrd="0" presId="urn:microsoft.com/office/officeart/2008/layout/LinedList"/>
    <dgm:cxn modelId="{9C04B9F9-120D-4B7C-822D-7F5106C3294A}" type="presParOf" srcId="{E46B53D7-C651-4D8C-94C6-9B1B9EC4042D}" destId="{95E798E2-2B89-47C7-B908-9647B0153F41}" srcOrd="3" destOrd="0" presId="urn:microsoft.com/office/officeart/2008/layout/LinedList"/>
    <dgm:cxn modelId="{387FB5AB-78CE-4F22-B4C9-36619D24F45B}" type="presParOf" srcId="{95E798E2-2B89-47C7-B908-9647B0153F41}" destId="{4C2AEDA7-27DF-43B6-85A9-1F54C4F4615E}" srcOrd="0" destOrd="0" presId="urn:microsoft.com/office/officeart/2008/layout/LinedList"/>
    <dgm:cxn modelId="{85C19D60-4D2F-4467-8B97-EF9F9CECF0AE}" type="presParOf" srcId="{95E798E2-2B89-47C7-B908-9647B0153F41}" destId="{155C35AF-1A5F-421A-8B7C-08CC07C77DCE}" srcOrd="1" destOrd="0" presId="urn:microsoft.com/office/officeart/2008/layout/LinedList"/>
    <dgm:cxn modelId="{5B1B9A1E-E650-49F0-B193-66820932EDAA}" type="presParOf" srcId="{E46B53D7-C651-4D8C-94C6-9B1B9EC4042D}" destId="{154AB5DB-F594-4CA1-8A42-DDA8C30D9D05}" srcOrd="4" destOrd="0" presId="urn:microsoft.com/office/officeart/2008/layout/LinedList"/>
    <dgm:cxn modelId="{8F699E10-834B-46CE-8293-E0C081F6309D}" type="presParOf" srcId="{E46B53D7-C651-4D8C-94C6-9B1B9EC4042D}" destId="{21AC7164-827F-4FD5-9A1B-7F9F5EE67EAE}" srcOrd="5" destOrd="0" presId="urn:microsoft.com/office/officeart/2008/layout/LinedList"/>
    <dgm:cxn modelId="{452AFC02-AC53-4B2B-9D0E-CCD4266C4A6A}" type="presParOf" srcId="{21AC7164-827F-4FD5-9A1B-7F9F5EE67EAE}" destId="{FBD57D8B-11C5-4D8E-BDB1-4EEDD13D81D9}" srcOrd="0" destOrd="0" presId="urn:microsoft.com/office/officeart/2008/layout/LinedList"/>
    <dgm:cxn modelId="{D6DA817C-6269-45AB-9B0A-75348C10F345}" type="presParOf" srcId="{21AC7164-827F-4FD5-9A1B-7F9F5EE67EAE}" destId="{CDBFC0E0-9D91-40E4-9B38-D7F810D36225}" srcOrd="1" destOrd="0" presId="urn:microsoft.com/office/officeart/2008/layout/LinedList"/>
    <dgm:cxn modelId="{C1F21CA2-4ED7-4627-B98A-5109ED97A930}" type="presParOf" srcId="{E46B53D7-C651-4D8C-94C6-9B1B9EC4042D}" destId="{EE123B19-D460-48FD-A1D5-657D24ECD084}" srcOrd="6" destOrd="0" presId="urn:microsoft.com/office/officeart/2008/layout/LinedList"/>
    <dgm:cxn modelId="{14FD39DB-C915-4F95-B71B-758C054E1BAA}" type="presParOf" srcId="{E46B53D7-C651-4D8C-94C6-9B1B9EC4042D}" destId="{6CDABB3A-4C9C-4D99-B1F4-BFEB168D69BC}" srcOrd="7" destOrd="0" presId="urn:microsoft.com/office/officeart/2008/layout/LinedList"/>
    <dgm:cxn modelId="{8B2184A2-49F0-4205-97E8-9394CDA34F89}" type="presParOf" srcId="{6CDABB3A-4C9C-4D99-B1F4-BFEB168D69BC}" destId="{14C7452F-0992-4179-9EE8-90A1E3A34F9C}" srcOrd="0" destOrd="0" presId="urn:microsoft.com/office/officeart/2008/layout/LinedList"/>
    <dgm:cxn modelId="{9AC53BBE-60C9-4B27-90EB-F7F63A262AAC}" type="presParOf" srcId="{6CDABB3A-4C9C-4D99-B1F4-BFEB168D69BC}" destId="{1B91A3F8-DCF2-4173-97D1-ACC111D7FDEA}" srcOrd="1" destOrd="0" presId="urn:microsoft.com/office/officeart/2008/layout/LinedList"/>
    <dgm:cxn modelId="{013F630F-6FB9-47A4-871E-918006140C4B}" type="presParOf" srcId="{E46B53D7-C651-4D8C-94C6-9B1B9EC4042D}" destId="{08E779F9-4C45-4619-88A0-C8A0004903CA}" srcOrd="8" destOrd="0" presId="urn:microsoft.com/office/officeart/2008/layout/LinedList"/>
    <dgm:cxn modelId="{CFB51201-E3CD-4D6C-87EB-458D20778C5B}" type="presParOf" srcId="{E46B53D7-C651-4D8C-94C6-9B1B9EC4042D}" destId="{772257AD-33F9-4DBA-80C1-33672C424942}" srcOrd="9" destOrd="0" presId="urn:microsoft.com/office/officeart/2008/layout/LinedList"/>
    <dgm:cxn modelId="{7DB788FE-6EE2-4EEA-B2B5-782C9CA27107}" type="presParOf" srcId="{772257AD-33F9-4DBA-80C1-33672C424942}" destId="{86439DE4-79D5-43E3-A3F0-5B36A1A73282}" srcOrd="0" destOrd="0" presId="urn:microsoft.com/office/officeart/2008/layout/LinedList"/>
    <dgm:cxn modelId="{9FB4FC30-42D9-4C27-9F77-858520258AC5}" type="presParOf" srcId="{772257AD-33F9-4DBA-80C1-33672C424942}" destId="{EDE09CFA-FA05-4F60-B18F-E549FE2160C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A9F7ED1-37FD-4EEB-B187-FA3171C7A8E6}" type="doc">
      <dgm:prSet loTypeId="urn:microsoft.com/office/officeart/2016/7/layout/LinearArrowProcessNumbered" loCatId="process" qsTypeId="urn:microsoft.com/office/officeart/2005/8/quickstyle/simple1" qsCatId="simple" csTypeId="urn:microsoft.com/office/officeart/2005/8/colors/accent1_2" csCatId="accent1" phldr="1"/>
      <dgm:spPr/>
      <dgm:t>
        <a:bodyPr/>
        <a:lstStyle/>
        <a:p>
          <a:endParaRPr lang="en-US"/>
        </a:p>
      </dgm:t>
    </dgm:pt>
    <dgm:pt modelId="{AA129F99-E7DD-44C4-A6F6-C96AE389E7A0}">
      <dgm:prSet/>
      <dgm:spPr/>
      <dgm:t>
        <a:bodyPr/>
        <a:lstStyle/>
        <a:p>
          <a:r>
            <a:rPr lang="en-GB"/>
            <a:t>Share guidance and recommendations on best practice for fostering EDI within libraries in the M25 consortium.</a:t>
          </a:r>
          <a:endParaRPr lang="en-US"/>
        </a:p>
      </dgm:t>
    </dgm:pt>
    <dgm:pt modelId="{A61D4839-08D8-4002-8640-4F98781ED934}" type="parTrans" cxnId="{8613970D-2640-47B0-B081-0D5D30E6EA53}">
      <dgm:prSet/>
      <dgm:spPr/>
      <dgm:t>
        <a:bodyPr/>
        <a:lstStyle/>
        <a:p>
          <a:endParaRPr lang="en-US"/>
        </a:p>
      </dgm:t>
    </dgm:pt>
    <dgm:pt modelId="{88E3FF0B-E36C-4B92-B4D1-939773AD6936}" type="sibTrans" cxnId="{8613970D-2640-47B0-B081-0D5D30E6EA53}">
      <dgm:prSet phldrT="1" phldr="0"/>
      <dgm:spPr/>
      <dgm:t>
        <a:bodyPr/>
        <a:lstStyle/>
        <a:p>
          <a:r>
            <a:rPr lang="en-US"/>
            <a:t>1</a:t>
          </a:r>
        </a:p>
      </dgm:t>
    </dgm:pt>
    <dgm:pt modelId="{04441562-37F3-43D2-8455-1DB197F96398}">
      <dgm:prSet/>
      <dgm:spPr/>
      <dgm:t>
        <a:bodyPr/>
        <a:lstStyle/>
        <a:p>
          <a:r>
            <a:rPr lang="en-GB"/>
            <a:t>Explore pathways to support the recruitment and progression of marginalised groups. </a:t>
          </a:r>
          <a:endParaRPr lang="en-US"/>
        </a:p>
      </dgm:t>
    </dgm:pt>
    <dgm:pt modelId="{0D07A98D-AA31-4D2A-9CC2-8BC40648CE89}" type="parTrans" cxnId="{27FB6515-C1B2-4DCA-B6FD-C0F03752E73D}">
      <dgm:prSet/>
      <dgm:spPr/>
      <dgm:t>
        <a:bodyPr/>
        <a:lstStyle/>
        <a:p>
          <a:endParaRPr lang="en-US"/>
        </a:p>
      </dgm:t>
    </dgm:pt>
    <dgm:pt modelId="{33C71234-8BE6-4F79-B550-7EFCEB970B72}" type="sibTrans" cxnId="{27FB6515-C1B2-4DCA-B6FD-C0F03752E73D}">
      <dgm:prSet phldrT="2" phldr="0"/>
      <dgm:spPr/>
      <dgm:t>
        <a:bodyPr/>
        <a:lstStyle/>
        <a:p>
          <a:r>
            <a:rPr lang="en-US"/>
            <a:t>2</a:t>
          </a:r>
        </a:p>
      </dgm:t>
    </dgm:pt>
    <dgm:pt modelId="{C38A6C66-DF33-4787-9281-DC9FB8ADC348}">
      <dgm:prSet/>
      <dgm:spPr/>
      <dgm:t>
        <a:bodyPr/>
        <a:lstStyle/>
        <a:p>
          <a:r>
            <a:rPr lang="en-GB"/>
            <a:t>Amplify marginalised voices via events and sharing of case studies.</a:t>
          </a:r>
          <a:endParaRPr lang="en-US"/>
        </a:p>
      </dgm:t>
    </dgm:pt>
    <dgm:pt modelId="{76C6F4D9-0A22-44F4-BCE9-1F2A1988F687}" type="parTrans" cxnId="{DDC25244-AB27-4A24-A349-3DAB8DDA837F}">
      <dgm:prSet/>
      <dgm:spPr/>
      <dgm:t>
        <a:bodyPr/>
        <a:lstStyle/>
        <a:p>
          <a:endParaRPr lang="en-US"/>
        </a:p>
      </dgm:t>
    </dgm:pt>
    <dgm:pt modelId="{D0EC1B31-5D1E-4A66-AF1B-BE9BDC8BA0FE}" type="sibTrans" cxnId="{DDC25244-AB27-4A24-A349-3DAB8DDA837F}">
      <dgm:prSet phldrT="3" phldr="0"/>
      <dgm:spPr/>
      <dgm:t>
        <a:bodyPr/>
        <a:lstStyle/>
        <a:p>
          <a:r>
            <a:rPr lang="en-US"/>
            <a:t>3</a:t>
          </a:r>
        </a:p>
      </dgm:t>
    </dgm:pt>
    <dgm:pt modelId="{0E13FFA1-861B-408F-9A4D-7EC597945E73}">
      <dgm:prSet/>
      <dgm:spPr/>
      <dgm:t>
        <a:bodyPr/>
        <a:lstStyle/>
        <a:p>
          <a:r>
            <a:rPr lang="en-GB"/>
            <a:t>Regularly gather information from member institutions on EDI initiatives, working collectively to survey member institutions, analyse responses and disseminate.</a:t>
          </a:r>
          <a:endParaRPr lang="en-US"/>
        </a:p>
      </dgm:t>
    </dgm:pt>
    <dgm:pt modelId="{1E375394-48A9-4C8E-98D0-D7BDDABEB0E7}" type="parTrans" cxnId="{462BB7B7-7251-4320-B9DF-3F1A73CF9242}">
      <dgm:prSet/>
      <dgm:spPr/>
      <dgm:t>
        <a:bodyPr/>
        <a:lstStyle/>
        <a:p>
          <a:endParaRPr lang="en-US"/>
        </a:p>
      </dgm:t>
    </dgm:pt>
    <dgm:pt modelId="{6AFADF40-C881-47AC-BECD-99B6686D79E7}" type="sibTrans" cxnId="{462BB7B7-7251-4320-B9DF-3F1A73CF9242}">
      <dgm:prSet phldrT="4" phldr="0"/>
      <dgm:spPr/>
      <dgm:t>
        <a:bodyPr/>
        <a:lstStyle/>
        <a:p>
          <a:r>
            <a:rPr lang="en-US"/>
            <a:t>4</a:t>
          </a:r>
        </a:p>
      </dgm:t>
    </dgm:pt>
    <dgm:pt modelId="{97146669-92AB-40F3-9FE2-C8C768954F94}">
      <dgm:prSet/>
      <dgm:spPr/>
      <dgm:t>
        <a:bodyPr/>
        <a:lstStyle/>
        <a:p>
          <a:r>
            <a:rPr lang="en-GB"/>
            <a:t>Provide a platform/space to facilitate respectful and meaningful approaches to starting conversations about diversity. </a:t>
          </a:r>
          <a:endParaRPr lang="en-US"/>
        </a:p>
      </dgm:t>
    </dgm:pt>
    <dgm:pt modelId="{3E55E043-88AD-4A56-A608-647CF6510801}" type="parTrans" cxnId="{F02EC3CF-6459-4EDA-BB70-4E33139CFD4B}">
      <dgm:prSet/>
      <dgm:spPr/>
      <dgm:t>
        <a:bodyPr/>
        <a:lstStyle/>
        <a:p>
          <a:endParaRPr lang="en-US"/>
        </a:p>
      </dgm:t>
    </dgm:pt>
    <dgm:pt modelId="{BDDC622E-92F4-4ED8-802E-81DA953BFBB5}" type="sibTrans" cxnId="{F02EC3CF-6459-4EDA-BB70-4E33139CFD4B}">
      <dgm:prSet phldrT="5" phldr="0"/>
      <dgm:spPr/>
      <dgm:t>
        <a:bodyPr/>
        <a:lstStyle/>
        <a:p>
          <a:r>
            <a:rPr lang="en-US"/>
            <a:t>5</a:t>
          </a:r>
        </a:p>
      </dgm:t>
    </dgm:pt>
    <dgm:pt modelId="{E7CCAF2D-18CC-4A34-A8C8-F91094E9EAB7}">
      <dgm:prSet/>
      <dgm:spPr/>
      <dgm:t>
        <a:bodyPr/>
        <a:lstStyle/>
        <a:p>
          <a:r>
            <a:rPr lang="en-GB"/>
            <a:t>Regularly review sector information on the most appropriate terminology.</a:t>
          </a:r>
          <a:endParaRPr lang="en-US"/>
        </a:p>
      </dgm:t>
    </dgm:pt>
    <dgm:pt modelId="{EFCD2780-CAE7-404E-9791-8EC10A750433}" type="parTrans" cxnId="{6E05536A-C28F-451D-A488-E637E8451755}">
      <dgm:prSet/>
      <dgm:spPr/>
      <dgm:t>
        <a:bodyPr/>
        <a:lstStyle/>
        <a:p>
          <a:endParaRPr lang="en-US"/>
        </a:p>
      </dgm:t>
    </dgm:pt>
    <dgm:pt modelId="{0016B963-A34B-4D46-8218-F13DAF9BB814}" type="sibTrans" cxnId="{6E05536A-C28F-451D-A488-E637E8451755}">
      <dgm:prSet phldrT="6" phldr="0"/>
      <dgm:spPr/>
      <dgm:t>
        <a:bodyPr/>
        <a:lstStyle/>
        <a:p>
          <a:r>
            <a:rPr lang="en-US"/>
            <a:t>6</a:t>
          </a:r>
        </a:p>
      </dgm:t>
    </dgm:pt>
    <dgm:pt modelId="{0609979B-1DC9-4222-AC56-2C1B703B2641}" type="pres">
      <dgm:prSet presAssocID="{CA9F7ED1-37FD-4EEB-B187-FA3171C7A8E6}" presName="linearFlow" presStyleCnt="0">
        <dgm:presLayoutVars>
          <dgm:dir/>
          <dgm:animLvl val="lvl"/>
          <dgm:resizeHandles val="exact"/>
        </dgm:presLayoutVars>
      </dgm:prSet>
      <dgm:spPr/>
    </dgm:pt>
    <dgm:pt modelId="{D8AB6EA3-BB35-406D-8E69-108D3A16C965}" type="pres">
      <dgm:prSet presAssocID="{AA129F99-E7DD-44C4-A6F6-C96AE389E7A0}" presName="compositeNode" presStyleCnt="0"/>
      <dgm:spPr/>
    </dgm:pt>
    <dgm:pt modelId="{04A7D2A8-D1B7-4F0D-98DB-D4EC0C225B88}" type="pres">
      <dgm:prSet presAssocID="{AA129F99-E7DD-44C4-A6F6-C96AE389E7A0}" presName="parTx" presStyleLbl="node1" presStyleIdx="0" presStyleCnt="0">
        <dgm:presLayoutVars>
          <dgm:chMax val="0"/>
          <dgm:chPref val="0"/>
          <dgm:bulletEnabled val="1"/>
        </dgm:presLayoutVars>
      </dgm:prSet>
      <dgm:spPr/>
    </dgm:pt>
    <dgm:pt modelId="{4A82F763-6791-4745-A46A-7D5D54925C10}" type="pres">
      <dgm:prSet presAssocID="{AA129F99-E7DD-44C4-A6F6-C96AE389E7A0}" presName="parSh" presStyleCnt="0"/>
      <dgm:spPr/>
    </dgm:pt>
    <dgm:pt modelId="{4577FD8A-9B3D-41B9-93DE-20203EE84546}" type="pres">
      <dgm:prSet presAssocID="{AA129F99-E7DD-44C4-A6F6-C96AE389E7A0}" presName="lineNode" presStyleLbl="alignAccFollowNode1" presStyleIdx="0" presStyleCnt="18"/>
      <dgm:spPr/>
    </dgm:pt>
    <dgm:pt modelId="{0C50ACC4-50F9-4FFA-947B-89614E19C11B}" type="pres">
      <dgm:prSet presAssocID="{AA129F99-E7DD-44C4-A6F6-C96AE389E7A0}" presName="lineArrowNode" presStyleLbl="alignAccFollowNode1" presStyleIdx="1" presStyleCnt="18"/>
      <dgm:spPr/>
    </dgm:pt>
    <dgm:pt modelId="{3CDCD8FD-29F4-4FC7-B125-B395F3E637B1}" type="pres">
      <dgm:prSet presAssocID="{88E3FF0B-E36C-4B92-B4D1-939773AD6936}" presName="sibTransNodeCircle" presStyleLbl="alignNode1" presStyleIdx="0" presStyleCnt="6">
        <dgm:presLayoutVars>
          <dgm:chMax val="0"/>
          <dgm:bulletEnabled/>
        </dgm:presLayoutVars>
      </dgm:prSet>
      <dgm:spPr/>
    </dgm:pt>
    <dgm:pt modelId="{A897B678-13B7-42A7-9313-EFB8FE6F8460}" type="pres">
      <dgm:prSet presAssocID="{88E3FF0B-E36C-4B92-B4D1-939773AD6936}" presName="spacerBetweenCircleAndCallout" presStyleCnt="0">
        <dgm:presLayoutVars/>
      </dgm:prSet>
      <dgm:spPr/>
    </dgm:pt>
    <dgm:pt modelId="{7BDF7BE1-106C-43CE-B469-E039C56CFF19}" type="pres">
      <dgm:prSet presAssocID="{AA129F99-E7DD-44C4-A6F6-C96AE389E7A0}" presName="nodeText" presStyleLbl="alignAccFollowNode1" presStyleIdx="2" presStyleCnt="18">
        <dgm:presLayoutVars>
          <dgm:bulletEnabled val="1"/>
        </dgm:presLayoutVars>
      </dgm:prSet>
      <dgm:spPr/>
    </dgm:pt>
    <dgm:pt modelId="{FC326F26-B3D4-4F43-9560-23F04D082753}" type="pres">
      <dgm:prSet presAssocID="{88E3FF0B-E36C-4B92-B4D1-939773AD6936}" presName="sibTransComposite" presStyleCnt="0"/>
      <dgm:spPr/>
    </dgm:pt>
    <dgm:pt modelId="{67D9F346-6208-450B-B593-245FD2B16D1A}" type="pres">
      <dgm:prSet presAssocID="{04441562-37F3-43D2-8455-1DB197F96398}" presName="compositeNode" presStyleCnt="0"/>
      <dgm:spPr/>
    </dgm:pt>
    <dgm:pt modelId="{7BAAFCC6-D5CE-4A17-B8E5-E234A02780A6}" type="pres">
      <dgm:prSet presAssocID="{04441562-37F3-43D2-8455-1DB197F96398}" presName="parTx" presStyleLbl="node1" presStyleIdx="0" presStyleCnt="0">
        <dgm:presLayoutVars>
          <dgm:chMax val="0"/>
          <dgm:chPref val="0"/>
          <dgm:bulletEnabled val="1"/>
        </dgm:presLayoutVars>
      </dgm:prSet>
      <dgm:spPr/>
    </dgm:pt>
    <dgm:pt modelId="{F91B35CE-06C7-47CE-B86C-3706CBF0D256}" type="pres">
      <dgm:prSet presAssocID="{04441562-37F3-43D2-8455-1DB197F96398}" presName="parSh" presStyleCnt="0"/>
      <dgm:spPr/>
    </dgm:pt>
    <dgm:pt modelId="{C4BD9D61-70DB-4DFF-9851-D2309326D93F}" type="pres">
      <dgm:prSet presAssocID="{04441562-37F3-43D2-8455-1DB197F96398}" presName="lineNode" presStyleLbl="alignAccFollowNode1" presStyleIdx="3" presStyleCnt="18"/>
      <dgm:spPr/>
    </dgm:pt>
    <dgm:pt modelId="{4132A0BC-E822-4519-8ACB-8007488CE0ED}" type="pres">
      <dgm:prSet presAssocID="{04441562-37F3-43D2-8455-1DB197F96398}" presName="lineArrowNode" presStyleLbl="alignAccFollowNode1" presStyleIdx="4" presStyleCnt="18"/>
      <dgm:spPr/>
    </dgm:pt>
    <dgm:pt modelId="{30C13D07-253A-4CF6-95AE-66A94615495D}" type="pres">
      <dgm:prSet presAssocID="{33C71234-8BE6-4F79-B550-7EFCEB970B72}" presName="sibTransNodeCircle" presStyleLbl="alignNode1" presStyleIdx="1" presStyleCnt="6">
        <dgm:presLayoutVars>
          <dgm:chMax val="0"/>
          <dgm:bulletEnabled/>
        </dgm:presLayoutVars>
      </dgm:prSet>
      <dgm:spPr/>
    </dgm:pt>
    <dgm:pt modelId="{37F98F8B-40C1-4437-B4F0-9A16C1AD57CD}" type="pres">
      <dgm:prSet presAssocID="{33C71234-8BE6-4F79-B550-7EFCEB970B72}" presName="spacerBetweenCircleAndCallout" presStyleCnt="0">
        <dgm:presLayoutVars/>
      </dgm:prSet>
      <dgm:spPr/>
    </dgm:pt>
    <dgm:pt modelId="{BE1B4B6A-432D-408E-855A-A709D6D0E988}" type="pres">
      <dgm:prSet presAssocID="{04441562-37F3-43D2-8455-1DB197F96398}" presName="nodeText" presStyleLbl="alignAccFollowNode1" presStyleIdx="5" presStyleCnt="18">
        <dgm:presLayoutVars>
          <dgm:bulletEnabled val="1"/>
        </dgm:presLayoutVars>
      </dgm:prSet>
      <dgm:spPr/>
    </dgm:pt>
    <dgm:pt modelId="{B20DF7D3-6A4C-4863-A5F0-DE2DC0A3362B}" type="pres">
      <dgm:prSet presAssocID="{33C71234-8BE6-4F79-B550-7EFCEB970B72}" presName="sibTransComposite" presStyleCnt="0"/>
      <dgm:spPr/>
    </dgm:pt>
    <dgm:pt modelId="{13AA4A78-A87D-4B39-A256-D219F1EDE115}" type="pres">
      <dgm:prSet presAssocID="{C38A6C66-DF33-4787-9281-DC9FB8ADC348}" presName="compositeNode" presStyleCnt="0"/>
      <dgm:spPr/>
    </dgm:pt>
    <dgm:pt modelId="{C0FC5969-603F-480A-BDA7-909E0C08CEEA}" type="pres">
      <dgm:prSet presAssocID="{C38A6C66-DF33-4787-9281-DC9FB8ADC348}" presName="parTx" presStyleLbl="node1" presStyleIdx="0" presStyleCnt="0">
        <dgm:presLayoutVars>
          <dgm:chMax val="0"/>
          <dgm:chPref val="0"/>
          <dgm:bulletEnabled val="1"/>
        </dgm:presLayoutVars>
      </dgm:prSet>
      <dgm:spPr/>
    </dgm:pt>
    <dgm:pt modelId="{E89D0A2F-4736-4D2A-B7F9-4B2AA0CBE384}" type="pres">
      <dgm:prSet presAssocID="{C38A6C66-DF33-4787-9281-DC9FB8ADC348}" presName="parSh" presStyleCnt="0"/>
      <dgm:spPr/>
    </dgm:pt>
    <dgm:pt modelId="{37CB721F-FEA1-4B74-B8DF-1FC147F5FFF0}" type="pres">
      <dgm:prSet presAssocID="{C38A6C66-DF33-4787-9281-DC9FB8ADC348}" presName="lineNode" presStyleLbl="alignAccFollowNode1" presStyleIdx="6" presStyleCnt="18"/>
      <dgm:spPr/>
    </dgm:pt>
    <dgm:pt modelId="{38BB1F5B-034B-4675-91DC-A15027AD709B}" type="pres">
      <dgm:prSet presAssocID="{C38A6C66-DF33-4787-9281-DC9FB8ADC348}" presName="lineArrowNode" presStyleLbl="alignAccFollowNode1" presStyleIdx="7" presStyleCnt="18"/>
      <dgm:spPr/>
    </dgm:pt>
    <dgm:pt modelId="{9CD99D16-790C-420D-AE70-6D2F8EA95544}" type="pres">
      <dgm:prSet presAssocID="{D0EC1B31-5D1E-4A66-AF1B-BE9BDC8BA0FE}" presName="sibTransNodeCircle" presStyleLbl="alignNode1" presStyleIdx="2" presStyleCnt="6">
        <dgm:presLayoutVars>
          <dgm:chMax val="0"/>
          <dgm:bulletEnabled/>
        </dgm:presLayoutVars>
      </dgm:prSet>
      <dgm:spPr/>
    </dgm:pt>
    <dgm:pt modelId="{D89DE5E7-5ECB-46EC-9AC6-33116EE97DD2}" type="pres">
      <dgm:prSet presAssocID="{D0EC1B31-5D1E-4A66-AF1B-BE9BDC8BA0FE}" presName="spacerBetweenCircleAndCallout" presStyleCnt="0">
        <dgm:presLayoutVars/>
      </dgm:prSet>
      <dgm:spPr/>
    </dgm:pt>
    <dgm:pt modelId="{05060ACD-08B0-4EF2-8005-72B6A36FFFE4}" type="pres">
      <dgm:prSet presAssocID="{C38A6C66-DF33-4787-9281-DC9FB8ADC348}" presName="nodeText" presStyleLbl="alignAccFollowNode1" presStyleIdx="8" presStyleCnt="18">
        <dgm:presLayoutVars>
          <dgm:bulletEnabled val="1"/>
        </dgm:presLayoutVars>
      </dgm:prSet>
      <dgm:spPr/>
    </dgm:pt>
    <dgm:pt modelId="{21CA45AC-7907-4ECA-AB22-195FC5744332}" type="pres">
      <dgm:prSet presAssocID="{D0EC1B31-5D1E-4A66-AF1B-BE9BDC8BA0FE}" presName="sibTransComposite" presStyleCnt="0"/>
      <dgm:spPr/>
    </dgm:pt>
    <dgm:pt modelId="{6F9EB0BE-72B0-406E-960B-C5975E38595F}" type="pres">
      <dgm:prSet presAssocID="{0E13FFA1-861B-408F-9A4D-7EC597945E73}" presName="compositeNode" presStyleCnt="0"/>
      <dgm:spPr/>
    </dgm:pt>
    <dgm:pt modelId="{E8614385-49A1-4852-90F3-4506B5CFC1F0}" type="pres">
      <dgm:prSet presAssocID="{0E13FFA1-861B-408F-9A4D-7EC597945E73}" presName="parTx" presStyleLbl="node1" presStyleIdx="0" presStyleCnt="0">
        <dgm:presLayoutVars>
          <dgm:chMax val="0"/>
          <dgm:chPref val="0"/>
          <dgm:bulletEnabled val="1"/>
        </dgm:presLayoutVars>
      </dgm:prSet>
      <dgm:spPr/>
    </dgm:pt>
    <dgm:pt modelId="{58CD6A1A-AF52-4A63-A4D7-8C599C4EB185}" type="pres">
      <dgm:prSet presAssocID="{0E13FFA1-861B-408F-9A4D-7EC597945E73}" presName="parSh" presStyleCnt="0"/>
      <dgm:spPr/>
    </dgm:pt>
    <dgm:pt modelId="{A627F364-2FB6-4829-B2A0-34847FE6BF73}" type="pres">
      <dgm:prSet presAssocID="{0E13FFA1-861B-408F-9A4D-7EC597945E73}" presName="lineNode" presStyleLbl="alignAccFollowNode1" presStyleIdx="9" presStyleCnt="18"/>
      <dgm:spPr/>
    </dgm:pt>
    <dgm:pt modelId="{B39EE904-271A-4C8B-91F7-DE30BF59688C}" type="pres">
      <dgm:prSet presAssocID="{0E13FFA1-861B-408F-9A4D-7EC597945E73}" presName="lineArrowNode" presStyleLbl="alignAccFollowNode1" presStyleIdx="10" presStyleCnt="18"/>
      <dgm:spPr/>
    </dgm:pt>
    <dgm:pt modelId="{B8DDA83C-A7D4-4320-AD6B-E774B6F809A5}" type="pres">
      <dgm:prSet presAssocID="{6AFADF40-C881-47AC-BECD-99B6686D79E7}" presName="sibTransNodeCircle" presStyleLbl="alignNode1" presStyleIdx="3" presStyleCnt="6">
        <dgm:presLayoutVars>
          <dgm:chMax val="0"/>
          <dgm:bulletEnabled/>
        </dgm:presLayoutVars>
      </dgm:prSet>
      <dgm:spPr/>
    </dgm:pt>
    <dgm:pt modelId="{66B7E29B-1ABC-4456-A0E9-10462A945B8C}" type="pres">
      <dgm:prSet presAssocID="{6AFADF40-C881-47AC-BECD-99B6686D79E7}" presName="spacerBetweenCircleAndCallout" presStyleCnt="0">
        <dgm:presLayoutVars/>
      </dgm:prSet>
      <dgm:spPr/>
    </dgm:pt>
    <dgm:pt modelId="{76A0423C-61E8-4DDD-BE15-057FDB9B5585}" type="pres">
      <dgm:prSet presAssocID="{0E13FFA1-861B-408F-9A4D-7EC597945E73}" presName="nodeText" presStyleLbl="alignAccFollowNode1" presStyleIdx="11" presStyleCnt="18">
        <dgm:presLayoutVars>
          <dgm:bulletEnabled val="1"/>
        </dgm:presLayoutVars>
      </dgm:prSet>
      <dgm:spPr/>
    </dgm:pt>
    <dgm:pt modelId="{B38450CB-024A-4F56-8DA4-973D851F754A}" type="pres">
      <dgm:prSet presAssocID="{6AFADF40-C881-47AC-BECD-99B6686D79E7}" presName="sibTransComposite" presStyleCnt="0"/>
      <dgm:spPr/>
    </dgm:pt>
    <dgm:pt modelId="{5D6F6249-5B81-4D19-B607-9D37FE8B10CA}" type="pres">
      <dgm:prSet presAssocID="{97146669-92AB-40F3-9FE2-C8C768954F94}" presName="compositeNode" presStyleCnt="0"/>
      <dgm:spPr/>
    </dgm:pt>
    <dgm:pt modelId="{883FBE26-45CE-412F-8756-1E7DAEDA66A5}" type="pres">
      <dgm:prSet presAssocID="{97146669-92AB-40F3-9FE2-C8C768954F94}" presName="parTx" presStyleLbl="node1" presStyleIdx="0" presStyleCnt="0">
        <dgm:presLayoutVars>
          <dgm:chMax val="0"/>
          <dgm:chPref val="0"/>
          <dgm:bulletEnabled val="1"/>
        </dgm:presLayoutVars>
      </dgm:prSet>
      <dgm:spPr/>
    </dgm:pt>
    <dgm:pt modelId="{4A65B69F-AA88-4E2F-AA6B-CAB9712118A6}" type="pres">
      <dgm:prSet presAssocID="{97146669-92AB-40F3-9FE2-C8C768954F94}" presName="parSh" presStyleCnt="0"/>
      <dgm:spPr/>
    </dgm:pt>
    <dgm:pt modelId="{B376BB66-7FF6-48F1-AA71-A16701B83614}" type="pres">
      <dgm:prSet presAssocID="{97146669-92AB-40F3-9FE2-C8C768954F94}" presName="lineNode" presStyleLbl="alignAccFollowNode1" presStyleIdx="12" presStyleCnt="18"/>
      <dgm:spPr/>
    </dgm:pt>
    <dgm:pt modelId="{93D71C57-C65A-44AE-8BD6-F56BE539ED27}" type="pres">
      <dgm:prSet presAssocID="{97146669-92AB-40F3-9FE2-C8C768954F94}" presName="lineArrowNode" presStyleLbl="alignAccFollowNode1" presStyleIdx="13" presStyleCnt="18"/>
      <dgm:spPr/>
    </dgm:pt>
    <dgm:pt modelId="{87A380FC-780D-4180-B23C-431DEC4FEA2B}" type="pres">
      <dgm:prSet presAssocID="{BDDC622E-92F4-4ED8-802E-81DA953BFBB5}" presName="sibTransNodeCircle" presStyleLbl="alignNode1" presStyleIdx="4" presStyleCnt="6">
        <dgm:presLayoutVars>
          <dgm:chMax val="0"/>
          <dgm:bulletEnabled/>
        </dgm:presLayoutVars>
      </dgm:prSet>
      <dgm:spPr/>
    </dgm:pt>
    <dgm:pt modelId="{34BDFB4E-5FD0-4393-A3CC-8CA97EEFF1E7}" type="pres">
      <dgm:prSet presAssocID="{BDDC622E-92F4-4ED8-802E-81DA953BFBB5}" presName="spacerBetweenCircleAndCallout" presStyleCnt="0">
        <dgm:presLayoutVars/>
      </dgm:prSet>
      <dgm:spPr/>
    </dgm:pt>
    <dgm:pt modelId="{78F1E649-6435-4B5E-91D7-611F21B27F2E}" type="pres">
      <dgm:prSet presAssocID="{97146669-92AB-40F3-9FE2-C8C768954F94}" presName="nodeText" presStyleLbl="alignAccFollowNode1" presStyleIdx="14" presStyleCnt="18">
        <dgm:presLayoutVars>
          <dgm:bulletEnabled val="1"/>
        </dgm:presLayoutVars>
      </dgm:prSet>
      <dgm:spPr/>
    </dgm:pt>
    <dgm:pt modelId="{83952F0A-EB9A-4CE4-8252-A46A7E954409}" type="pres">
      <dgm:prSet presAssocID="{BDDC622E-92F4-4ED8-802E-81DA953BFBB5}" presName="sibTransComposite" presStyleCnt="0"/>
      <dgm:spPr/>
    </dgm:pt>
    <dgm:pt modelId="{939D2418-40DD-4275-96D9-09DC2DA98BFC}" type="pres">
      <dgm:prSet presAssocID="{E7CCAF2D-18CC-4A34-A8C8-F91094E9EAB7}" presName="compositeNode" presStyleCnt="0"/>
      <dgm:spPr/>
    </dgm:pt>
    <dgm:pt modelId="{E162C67D-4D7D-4E37-BB2E-8FF1795873B8}" type="pres">
      <dgm:prSet presAssocID="{E7CCAF2D-18CC-4A34-A8C8-F91094E9EAB7}" presName="parTx" presStyleLbl="node1" presStyleIdx="0" presStyleCnt="0">
        <dgm:presLayoutVars>
          <dgm:chMax val="0"/>
          <dgm:chPref val="0"/>
          <dgm:bulletEnabled val="1"/>
        </dgm:presLayoutVars>
      </dgm:prSet>
      <dgm:spPr/>
    </dgm:pt>
    <dgm:pt modelId="{F535BC7A-9760-4D30-B18D-E99642265370}" type="pres">
      <dgm:prSet presAssocID="{E7CCAF2D-18CC-4A34-A8C8-F91094E9EAB7}" presName="parSh" presStyleCnt="0"/>
      <dgm:spPr/>
    </dgm:pt>
    <dgm:pt modelId="{D305D92F-9233-487A-8EE0-8ED534903A69}" type="pres">
      <dgm:prSet presAssocID="{E7CCAF2D-18CC-4A34-A8C8-F91094E9EAB7}" presName="lineNode" presStyleLbl="alignAccFollowNode1" presStyleIdx="15" presStyleCnt="18"/>
      <dgm:spPr/>
    </dgm:pt>
    <dgm:pt modelId="{2CCB30CD-4BAF-4870-851F-9D07E6E665A8}" type="pres">
      <dgm:prSet presAssocID="{E7CCAF2D-18CC-4A34-A8C8-F91094E9EAB7}" presName="lineArrowNode" presStyleLbl="alignAccFollowNode1" presStyleIdx="16" presStyleCnt="18"/>
      <dgm:spPr/>
    </dgm:pt>
    <dgm:pt modelId="{C06691BB-45B1-4502-AF16-22FA1F73DA5A}" type="pres">
      <dgm:prSet presAssocID="{0016B963-A34B-4D46-8218-F13DAF9BB814}" presName="sibTransNodeCircle" presStyleLbl="alignNode1" presStyleIdx="5" presStyleCnt="6">
        <dgm:presLayoutVars>
          <dgm:chMax val="0"/>
          <dgm:bulletEnabled/>
        </dgm:presLayoutVars>
      </dgm:prSet>
      <dgm:spPr/>
    </dgm:pt>
    <dgm:pt modelId="{104E3DD2-B3FE-4A25-95AC-0913540B6891}" type="pres">
      <dgm:prSet presAssocID="{0016B963-A34B-4D46-8218-F13DAF9BB814}" presName="spacerBetweenCircleAndCallout" presStyleCnt="0">
        <dgm:presLayoutVars/>
      </dgm:prSet>
      <dgm:spPr/>
    </dgm:pt>
    <dgm:pt modelId="{C8D4D63F-3C9D-4001-A0D0-5D6F5070B434}" type="pres">
      <dgm:prSet presAssocID="{E7CCAF2D-18CC-4A34-A8C8-F91094E9EAB7}" presName="nodeText" presStyleLbl="alignAccFollowNode1" presStyleIdx="17" presStyleCnt="18">
        <dgm:presLayoutVars>
          <dgm:bulletEnabled val="1"/>
        </dgm:presLayoutVars>
      </dgm:prSet>
      <dgm:spPr/>
    </dgm:pt>
  </dgm:ptLst>
  <dgm:cxnLst>
    <dgm:cxn modelId="{8613970D-2640-47B0-B081-0D5D30E6EA53}" srcId="{CA9F7ED1-37FD-4EEB-B187-FA3171C7A8E6}" destId="{AA129F99-E7DD-44C4-A6F6-C96AE389E7A0}" srcOrd="0" destOrd="0" parTransId="{A61D4839-08D8-4002-8640-4F98781ED934}" sibTransId="{88E3FF0B-E36C-4B92-B4D1-939773AD6936}"/>
    <dgm:cxn modelId="{27FB6515-C1B2-4DCA-B6FD-C0F03752E73D}" srcId="{CA9F7ED1-37FD-4EEB-B187-FA3171C7A8E6}" destId="{04441562-37F3-43D2-8455-1DB197F96398}" srcOrd="1" destOrd="0" parTransId="{0D07A98D-AA31-4D2A-9CC2-8BC40648CE89}" sibTransId="{33C71234-8BE6-4F79-B550-7EFCEB970B72}"/>
    <dgm:cxn modelId="{579C2317-8C69-417D-B8EF-3F4730D5ED57}" type="presOf" srcId="{BDDC622E-92F4-4ED8-802E-81DA953BFBB5}" destId="{87A380FC-780D-4180-B23C-431DEC4FEA2B}" srcOrd="0" destOrd="0" presId="urn:microsoft.com/office/officeart/2016/7/layout/LinearArrowProcessNumbered"/>
    <dgm:cxn modelId="{5ED81F25-2AED-405D-A391-B740E764BA38}" type="presOf" srcId="{AA129F99-E7DD-44C4-A6F6-C96AE389E7A0}" destId="{7BDF7BE1-106C-43CE-B469-E039C56CFF19}" srcOrd="0" destOrd="0" presId="urn:microsoft.com/office/officeart/2016/7/layout/LinearArrowProcessNumbered"/>
    <dgm:cxn modelId="{362EC228-1958-4544-B870-D68F6858894B}" type="presOf" srcId="{E7CCAF2D-18CC-4A34-A8C8-F91094E9EAB7}" destId="{C8D4D63F-3C9D-4001-A0D0-5D6F5070B434}" srcOrd="0" destOrd="0" presId="urn:microsoft.com/office/officeart/2016/7/layout/LinearArrowProcessNumbered"/>
    <dgm:cxn modelId="{AE6F5C35-F399-4903-A30D-56D8F014DD3B}" type="presOf" srcId="{88E3FF0B-E36C-4B92-B4D1-939773AD6936}" destId="{3CDCD8FD-29F4-4FC7-B125-B395F3E637B1}" srcOrd="0" destOrd="0" presId="urn:microsoft.com/office/officeart/2016/7/layout/LinearArrowProcessNumbered"/>
    <dgm:cxn modelId="{DDC25244-AB27-4A24-A349-3DAB8DDA837F}" srcId="{CA9F7ED1-37FD-4EEB-B187-FA3171C7A8E6}" destId="{C38A6C66-DF33-4787-9281-DC9FB8ADC348}" srcOrd="2" destOrd="0" parTransId="{76C6F4D9-0A22-44F4-BCE9-1F2A1988F687}" sibTransId="{D0EC1B31-5D1E-4A66-AF1B-BE9BDC8BA0FE}"/>
    <dgm:cxn modelId="{6E05536A-C28F-451D-A488-E637E8451755}" srcId="{CA9F7ED1-37FD-4EEB-B187-FA3171C7A8E6}" destId="{E7CCAF2D-18CC-4A34-A8C8-F91094E9EAB7}" srcOrd="5" destOrd="0" parTransId="{EFCD2780-CAE7-404E-9791-8EC10A750433}" sibTransId="{0016B963-A34B-4D46-8218-F13DAF9BB814}"/>
    <dgm:cxn modelId="{D34E7073-AC71-469F-BE12-B97955FCE288}" type="presOf" srcId="{33C71234-8BE6-4F79-B550-7EFCEB970B72}" destId="{30C13D07-253A-4CF6-95AE-66A94615495D}" srcOrd="0" destOrd="0" presId="urn:microsoft.com/office/officeart/2016/7/layout/LinearArrowProcessNumbered"/>
    <dgm:cxn modelId="{9F5FA053-D6B2-493A-8584-DD2033FD0273}" type="presOf" srcId="{C38A6C66-DF33-4787-9281-DC9FB8ADC348}" destId="{05060ACD-08B0-4EF2-8005-72B6A36FFFE4}" srcOrd="0" destOrd="0" presId="urn:microsoft.com/office/officeart/2016/7/layout/LinearArrowProcessNumbered"/>
    <dgm:cxn modelId="{AF21AB56-8970-4ABF-8A47-8EB53D8036C3}" type="presOf" srcId="{0016B963-A34B-4D46-8218-F13DAF9BB814}" destId="{C06691BB-45B1-4502-AF16-22FA1F73DA5A}" srcOrd="0" destOrd="0" presId="urn:microsoft.com/office/officeart/2016/7/layout/LinearArrowProcessNumbered"/>
    <dgm:cxn modelId="{0BC8A798-357C-4F07-AEFC-95EDC1F0A4CD}" type="presOf" srcId="{CA9F7ED1-37FD-4EEB-B187-FA3171C7A8E6}" destId="{0609979B-1DC9-4222-AC56-2C1B703B2641}" srcOrd="0" destOrd="0" presId="urn:microsoft.com/office/officeart/2016/7/layout/LinearArrowProcessNumbered"/>
    <dgm:cxn modelId="{DF0C879E-A6D4-4D57-AB08-D34A5B52C31A}" type="presOf" srcId="{04441562-37F3-43D2-8455-1DB197F96398}" destId="{BE1B4B6A-432D-408E-855A-A709D6D0E988}" srcOrd="0" destOrd="0" presId="urn:microsoft.com/office/officeart/2016/7/layout/LinearArrowProcessNumbered"/>
    <dgm:cxn modelId="{462BB7B7-7251-4320-B9DF-3F1A73CF9242}" srcId="{CA9F7ED1-37FD-4EEB-B187-FA3171C7A8E6}" destId="{0E13FFA1-861B-408F-9A4D-7EC597945E73}" srcOrd="3" destOrd="0" parTransId="{1E375394-48A9-4C8E-98D0-D7BDDABEB0E7}" sibTransId="{6AFADF40-C881-47AC-BECD-99B6686D79E7}"/>
    <dgm:cxn modelId="{2291FDBA-456B-4153-AB31-D71125588F48}" type="presOf" srcId="{0E13FFA1-861B-408F-9A4D-7EC597945E73}" destId="{76A0423C-61E8-4DDD-BE15-057FDB9B5585}" srcOrd="0" destOrd="0" presId="urn:microsoft.com/office/officeart/2016/7/layout/LinearArrowProcessNumbered"/>
    <dgm:cxn modelId="{98C6F8BD-68CE-4AE5-A8E9-06D0B4F3A0A1}" type="presOf" srcId="{6AFADF40-C881-47AC-BECD-99B6686D79E7}" destId="{B8DDA83C-A7D4-4320-AD6B-E774B6F809A5}" srcOrd="0" destOrd="0" presId="urn:microsoft.com/office/officeart/2016/7/layout/LinearArrowProcessNumbered"/>
    <dgm:cxn modelId="{FAC44BC1-B50B-45C6-B20F-F32C10C4F1AD}" type="presOf" srcId="{97146669-92AB-40F3-9FE2-C8C768954F94}" destId="{78F1E649-6435-4B5E-91D7-611F21B27F2E}" srcOrd="0" destOrd="0" presId="urn:microsoft.com/office/officeart/2016/7/layout/LinearArrowProcessNumbered"/>
    <dgm:cxn modelId="{F02EC3CF-6459-4EDA-BB70-4E33139CFD4B}" srcId="{CA9F7ED1-37FD-4EEB-B187-FA3171C7A8E6}" destId="{97146669-92AB-40F3-9FE2-C8C768954F94}" srcOrd="4" destOrd="0" parTransId="{3E55E043-88AD-4A56-A608-647CF6510801}" sibTransId="{BDDC622E-92F4-4ED8-802E-81DA953BFBB5}"/>
    <dgm:cxn modelId="{AB9AD6E3-EA06-45CA-A8A8-3506F90295B7}" type="presOf" srcId="{D0EC1B31-5D1E-4A66-AF1B-BE9BDC8BA0FE}" destId="{9CD99D16-790C-420D-AE70-6D2F8EA95544}" srcOrd="0" destOrd="0" presId="urn:microsoft.com/office/officeart/2016/7/layout/LinearArrowProcessNumbered"/>
    <dgm:cxn modelId="{CFEBE446-67C8-4524-8D14-7B209BE9B13A}" type="presParOf" srcId="{0609979B-1DC9-4222-AC56-2C1B703B2641}" destId="{D8AB6EA3-BB35-406D-8E69-108D3A16C965}" srcOrd="0" destOrd="0" presId="urn:microsoft.com/office/officeart/2016/7/layout/LinearArrowProcessNumbered"/>
    <dgm:cxn modelId="{A5BCF245-50FE-4C31-B6E7-661F1ADFBB8F}" type="presParOf" srcId="{D8AB6EA3-BB35-406D-8E69-108D3A16C965}" destId="{04A7D2A8-D1B7-4F0D-98DB-D4EC0C225B88}" srcOrd="0" destOrd="0" presId="urn:microsoft.com/office/officeart/2016/7/layout/LinearArrowProcessNumbered"/>
    <dgm:cxn modelId="{8733744E-344E-4219-94C6-5BDE1D6D9B26}" type="presParOf" srcId="{D8AB6EA3-BB35-406D-8E69-108D3A16C965}" destId="{4A82F763-6791-4745-A46A-7D5D54925C10}" srcOrd="1" destOrd="0" presId="urn:microsoft.com/office/officeart/2016/7/layout/LinearArrowProcessNumbered"/>
    <dgm:cxn modelId="{60E041B4-A193-4692-9574-0BAA4E75383F}" type="presParOf" srcId="{4A82F763-6791-4745-A46A-7D5D54925C10}" destId="{4577FD8A-9B3D-41B9-93DE-20203EE84546}" srcOrd="0" destOrd="0" presId="urn:microsoft.com/office/officeart/2016/7/layout/LinearArrowProcessNumbered"/>
    <dgm:cxn modelId="{9BCDE34E-AA73-4EE8-A218-6D8D3A79D2FE}" type="presParOf" srcId="{4A82F763-6791-4745-A46A-7D5D54925C10}" destId="{0C50ACC4-50F9-4FFA-947B-89614E19C11B}" srcOrd="1" destOrd="0" presId="urn:microsoft.com/office/officeart/2016/7/layout/LinearArrowProcessNumbered"/>
    <dgm:cxn modelId="{6F869156-8346-4825-9896-A0D9D2B7C0F2}" type="presParOf" srcId="{4A82F763-6791-4745-A46A-7D5D54925C10}" destId="{3CDCD8FD-29F4-4FC7-B125-B395F3E637B1}" srcOrd="2" destOrd="0" presId="urn:microsoft.com/office/officeart/2016/7/layout/LinearArrowProcessNumbered"/>
    <dgm:cxn modelId="{ECCBCD9D-1AE7-457B-A197-87B4BD784BC6}" type="presParOf" srcId="{4A82F763-6791-4745-A46A-7D5D54925C10}" destId="{A897B678-13B7-42A7-9313-EFB8FE6F8460}" srcOrd="3" destOrd="0" presId="urn:microsoft.com/office/officeart/2016/7/layout/LinearArrowProcessNumbered"/>
    <dgm:cxn modelId="{479082DE-7359-48DE-9243-4F076AE1A94F}" type="presParOf" srcId="{D8AB6EA3-BB35-406D-8E69-108D3A16C965}" destId="{7BDF7BE1-106C-43CE-B469-E039C56CFF19}" srcOrd="2" destOrd="0" presId="urn:microsoft.com/office/officeart/2016/7/layout/LinearArrowProcessNumbered"/>
    <dgm:cxn modelId="{A857A527-3920-408F-BF2C-E14BA786856F}" type="presParOf" srcId="{0609979B-1DC9-4222-AC56-2C1B703B2641}" destId="{FC326F26-B3D4-4F43-9560-23F04D082753}" srcOrd="1" destOrd="0" presId="urn:microsoft.com/office/officeart/2016/7/layout/LinearArrowProcessNumbered"/>
    <dgm:cxn modelId="{CCCFA199-4787-4DF7-8D12-2749C0604069}" type="presParOf" srcId="{0609979B-1DC9-4222-AC56-2C1B703B2641}" destId="{67D9F346-6208-450B-B593-245FD2B16D1A}" srcOrd="2" destOrd="0" presId="urn:microsoft.com/office/officeart/2016/7/layout/LinearArrowProcessNumbered"/>
    <dgm:cxn modelId="{DD0112BA-208A-450D-91CB-9B0BA7C14173}" type="presParOf" srcId="{67D9F346-6208-450B-B593-245FD2B16D1A}" destId="{7BAAFCC6-D5CE-4A17-B8E5-E234A02780A6}" srcOrd="0" destOrd="0" presId="urn:microsoft.com/office/officeart/2016/7/layout/LinearArrowProcessNumbered"/>
    <dgm:cxn modelId="{861F2A42-9FB2-4BAA-8A24-BD9BCC7CAC90}" type="presParOf" srcId="{67D9F346-6208-450B-B593-245FD2B16D1A}" destId="{F91B35CE-06C7-47CE-B86C-3706CBF0D256}" srcOrd="1" destOrd="0" presId="urn:microsoft.com/office/officeart/2016/7/layout/LinearArrowProcessNumbered"/>
    <dgm:cxn modelId="{91D42C8A-3AB9-4016-88BC-51342BA5C2F4}" type="presParOf" srcId="{F91B35CE-06C7-47CE-B86C-3706CBF0D256}" destId="{C4BD9D61-70DB-4DFF-9851-D2309326D93F}" srcOrd="0" destOrd="0" presId="urn:microsoft.com/office/officeart/2016/7/layout/LinearArrowProcessNumbered"/>
    <dgm:cxn modelId="{CABB7E33-8EEE-43DA-94A3-25E7ABBE5A4E}" type="presParOf" srcId="{F91B35CE-06C7-47CE-B86C-3706CBF0D256}" destId="{4132A0BC-E822-4519-8ACB-8007488CE0ED}" srcOrd="1" destOrd="0" presId="urn:microsoft.com/office/officeart/2016/7/layout/LinearArrowProcessNumbered"/>
    <dgm:cxn modelId="{B9B0D55B-59E7-473A-95D9-41197753CC2A}" type="presParOf" srcId="{F91B35CE-06C7-47CE-B86C-3706CBF0D256}" destId="{30C13D07-253A-4CF6-95AE-66A94615495D}" srcOrd="2" destOrd="0" presId="urn:microsoft.com/office/officeart/2016/7/layout/LinearArrowProcessNumbered"/>
    <dgm:cxn modelId="{B0C65EE6-5291-4D74-B2E6-D90A220106F1}" type="presParOf" srcId="{F91B35CE-06C7-47CE-B86C-3706CBF0D256}" destId="{37F98F8B-40C1-4437-B4F0-9A16C1AD57CD}" srcOrd="3" destOrd="0" presId="urn:microsoft.com/office/officeart/2016/7/layout/LinearArrowProcessNumbered"/>
    <dgm:cxn modelId="{BCE495B1-78E5-4970-BCBB-C49BC8B716DB}" type="presParOf" srcId="{67D9F346-6208-450B-B593-245FD2B16D1A}" destId="{BE1B4B6A-432D-408E-855A-A709D6D0E988}" srcOrd="2" destOrd="0" presId="urn:microsoft.com/office/officeart/2016/7/layout/LinearArrowProcessNumbered"/>
    <dgm:cxn modelId="{DE1AABE9-C956-4539-B456-1BBC88D4E97F}" type="presParOf" srcId="{0609979B-1DC9-4222-AC56-2C1B703B2641}" destId="{B20DF7D3-6A4C-4863-A5F0-DE2DC0A3362B}" srcOrd="3" destOrd="0" presId="urn:microsoft.com/office/officeart/2016/7/layout/LinearArrowProcessNumbered"/>
    <dgm:cxn modelId="{C61B34FA-A7F0-4245-9EAC-9CAD0FF08538}" type="presParOf" srcId="{0609979B-1DC9-4222-AC56-2C1B703B2641}" destId="{13AA4A78-A87D-4B39-A256-D219F1EDE115}" srcOrd="4" destOrd="0" presId="urn:microsoft.com/office/officeart/2016/7/layout/LinearArrowProcessNumbered"/>
    <dgm:cxn modelId="{A89C8EF2-23D8-4F2D-8304-32A4E0E78B58}" type="presParOf" srcId="{13AA4A78-A87D-4B39-A256-D219F1EDE115}" destId="{C0FC5969-603F-480A-BDA7-909E0C08CEEA}" srcOrd="0" destOrd="0" presId="urn:microsoft.com/office/officeart/2016/7/layout/LinearArrowProcessNumbered"/>
    <dgm:cxn modelId="{0779BCEE-80CE-464E-9EF6-247055797D09}" type="presParOf" srcId="{13AA4A78-A87D-4B39-A256-D219F1EDE115}" destId="{E89D0A2F-4736-4D2A-B7F9-4B2AA0CBE384}" srcOrd="1" destOrd="0" presId="urn:microsoft.com/office/officeart/2016/7/layout/LinearArrowProcessNumbered"/>
    <dgm:cxn modelId="{352D992B-B478-4552-91D8-A6F1E8922A00}" type="presParOf" srcId="{E89D0A2F-4736-4D2A-B7F9-4B2AA0CBE384}" destId="{37CB721F-FEA1-4B74-B8DF-1FC147F5FFF0}" srcOrd="0" destOrd="0" presId="urn:microsoft.com/office/officeart/2016/7/layout/LinearArrowProcessNumbered"/>
    <dgm:cxn modelId="{D5DDD1C5-255E-4E77-819E-7BAC71F218BF}" type="presParOf" srcId="{E89D0A2F-4736-4D2A-B7F9-4B2AA0CBE384}" destId="{38BB1F5B-034B-4675-91DC-A15027AD709B}" srcOrd="1" destOrd="0" presId="urn:microsoft.com/office/officeart/2016/7/layout/LinearArrowProcessNumbered"/>
    <dgm:cxn modelId="{145DB32B-0EFC-451D-BA54-3370C7D06F3A}" type="presParOf" srcId="{E89D0A2F-4736-4D2A-B7F9-4B2AA0CBE384}" destId="{9CD99D16-790C-420D-AE70-6D2F8EA95544}" srcOrd="2" destOrd="0" presId="urn:microsoft.com/office/officeart/2016/7/layout/LinearArrowProcessNumbered"/>
    <dgm:cxn modelId="{720AD550-520D-4BEE-8EFD-FEAF08F3882B}" type="presParOf" srcId="{E89D0A2F-4736-4D2A-B7F9-4B2AA0CBE384}" destId="{D89DE5E7-5ECB-46EC-9AC6-33116EE97DD2}" srcOrd="3" destOrd="0" presId="urn:microsoft.com/office/officeart/2016/7/layout/LinearArrowProcessNumbered"/>
    <dgm:cxn modelId="{4FD146E2-C894-4AB6-B798-BC83550E0F29}" type="presParOf" srcId="{13AA4A78-A87D-4B39-A256-D219F1EDE115}" destId="{05060ACD-08B0-4EF2-8005-72B6A36FFFE4}" srcOrd="2" destOrd="0" presId="urn:microsoft.com/office/officeart/2016/7/layout/LinearArrowProcessNumbered"/>
    <dgm:cxn modelId="{A2B0B44D-3D3B-44B6-8203-B48945EFAAA5}" type="presParOf" srcId="{0609979B-1DC9-4222-AC56-2C1B703B2641}" destId="{21CA45AC-7907-4ECA-AB22-195FC5744332}" srcOrd="5" destOrd="0" presId="urn:microsoft.com/office/officeart/2016/7/layout/LinearArrowProcessNumbered"/>
    <dgm:cxn modelId="{CBE519DE-89D3-4BA5-9C68-316A73E03201}" type="presParOf" srcId="{0609979B-1DC9-4222-AC56-2C1B703B2641}" destId="{6F9EB0BE-72B0-406E-960B-C5975E38595F}" srcOrd="6" destOrd="0" presId="urn:microsoft.com/office/officeart/2016/7/layout/LinearArrowProcessNumbered"/>
    <dgm:cxn modelId="{E252F427-3C9F-41AA-8891-954577D8F72E}" type="presParOf" srcId="{6F9EB0BE-72B0-406E-960B-C5975E38595F}" destId="{E8614385-49A1-4852-90F3-4506B5CFC1F0}" srcOrd="0" destOrd="0" presId="urn:microsoft.com/office/officeart/2016/7/layout/LinearArrowProcessNumbered"/>
    <dgm:cxn modelId="{5E95D66B-0652-422F-99F8-E7AF6B64BBD7}" type="presParOf" srcId="{6F9EB0BE-72B0-406E-960B-C5975E38595F}" destId="{58CD6A1A-AF52-4A63-A4D7-8C599C4EB185}" srcOrd="1" destOrd="0" presId="urn:microsoft.com/office/officeart/2016/7/layout/LinearArrowProcessNumbered"/>
    <dgm:cxn modelId="{5024A969-9B96-4B12-9E0C-D5AE2DC167FC}" type="presParOf" srcId="{58CD6A1A-AF52-4A63-A4D7-8C599C4EB185}" destId="{A627F364-2FB6-4829-B2A0-34847FE6BF73}" srcOrd="0" destOrd="0" presId="urn:microsoft.com/office/officeart/2016/7/layout/LinearArrowProcessNumbered"/>
    <dgm:cxn modelId="{8A92483A-6DFE-4A69-9966-161C79CF81B6}" type="presParOf" srcId="{58CD6A1A-AF52-4A63-A4D7-8C599C4EB185}" destId="{B39EE904-271A-4C8B-91F7-DE30BF59688C}" srcOrd="1" destOrd="0" presId="urn:microsoft.com/office/officeart/2016/7/layout/LinearArrowProcessNumbered"/>
    <dgm:cxn modelId="{D09E7FCB-B05A-49CA-A01A-E6D31F521627}" type="presParOf" srcId="{58CD6A1A-AF52-4A63-A4D7-8C599C4EB185}" destId="{B8DDA83C-A7D4-4320-AD6B-E774B6F809A5}" srcOrd="2" destOrd="0" presId="urn:microsoft.com/office/officeart/2016/7/layout/LinearArrowProcessNumbered"/>
    <dgm:cxn modelId="{E2B38772-C762-4498-878A-BF29B57B751E}" type="presParOf" srcId="{58CD6A1A-AF52-4A63-A4D7-8C599C4EB185}" destId="{66B7E29B-1ABC-4456-A0E9-10462A945B8C}" srcOrd="3" destOrd="0" presId="urn:microsoft.com/office/officeart/2016/7/layout/LinearArrowProcessNumbered"/>
    <dgm:cxn modelId="{624B8EAD-4EC5-45EA-B206-9FFCA1BF5DEC}" type="presParOf" srcId="{6F9EB0BE-72B0-406E-960B-C5975E38595F}" destId="{76A0423C-61E8-4DDD-BE15-057FDB9B5585}" srcOrd="2" destOrd="0" presId="urn:microsoft.com/office/officeart/2016/7/layout/LinearArrowProcessNumbered"/>
    <dgm:cxn modelId="{2CA92E96-8183-48C1-93A3-187879F0D6CB}" type="presParOf" srcId="{0609979B-1DC9-4222-AC56-2C1B703B2641}" destId="{B38450CB-024A-4F56-8DA4-973D851F754A}" srcOrd="7" destOrd="0" presId="urn:microsoft.com/office/officeart/2016/7/layout/LinearArrowProcessNumbered"/>
    <dgm:cxn modelId="{BD0D7C77-AC7B-4247-8C89-577B48E41AA0}" type="presParOf" srcId="{0609979B-1DC9-4222-AC56-2C1B703B2641}" destId="{5D6F6249-5B81-4D19-B607-9D37FE8B10CA}" srcOrd="8" destOrd="0" presId="urn:microsoft.com/office/officeart/2016/7/layout/LinearArrowProcessNumbered"/>
    <dgm:cxn modelId="{10844AD7-5C57-42E2-85D2-40AF8745C0BD}" type="presParOf" srcId="{5D6F6249-5B81-4D19-B607-9D37FE8B10CA}" destId="{883FBE26-45CE-412F-8756-1E7DAEDA66A5}" srcOrd="0" destOrd="0" presId="urn:microsoft.com/office/officeart/2016/7/layout/LinearArrowProcessNumbered"/>
    <dgm:cxn modelId="{85EF3C89-1977-4360-9110-7B0DE76954FF}" type="presParOf" srcId="{5D6F6249-5B81-4D19-B607-9D37FE8B10CA}" destId="{4A65B69F-AA88-4E2F-AA6B-CAB9712118A6}" srcOrd="1" destOrd="0" presId="urn:microsoft.com/office/officeart/2016/7/layout/LinearArrowProcessNumbered"/>
    <dgm:cxn modelId="{45A7FA44-1601-462F-BB6C-D37F925F8660}" type="presParOf" srcId="{4A65B69F-AA88-4E2F-AA6B-CAB9712118A6}" destId="{B376BB66-7FF6-48F1-AA71-A16701B83614}" srcOrd="0" destOrd="0" presId="urn:microsoft.com/office/officeart/2016/7/layout/LinearArrowProcessNumbered"/>
    <dgm:cxn modelId="{45313E83-84EE-42A0-9103-2987AF2E5AE3}" type="presParOf" srcId="{4A65B69F-AA88-4E2F-AA6B-CAB9712118A6}" destId="{93D71C57-C65A-44AE-8BD6-F56BE539ED27}" srcOrd="1" destOrd="0" presId="urn:microsoft.com/office/officeart/2016/7/layout/LinearArrowProcessNumbered"/>
    <dgm:cxn modelId="{128C512F-2337-479F-A825-65E1CED73DFC}" type="presParOf" srcId="{4A65B69F-AA88-4E2F-AA6B-CAB9712118A6}" destId="{87A380FC-780D-4180-B23C-431DEC4FEA2B}" srcOrd="2" destOrd="0" presId="urn:microsoft.com/office/officeart/2016/7/layout/LinearArrowProcessNumbered"/>
    <dgm:cxn modelId="{18601FD3-B7A2-4248-B180-2AE4D948BE66}" type="presParOf" srcId="{4A65B69F-AA88-4E2F-AA6B-CAB9712118A6}" destId="{34BDFB4E-5FD0-4393-A3CC-8CA97EEFF1E7}" srcOrd="3" destOrd="0" presId="urn:microsoft.com/office/officeart/2016/7/layout/LinearArrowProcessNumbered"/>
    <dgm:cxn modelId="{A6194CFF-7E80-4E60-A579-B86C500D109E}" type="presParOf" srcId="{5D6F6249-5B81-4D19-B607-9D37FE8B10CA}" destId="{78F1E649-6435-4B5E-91D7-611F21B27F2E}" srcOrd="2" destOrd="0" presId="urn:microsoft.com/office/officeart/2016/7/layout/LinearArrowProcessNumbered"/>
    <dgm:cxn modelId="{CA710702-293F-4BC3-B0E2-C81E1D5D3578}" type="presParOf" srcId="{0609979B-1DC9-4222-AC56-2C1B703B2641}" destId="{83952F0A-EB9A-4CE4-8252-A46A7E954409}" srcOrd="9" destOrd="0" presId="urn:microsoft.com/office/officeart/2016/7/layout/LinearArrowProcessNumbered"/>
    <dgm:cxn modelId="{25C8BAF4-08A1-4AD6-BFB1-2ABB46FA4920}" type="presParOf" srcId="{0609979B-1DC9-4222-AC56-2C1B703B2641}" destId="{939D2418-40DD-4275-96D9-09DC2DA98BFC}" srcOrd="10" destOrd="0" presId="urn:microsoft.com/office/officeart/2016/7/layout/LinearArrowProcessNumbered"/>
    <dgm:cxn modelId="{FF342E04-280C-4A2C-B6C8-A598D947CBDA}" type="presParOf" srcId="{939D2418-40DD-4275-96D9-09DC2DA98BFC}" destId="{E162C67D-4D7D-4E37-BB2E-8FF1795873B8}" srcOrd="0" destOrd="0" presId="urn:microsoft.com/office/officeart/2016/7/layout/LinearArrowProcessNumbered"/>
    <dgm:cxn modelId="{838234E6-6A52-49BD-9BDB-2D32095D4446}" type="presParOf" srcId="{939D2418-40DD-4275-96D9-09DC2DA98BFC}" destId="{F535BC7A-9760-4D30-B18D-E99642265370}" srcOrd="1" destOrd="0" presId="urn:microsoft.com/office/officeart/2016/7/layout/LinearArrowProcessNumbered"/>
    <dgm:cxn modelId="{EF8FF68B-B945-4E68-83FB-201B78CE944F}" type="presParOf" srcId="{F535BC7A-9760-4D30-B18D-E99642265370}" destId="{D305D92F-9233-487A-8EE0-8ED534903A69}" srcOrd="0" destOrd="0" presId="urn:microsoft.com/office/officeart/2016/7/layout/LinearArrowProcessNumbered"/>
    <dgm:cxn modelId="{04553EE4-F4E5-444D-9F5D-25035A695587}" type="presParOf" srcId="{F535BC7A-9760-4D30-B18D-E99642265370}" destId="{2CCB30CD-4BAF-4870-851F-9D07E6E665A8}" srcOrd="1" destOrd="0" presId="urn:microsoft.com/office/officeart/2016/7/layout/LinearArrowProcessNumbered"/>
    <dgm:cxn modelId="{326CFBE0-0A5A-429F-B34A-61BD589FFABE}" type="presParOf" srcId="{F535BC7A-9760-4D30-B18D-E99642265370}" destId="{C06691BB-45B1-4502-AF16-22FA1F73DA5A}" srcOrd="2" destOrd="0" presId="urn:microsoft.com/office/officeart/2016/7/layout/LinearArrowProcessNumbered"/>
    <dgm:cxn modelId="{0E8BBDDE-02E4-4736-AAD0-C027E0DAA9C6}" type="presParOf" srcId="{F535BC7A-9760-4D30-B18D-E99642265370}" destId="{104E3DD2-B3FE-4A25-95AC-0913540B6891}" srcOrd="3" destOrd="0" presId="urn:microsoft.com/office/officeart/2016/7/layout/LinearArrowProcessNumbered"/>
    <dgm:cxn modelId="{0E078101-D6CC-490E-9982-E327C38506A5}" type="presParOf" srcId="{939D2418-40DD-4275-96D9-09DC2DA98BFC}" destId="{C8D4D63F-3C9D-4001-A0D0-5D6F5070B434}" srcOrd="2" destOrd="0" presId="urn:microsoft.com/office/officeart/2016/7/layout/LinearArrow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1A22C08-A5F2-4907-8193-EED12514FF7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AF7A3373-DFE0-4208-90BE-385C344E9BF0}">
      <dgm:prSet phldrT="[Text]"/>
      <dgm:spPr/>
      <dgm:t>
        <a:bodyPr/>
        <a:lstStyle/>
        <a:p>
          <a:r>
            <a:rPr lang="en-GB" b="0" i="0"/>
            <a:t>Cliff Van Dort</a:t>
          </a:r>
          <a:endParaRPr lang="en-GB"/>
        </a:p>
      </dgm:t>
    </dgm:pt>
    <dgm:pt modelId="{89DAE156-A6CA-4189-95DB-CDCBFEE5DB71}" type="parTrans" cxnId="{6C62F31D-BDF6-496A-BD7B-9755DB2EC905}">
      <dgm:prSet/>
      <dgm:spPr/>
      <dgm:t>
        <a:bodyPr/>
        <a:lstStyle/>
        <a:p>
          <a:endParaRPr lang="en-GB"/>
        </a:p>
      </dgm:t>
    </dgm:pt>
    <dgm:pt modelId="{09DC5F7F-85E0-43A2-9C50-1AE625B444BB}" type="sibTrans" cxnId="{6C62F31D-BDF6-496A-BD7B-9755DB2EC905}">
      <dgm:prSet/>
      <dgm:spPr/>
      <dgm:t>
        <a:bodyPr/>
        <a:lstStyle/>
        <a:p>
          <a:endParaRPr lang="en-GB"/>
        </a:p>
      </dgm:t>
    </dgm:pt>
    <dgm:pt modelId="{4809E41E-9F48-4517-A538-331DCCC3464A}">
      <dgm:prSet phldrT="[Text]"/>
      <dgm:spPr/>
      <dgm:t>
        <a:bodyPr/>
        <a:lstStyle/>
        <a:p>
          <a:pPr>
            <a:buNone/>
          </a:pPr>
          <a:r>
            <a:rPr lang="en-GB" b="0" i="0"/>
            <a:t>Erika Delbecque</a:t>
          </a:r>
          <a:endParaRPr lang="en-GB"/>
        </a:p>
      </dgm:t>
    </dgm:pt>
    <dgm:pt modelId="{7B50B8EE-C01F-4F7F-B317-C23A9951B6D1}" type="parTrans" cxnId="{791340BF-65FE-49C4-A9A2-277CA0514D50}">
      <dgm:prSet/>
      <dgm:spPr/>
      <dgm:t>
        <a:bodyPr/>
        <a:lstStyle/>
        <a:p>
          <a:endParaRPr lang="en-GB"/>
        </a:p>
      </dgm:t>
    </dgm:pt>
    <dgm:pt modelId="{C706AA1A-1246-4D35-97F3-BFC1367FF6A3}" type="sibTrans" cxnId="{791340BF-65FE-49C4-A9A2-277CA0514D50}">
      <dgm:prSet/>
      <dgm:spPr/>
      <dgm:t>
        <a:bodyPr/>
        <a:lstStyle/>
        <a:p>
          <a:endParaRPr lang="en-GB"/>
        </a:p>
      </dgm:t>
    </dgm:pt>
    <dgm:pt modelId="{2D6E7F75-AF93-4A65-80A8-188D2864BA4B}">
      <dgm:prSet phldrT="[Text]"/>
      <dgm:spPr/>
      <dgm:t>
        <a:bodyPr/>
        <a:lstStyle/>
        <a:p>
          <a:pPr>
            <a:buNone/>
          </a:pPr>
          <a:r>
            <a:rPr lang="en-GB" b="0" i="0"/>
            <a:t>Debbie Phillips</a:t>
          </a:r>
          <a:endParaRPr lang="en-GB"/>
        </a:p>
      </dgm:t>
    </dgm:pt>
    <dgm:pt modelId="{C42825E4-9A89-4ED5-8495-778AB1FC82F4}" type="parTrans" cxnId="{1A8BD348-8805-4D38-BB54-CAB2EA005BFE}">
      <dgm:prSet/>
      <dgm:spPr/>
      <dgm:t>
        <a:bodyPr/>
        <a:lstStyle/>
        <a:p>
          <a:endParaRPr lang="en-GB"/>
        </a:p>
      </dgm:t>
    </dgm:pt>
    <dgm:pt modelId="{C7344372-6049-457E-8C04-58B58680EDEA}" type="sibTrans" cxnId="{1A8BD348-8805-4D38-BB54-CAB2EA005BFE}">
      <dgm:prSet/>
      <dgm:spPr/>
      <dgm:t>
        <a:bodyPr/>
        <a:lstStyle/>
        <a:p>
          <a:endParaRPr lang="en-GB"/>
        </a:p>
      </dgm:t>
    </dgm:pt>
    <dgm:pt modelId="{54C51052-81A3-4F71-9C2A-0323F880BAD0}">
      <dgm:prSet phldrT="[Text]"/>
      <dgm:spPr/>
      <dgm:t>
        <a:bodyPr/>
        <a:lstStyle/>
        <a:p>
          <a:pPr>
            <a:buNone/>
          </a:pPr>
          <a:r>
            <a:rPr lang="en-GB" b="0" i="0"/>
            <a:t>Anna Semmens</a:t>
          </a:r>
          <a:endParaRPr lang="en-GB"/>
        </a:p>
      </dgm:t>
    </dgm:pt>
    <dgm:pt modelId="{AA464E46-4892-43D1-9649-621833BD319E}" type="parTrans" cxnId="{A41A76E7-2295-4B2A-BA64-EE3DB233FA1D}">
      <dgm:prSet/>
      <dgm:spPr/>
      <dgm:t>
        <a:bodyPr/>
        <a:lstStyle/>
        <a:p>
          <a:endParaRPr lang="en-GB"/>
        </a:p>
      </dgm:t>
    </dgm:pt>
    <dgm:pt modelId="{3D614584-3142-4E8C-A4DC-4631247720C4}" type="sibTrans" cxnId="{A41A76E7-2295-4B2A-BA64-EE3DB233FA1D}">
      <dgm:prSet/>
      <dgm:spPr/>
      <dgm:t>
        <a:bodyPr/>
        <a:lstStyle/>
        <a:p>
          <a:endParaRPr lang="en-GB"/>
        </a:p>
      </dgm:t>
    </dgm:pt>
    <dgm:pt modelId="{0D8DBCE1-84EA-4DD6-9BDF-7254A71C30C6}">
      <dgm:prSet phldrT="[Text]"/>
      <dgm:spPr/>
      <dgm:t>
        <a:bodyPr/>
        <a:lstStyle/>
        <a:p>
          <a:pPr>
            <a:buNone/>
          </a:pPr>
          <a:r>
            <a:rPr lang="en-GB" b="0" i="0">
              <a:solidFill>
                <a:schemeClr val="bg1"/>
              </a:solidFill>
            </a:rPr>
            <a:t>Katie Winter</a:t>
          </a:r>
          <a:endParaRPr lang="en-GB">
            <a:solidFill>
              <a:schemeClr val="bg1"/>
            </a:solidFill>
          </a:endParaRPr>
        </a:p>
      </dgm:t>
    </dgm:pt>
    <dgm:pt modelId="{5FFB92DA-C6DD-47F6-8B01-73FD10828870}" type="parTrans" cxnId="{85B5ED84-696B-4F2F-864D-FF31502B012C}">
      <dgm:prSet/>
      <dgm:spPr/>
      <dgm:t>
        <a:bodyPr/>
        <a:lstStyle/>
        <a:p>
          <a:endParaRPr lang="en-GB"/>
        </a:p>
      </dgm:t>
    </dgm:pt>
    <dgm:pt modelId="{BC5ED664-BD5F-4262-8429-6013786C4ED9}" type="sibTrans" cxnId="{85B5ED84-696B-4F2F-864D-FF31502B012C}">
      <dgm:prSet/>
      <dgm:spPr/>
      <dgm:t>
        <a:bodyPr/>
        <a:lstStyle/>
        <a:p>
          <a:endParaRPr lang="en-GB"/>
        </a:p>
      </dgm:t>
    </dgm:pt>
    <dgm:pt modelId="{C91353FC-CFA8-4ED1-8F08-1D97B86F7704}">
      <dgm:prSet/>
      <dgm:spPr/>
      <dgm:t>
        <a:bodyPr/>
        <a:lstStyle/>
        <a:p>
          <a:r>
            <a:rPr lang="en-GB"/>
            <a:t>Davina Omar</a:t>
          </a:r>
        </a:p>
      </dgm:t>
    </dgm:pt>
    <dgm:pt modelId="{5F628DE0-7190-4DAC-A814-B557FEB85C8F}" type="parTrans" cxnId="{FDD627F8-40D8-487E-BE5D-C29FADB92C1C}">
      <dgm:prSet/>
      <dgm:spPr/>
      <dgm:t>
        <a:bodyPr/>
        <a:lstStyle/>
        <a:p>
          <a:endParaRPr lang="en-GB"/>
        </a:p>
      </dgm:t>
    </dgm:pt>
    <dgm:pt modelId="{CB021F4D-9CCF-4361-9E07-0203088E8FBA}" type="sibTrans" cxnId="{FDD627F8-40D8-487E-BE5D-C29FADB92C1C}">
      <dgm:prSet/>
      <dgm:spPr/>
      <dgm:t>
        <a:bodyPr/>
        <a:lstStyle/>
        <a:p>
          <a:endParaRPr lang="en-GB"/>
        </a:p>
      </dgm:t>
    </dgm:pt>
    <dgm:pt modelId="{C8F665A8-D847-488E-A394-BD05A1EF88D4}">
      <dgm:prSet/>
      <dgm:spPr/>
      <dgm:t>
        <a:bodyPr/>
        <a:lstStyle/>
        <a:p>
          <a:r>
            <a:rPr lang="en-GB"/>
            <a:t>Caroline </a:t>
          </a:r>
          <a:r>
            <a:rPr lang="en-GB" err="1"/>
            <a:t>Marwein</a:t>
          </a:r>
          <a:endParaRPr lang="en-GB">
            <a:solidFill>
              <a:schemeClr val="bg1"/>
            </a:solidFill>
          </a:endParaRPr>
        </a:p>
      </dgm:t>
    </dgm:pt>
    <dgm:pt modelId="{11D5C976-EA3B-49FF-AD08-A3C9C5E89E54}" type="parTrans" cxnId="{FE6DC6A8-B296-46C1-A433-8F912F05E76C}">
      <dgm:prSet/>
      <dgm:spPr/>
      <dgm:t>
        <a:bodyPr/>
        <a:lstStyle/>
        <a:p>
          <a:endParaRPr lang="en-GB"/>
        </a:p>
      </dgm:t>
    </dgm:pt>
    <dgm:pt modelId="{794DDB71-EF66-4B78-8A62-FAB7501E0A4A}" type="sibTrans" cxnId="{FE6DC6A8-B296-46C1-A433-8F912F05E76C}">
      <dgm:prSet/>
      <dgm:spPr/>
      <dgm:t>
        <a:bodyPr/>
        <a:lstStyle/>
        <a:p>
          <a:endParaRPr lang="en-GB"/>
        </a:p>
      </dgm:t>
    </dgm:pt>
    <dgm:pt modelId="{8635E266-26D2-4D7F-8F77-08C654D94BF7}">
      <dgm:prSet/>
      <dgm:spPr/>
      <dgm:t>
        <a:bodyPr/>
        <a:lstStyle/>
        <a:p>
          <a:r>
            <a:rPr lang="en-GB"/>
            <a:t>Matt Barrow</a:t>
          </a:r>
        </a:p>
      </dgm:t>
    </dgm:pt>
    <dgm:pt modelId="{31B929BF-C7E8-4B01-8DA8-F100BD6EE5EC}" type="parTrans" cxnId="{0307C6D1-87A7-4019-ABC9-AB6E0857A424}">
      <dgm:prSet/>
      <dgm:spPr/>
      <dgm:t>
        <a:bodyPr/>
        <a:lstStyle/>
        <a:p>
          <a:endParaRPr lang="en-GB"/>
        </a:p>
      </dgm:t>
    </dgm:pt>
    <dgm:pt modelId="{9B488ED8-AF6F-4BBB-AA42-10DEB580ECAF}" type="sibTrans" cxnId="{0307C6D1-87A7-4019-ABC9-AB6E0857A424}">
      <dgm:prSet/>
      <dgm:spPr/>
      <dgm:t>
        <a:bodyPr/>
        <a:lstStyle/>
        <a:p>
          <a:endParaRPr lang="en-GB"/>
        </a:p>
      </dgm:t>
    </dgm:pt>
    <dgm:pt modelId="{1816AF4F-4EE7-4392-AEBB-22DCE65BA959}" type="pres">
      <dgm:prSet presAssocID="{81A22C08-A5F2-4907-8193-EED12514FF7D}" presName="diagram" presStyleCnt="0">
        <dgm:presLayoutVars>
          <dgm:dir/>
          <dgm:resizeHandles val="exact"/>
        </dgm:presLayoutVars>
      </dgm:prSet>
      <dgm:spPr/>
    </dgm:pt>
    <dgm:pt modelId="{4AE6EBBC-F44F-4145-B27A-7403F896B54D}" type="pres">
      <dgm:prSet presAssocID="{AF7A3373-DFE0-4208-90BE-385C344E9BF0}" presName="node" presStyleLbl="node1" presStyleIdx="0" presStyleCnt="8">
        <dgm:presLayoutVars>
          <dgm:bulletEnabled val="1"/>
        </dgm:presLayoutVars>
      </dgm:prSet>
      <dgm:spPr/>
    </dgm:pt>
    <dgm:pt modelId="{A9B0A0FD-CADE-468C-9C5F-2F7906F175F6}" type="pres">
      <dgm:prSet presAssocID="{09DC5F7F-85E0-43A2-9C50-1AE625B444BB}" presName="sibTrans" presStyleCnt="0"/>
      <dgm:spPr/>
    </dgm:pt>
    <dgm:pt modelId="{FDD1517A-1D73-4CE6-BC08-D63D8F17D08C}" type="pres">
      <dgm:prSet presAssocID="{4809E41E-9F48-4517-A538-331DCCC3464A}" presName="node" presStyleLbl="node1" presStyleIdx="1" presStyleCnt="8">
        <dgm:presLayoutVars>
          <dgm:bulletEnabled val="1"/>
        </dgm:presLayoutVars>
      </dgm:prSet>
      <dgm:spPr/>
    </dgm:pt>
    <dgm:pt modelId="{75EE5788-AFFD-41E3-9E0D-36C9480685AF}" type="pres">
      <dgm:prSet presAssocID="{C706AA1A-1246-4D35-97F3-BFC1367FF6A3}" presName="sibTrans" presStyleCnt="0"/>
      <dgm:spPr/>
    </dgm:pt>
    <dgm:pt modelId="{B663B3AB-4996-419D-9556-CE9D9279C432}" type="pres">
      <dgm:prSet presAssocID="{2D6E7F75-AF93-4A65-80A8-188D2864BA4B}" presName="node" presStyleLbl="node1" presStyleIdx="2" presStyleCnt="8">
        <dgm:presLayoutVars>
          <dgm:bulletEnabled val="1"/>
        </dgm:presLayoutVars>
      </dgm:prSet>
      <dgm:spPr/>
    </dgm:pt>
    <dgm:pt modelId="{CE4CE0E3-808F-4B80-8E0A-3472439053E6}" type="pres">
      <dgm:prSet presAssocID="{C7344372-6049-457E-8C04-58B58680EDEA}" presName="sibTrans" presStyleCnt="0"/>
      <dgm:spPr/>
    </dgm:pt>
    <dgm:pt modelId="{B96D0CA4-F487-4DBA-A58C-AC252AABAB16}" type="pres">
      <dgm:prSet presAssocID="{54C51052-81A3-4F71-9C2A-0323F880BAD0}" presName="node" presStyleLbl="node1" presStyleIdx="3" presStyleCnt="8">
        <dgm:presLayoutVars>
          <dgm:bulletEnabled val="1"/>
        </dgm:presLayoutVars>
      </dgm:prSet>
      <dgm:spPr/>
    </dgm:pt>
    <dgm:pt modelId="{12084E52-B756-41C5-959A-C64A3EBD715D}" type="pres">
      <dgm:prSet presAssocID="{3D614584-3142-4E8C-A4DC-4631247720C4}" presName="sibTrans" presStyleCnt="0"/>
      <dgm:spPr/>
    </dgm:pt>
    <dgm:pt modelId="{20226D16-EA18-4C7C-8750-18B9FCD41821}" type="pres">
      <dgm:prSet presAssocID="{0D8DBCE1-84EA-4DD6-9BDF-7254A71C30C6}" presName="node" presStyleLbl="node1" presStyleIdx="4" presStyleCnt="8">
        <dgm:presLayoutVars>
          <dgm:bulletEnabled val="1"/>
        </dgm:presLayoutVars>
      </dgm:prSet>
      <dgm:spPr/>
    </dgm:pt>
    <dgm:pt modelId="{C52E098E-E529-497B-B3BF-6E0D46CC2E39}" type="pres">
      <dgm:prSet presAssocID="{BC5ED664-BD5F-4262-8429-6013786C4ED9}" presName="sibTrans" presStyleCnt="0"/>
      <dgm:spPr/>
    </dgm:pt>
    <dgm:pt modelId="{89348584-24BA-4719-8E8C-4D2F4AFEB453}" type="pres">
      <dgm:prSet presAssocID="{C91353FC-CFA8-4ED1-8F08-1D97B86F7704}" presName="node" presStyleLbl="node1" presStyleIdx="5" presStyleCnt="8">
        <dgm:presLayoutVars>
          <dgm:bulletEnabled val="1"/>
        </dgm:presLayoutVars>
      </dgm:prSet>
      <dgm:spPr/>
    </dgm:pt>
    <dgm:pt modelId="{A32FB26C-8954-46F3-B6E9-1C2C1C768BA7}" type="pres">
      <dgm:prSet presAssocID="{CB021F4D-9CCF-4361-9E07-0203088E8FBA}" presName="sibTrans" presStyleCnt="0"/>
      <dgm:spPr/>
    </dgm:pt>
    <dgm:pt modelId="{122DFE08-6874-4AB7-9BE9-F81D7FB14FFC}" type="pres">
      <dgm:prSet presAssocID="{C8F665A8-D847-488E-A394-BD05A1EF88D4}" presName="node" presStyleLbl="node1" presStyleIdx="6" presStyleCnt="8">
        <dgm:presLayoutVars>
          <dgm:bulletEnabled val="1"/>
        </dgm:presLayoutVars>
      </dgm:prSet>
      <dgm:spPr/>
    </dgm:pt>
    <dgm:pt modelId="{8EDDDA1C-A460-4ED9-9105-8034CE20FC76}" type="pres">
      <dgm:prSet presAssocID="{794DDB71-EF66-4B78-8A62-FAB7501E0A4A}" presName="sibTrans" presStyleCnt="0"/>
      <dgm:spPr/>
    </dgm:pt>
    <dgm:pt modelId="{B55D092B-5379-4E5F-8C97-169D60B38695}" type="pres">
      <dgm:prSet presAssocID="{8635E266-26D2-4D7F-8F77-08C654D94BF7}" presName="node" presStyleLbl="node1" presStyleIdx="7" presStyleCnt="8">
        <dgm:presLayoutVars>
          <dgm:bulletEnabled val="1"/>
        </dgm:presLayoutVars>
      </dgm:prSet>
      <dgm:spPr/>
    </dgm:pt>
  </dgm:ptLst>
  <dgm:cxnLst>
    <dgm:cxn modelId="{17E60E03-EF29-4C44-825E-98F34C5271F7}" type="presOf" srcId="{0D8DBCE1-84EA-4DD6-9BDF-7254A71C30C6}" destId="{20226D16-EA18-4C7C-8750-18B9FCD41821}" srcOrd="0" destOrd="0" presId="urn:microsoft.com/office/officeart/2005/8/layout/default"/>
    <dgm:cxn modelId="{CBC96208-B3AA-4B6E-988B-FD1C1F0D04DA}" type="presOf" srcId="{AF7A3373-DFE0-4208-90BE-385C344E9BF0}" destId="{4AE6EBBC-F44F-4145-B27A-7403F896B54D}" srcOrd="0" destOrd="0" presId="urn:microsoft.com/office/officeart/2005/8/layout/default"/>
    <dgm:cxn modelId="{6C62F31D-BDF6-496A-BD7B-9755DB2EC905}" srcId="{81A22C08-A5F2-4907-8193-EED12514FF7D}" destId="{AF7A3373-DFE0-4208-90BE-385C344E9BF0}" srcOrd="0" destOrd="0" parTransId="{89DAE156-A6CA-4189-95DB-CDCBFEE5DB71}" sibTransId="{09DC5F7F-85E0-43A2-9C50-1AE625B444BB}"/>
    <dgm:cxn modelId="{C246E232-0624-4BA9-9C0D-EB683B3CEE4B}" type="presOf" srcId="{C8F665A8-D847-488E-A394-BD05A1EF88D4}" destId="{122DFE08-6874-4AB7-9BE9-F81D7FB14FFC}" srcOrd="0" destOrd="0" presId="urn:microsoft.com/office/officeart/2005/8/layout/default"/>
    <dgm:cxn modelId="{1A8BD348-8805-4D38-BB54-CAB2EA005BFE}" srcId="{81A22C08-A5F2-4907-8193-EED12514FF7D}" destId="{2D6E7F75-AF93-4A65-80A8-188D2864BA4B}" srcOrd="2" destOrd="0" parTransId="{C42825E4-9A89-4ED5-8495-778AB1FC82F4}" sibTransId="{C7344372-6049-457E-8C04-58B58680EDEA}"/>
    <dgm:cxn modelId="{02C4DF7B-7C20-4BA7-8090-6B59189B91FD}" type="presOf" srcId="{81A22C08-A5F2-4907-8193-EED12514FF7D}" destId="{1816AF4F-4EE7-4392-AEBB-22DCE65BA959}" srcOrd="0" destOrd="0" presId="urn:microsoft.com/office/officeart/2005/8/layout/default"/>
    <dgm:cxn modelId="{85B5ED84-696B-4F2F-864D-FF31502B012C}" srcId="{81A22C08-A5F2-4907-8193-EED12514FF7D}" destId="{0D8DBCE1-84EA-4DD6-9BDF-7254A71C30C6}" srcOrd="4" destOrd="0" parTransId="{5FFB92DA-C6DD-47F6-8B01-73FD10828870}" sibTransId="{BC5ED664-BD5F-4262-8429-6013786C4ED9}"/>
    <dgm:cxn modelId="{4AD5058D-2B7C-46E1-850A-3272585FECB3}" type="presOf" srcId="{2D6E7F75-AF93-4A65-80A8-188D2864BA4B}" destId="{B663B3AB-4996-419D-9556-CE9D9279C432}" srcOrd="0" destOrd="0" presId="urn:microsoft.com/office/officeart/2005/8/layout/default"/>
    <dgm:cxn modelId="{688A4098-F94F-45F8-989F-9B6FE23B8481}" type="presOf" srcId="{4809E41E-9F48-4517-A538-331DCCC3464A}" destId="{FDD1517A-1D73-4CE6-BC08-D63D8F17D08C}" srcOrd="0" destOrd="0" presId="urn:microsoft.com/office/officeart/2005/8/layout/default"/>
    <dgm:cxn modelId="{FE6DC6A8-B296-46C1-A433-8F912F05E76C}" srcId="{81A22C08-A5F2-4907-8193-EED12514FF7D}" destId="{C8F665A8-D847-488E-A394-BD05A1EF88D4}" srcOrd="6" destOrd="0" parTransId="{11D5C976-EA3B-49FF-AD08-A3C9C5E89E54}" sibTransId="{794DDB71-EF66-4B78-8A62-FAB7501E0A4A}"/>
    <dgm:cxn modelId="{4A68D1BB-8DEB-4882-91BB-6BAF93E560B2}" type="presOf" srcId="{54C51052-81A3-4F71-9C2A-0323F880BAD0}" destId="{B96D0CA4-F487-4DBA-A58C-AC252AABAB16}" srcOrd="0" destOrd="0" presId="urn:microsoft.com/office/officeart/2005/8/layout/default"/>
    <dgm:cxn modelId="{791340BF-65FE-49C4-A9A2-277CA0514D50}" srcId="{81A22C08-A5F2-4907-8193-EED12514FF7D}" destId="{4809E41E-9F48-4517-A538-331DCCC3464A}" srcOrd="1" destOrd="0" parTransId="{7B50B8EE-C01F-4F7F-B317-C23A9951B6D1}" sibTransId="{C706AA1A-1246-4D35-97F3-BFC1367FF6A3}"/>
    <dgm:cxn modelId="{92FF16C5-1FC1-45D5-AEBB-9C82D17A4F90}" type="presOf" srcId="{8635E266-26D2-4D7F-8F77-08C654D94BF7}" destId="{B55D092B-5379-4E5F-8C97-169D60B38695}" srcOrd="0" destOrd="0" presId="urn:microsoft.com/office/officeart/2005/8/layout/default"/>
    <dgm:cxn modelId="{0307C6D1-87A7-4019-ABC9-AB6E0857A424}" srcId="{81A22C08-A5F2-4907-8193-EED12514FF7D}" destId="{8635E266-26D2-4D7F-8F77-08C654D94BF7}" srcOrd="7" destOrd="0" parTransId="{31B929BF-C7E8-4B01-8DA8-F100BD6EE5EC}" sibTransId="{9B488ED8-AF6F-4BBB-AA42-10DEB580ECAF}"/>
    <dgm:cxn modelId="{A41A76E7-2295-4B2A-BA64-EE3DB233FA1D}" srcId="{81A22C08-A5F2-4907-8193-EED12514FF7D}" destId="{54C51052-81A3-4F71-9C2A-0323F880BAD0}" srcOrd="3" destOrd="0" parTransId="{AA464E46-4892-43D1-9649-621833BD319E}" sibTransId="{3D614584-3142-4E8C-A4DC-4631247720C4}"/>
    <dgm:cxn modelId="{CFD792F5-0C5B-402A-9BE0-0CA1D46069EA}" type="presOf" srcId="{C91353FC-CFA8-4ED1-8F08-1D97B86F7704}" destId="{89348584-24BA-4719-8E8C-4D2F4AFEB453}" srcOrd="0" destOrd="0" presId="urn:microsoft.com/office/officeart/2005/8/layout/default"/>
    <dgm:cxn modelId="{FDD627F8-40D8-487E-BE5D-C29FADB92C1C}" srcId="{81A22C08-A5F2-4907-8193-EED12514FF7D}" destId="{C91353FC-CFA8-4ED1-8F08-1D97B86F7704}" srcOrd="5" destOrd="0" parTransId="{5F628DE0-7190-4DAC-A814-B557FEB85C8F}" sibTransId="{CB021F4D-9CCF-4361-9E07-0203088E8FBA}"/>
    <dgm:cxn modelId="{9C483384-1EEF-4601-8183-771CD7AA24B5}" type="presParOf" srcId="{1816AF4F-4EE7-4392-AEBB-22DCE65BA959}" destId="{4AE6EBBC-F44F-4145-B27A-7403F896B54D}" srcOrd="0" destOrd="0" presId="urn:microsoft.com/office/officeart/2005/8/layout/default"/>
    <dgm:cxn modelId="{CA0798D5-5E47-46E9-B010-C9F2B995C7DA}" type="presParOf" srcId="{1816AF4F-4EE7-4392-AEBB-22DCE65BA959}" destId="{A9B0A0FD-CADE-468C-9C5F-2F7906F175F6}" srcOrd="1" destOrd="0" presId="urn:microsoft.com/office/officeart/2005/8/layout/default"/>
    <dgm:cxn modelId="{56C3D41D-1D8A-416A-8435-4176A4335B47}" type="presParOf" srcId="{1816AF4F-4EE7-4392-AEBB-22DCE65BA959}" destId="{FDD1517A-1D73-4CE6-BC08-D63D8F17D08C}" srcOrd="2" destOrd="0" presId="urn:microsoft.com/office/officeart/2005/8/layout/default"/>
    <dgm:cxn modelId="{FC329900-58DC-432C-88D2-78B15140EECA}" type="presParOf" srcId="{1816AF4F-4EE7-4392-AEBB-22DCE65BA959}" destId="{75EE5788-AFFD-41E3-9E0D-36C9480685AF}" srcOrd="3" destOrd="0" presId="urn:microsoft.com/office/officeart/2005/8/layout/default"/>
    <dgm:cxn modelId="{29BD58CD-2995-4EBD-AB6B-9139E0AAD8F2}" type="presParOf" srcId="{1816AF4F-4EE7-4392-AEBB-22DCE65BA959}" destId="{B663B3AB-4996-419D-9556-CE9D9279C432}" srcOrd="4" destOrd="0" presId="urn:microsoft.com/office/officeart/2005/8/layout/default"/>
    <dgm:cxn modelId="{15F4E73E-6E5F-491F-A8AF-F1B9F6EAC80A}" type="presParOf" srcId="{1816AF4F-4EE7-4392-AEBB-22DCE65BA959}" destId="{CE4CE0E3-808F-4B80-8E0A-3472439053E6}" srcOrd="5" destOrd="0" presId="urn:microsoft.com/office/officeart/2005/8/layout/default"/>
    <dgm:cxn modelId="{C2A53F61-EF89-4578-9B77-37E6A2A17E69}" type="presParOf" srcId="{1816AF4F-4EE7-4392-AEBB-22DCE65BA959}" destId="{B96D0CA4-F487-4DBA-A58C-AC252AABAB16}" srcOrd="6" destOrd="0" presId="urn:microsoft.com/office/officeart/2005/8/layout/default"/>
    <dgm:cxn modelId="{0AB4CE7F-B90D-41A8-8D4A-942C0AFC4400}" type="presParOf" srcId="{1816AF4F-4EE7-4392-AEBB-22DCE65BA959}" destId="{12084E52-B756-41C5-959A-C64A3EBD715D}" srcOrd="7" destOrd="0" presId="urn:microsoft.com/office/officeart/2005/8/layout/default"/>
    <dgm:cxn modelId="{2D947483-FBD4-4BDB-8103-23434DCF47C2}" type="presParOf" srcId="{1816AF4F-4EE7-4392-AEBB-22DCE65BA959}" destId="{20226D16-EA18-4C7C-8750-18B9FCD41821}" srcOrd="8" destOrd="0" presId="urn:microsoft.com/office/officeart/2005/8/layout/default"/>
    <dgm:cxn modelId="{567A23F0-B866-43BB-810B-4E7CADDC45F4}" type="presParOf" srcId="{1816AF4F-4EE7-4392-AEBB-22DCE65BA959}" destId="{C52E098E-E529-497B-B3BF-6E0D46CC2E39}" srcOrd="9" destOrd="0" presId="urn:microsoft.com/office/officeart/2005/8/layout/default"/>
    <dgm:cxn modelId="{7FD01416-2C99-4121-B793-94E161EA9685}" type="presParOf" srcId="{1816AF4F-4EE7-4392-AEBB-22DCE65BA959}" destId="{89348584-24BA-4719-8E8C-4D2F4AFEB453}" srcOrd="10" destOrd="0" presId="urn:microsoft.com/office/officeart/2005/8/layout/default"/>
    <dgm:cxn modelId="{16FA0428-731B-4D0E-B605-6D16F5B2D6CF}" type="presParOf" srcId="{1816AF4F-4EE7-4392-AEBB-22DCE65BA959}" destId="{A32FB26C-8954-46F3-B6E9-1C2C1C768BA7}" srcOrd="11" destOrd="0" presId="urn:microsoft.com/office/officeart/2005/8/layout/default"/>
    <dgm:cxn modelId="{03268804-A9AC-4166-8435-DC58CA919742}" type="presParOf" srcId="{1816AF4F-4EE7-4392-AEBB-22DCE65BA959}" destId="{122DFE08-6874-4AB7-9BE9-F81D7FB14FFC}" srcOrd="12" destOrd="0" presId="urn:microsoft.com/office/officeart/2005/8/layout/default"/>
    <dgm:cxn modelId="{394E4F50-8A3A-4962-821C-A6E50BAF57F1}" type="presParOf" srcId="{1816AF4F-4EE7-4392-AEBB-22DCE65BA959}" destId="{8EDDDA1C-A460-4ED9-9105-8034CE20FC76}" srcOrd="13" destOrd="0" presId="urn:microsoft.com/office/officeart/2005/8/layout/default"/>
    <dgm:cxn modelId="{A3D6E083-84C0-4760-85AE-126F721CAB49}" type="presParOf" srcId="{1816AF4F-4EE7-4392-AEBB-22DCE65BA959}" destId="{B55D092B-5379-4E5F-8C97-169D60B38695}"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53960ED-5D21-470F-B161-68FB0342DDC7}"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41700738-4135-4B28-A4A0-881FB4FB2223}">
      <dgm:prSet/>
      <dgm:spPr/>
      <dgm:t>
        <a:bodyPr/>
        <a:lstStyle/>
        <a:p>
          <a:r>
            <a:rPr lang="en-GB">
              <a:solidFill>
                <a:schemeClr val="tx1"/>
              </a:solidFill>
            </a:rPr>
            <a:t>Equality</a:t>
          </a:r>
          <a:endParaRPr lang="en-US">
            <a:solidFill>
              <a:schemeClr val="tx1"/>
            </a:solidFill>
          </a:endParaRPr>
        </a:p>
      </dgm:t>
    </dgm:pt>
    <dgm:pt modelId="{F905055F-2D93-4E4C-8CE3-571ADCBEDFF0}" type="parTrans" cxnId="{751575D8-E7DE-45B9-971A-C50A29FE0D9E}">
      <dgm:prSet/>
      <dgm:spPr/>
      <dgm:t>
        <a:bodyPr/>
        <a:lstStyle/>
        <a:p>
          <a:endParaRPr lang="en-US">
            <a:solidFill>
              <a:schemeClr val="tx1"/>
            </a:solidFill>
          </a:endParaRPr>
        </a:p>
      </dgm:t>
    </dgm:pt>
    <dgm:pt modelId="{80F656B7-D1EE-4CA6-BCB1-2E5712DED818}" type="sibTrans" cxnId="{751575D8-E7DE-45B9-971A-C50A29FE0D9E}">
      <dgm:prSet/>
      <dgm:spPr/>
      <dgm:t>
        <a:bodyPr/>
        <a:lstStyle/>
        <a:p>
          <a:endParaRPr lang="en-US">
            <a:solidFill>
              <a:schemeClr val="tx1"/>
            </a:solidFill>
          </a:endParaRPr>
        </a:p>
      </dgm:t>
    </dgm:pt>
    <dgm:pt modelId="{22004010-B0CC-424A-BECB-7513E2437066}">
      <dgm:prSet/>
      <dgm:spPr/>
      <dgm:t>
        <a:bodyPr/>
        <a:lstStyle/>
        <a:p>
          <a:r>
            <a:rPr lang="en-GB">
              <a:solidFill>
                <a:schemeClr val="tx1"/>
              </a:solidFill>
            </a:rPr>
            <a:t>Equity</a:t>
          </a:r>
          <a:endParaRPr lang="en-US">
            <a:solidFill>
              <a:schemeClr val="tx1"/>
            </a:solidFill>
          </a:endParaRPr>
        </a:p>
      </dgm:t>
    </dgm:pt>
    <dgm:pt modelId="{9B3FE184-B77D-4F84-B11B-4D2FF372F479}" type="parTrans" cxnId="{458B5EE7-BB3B-400B-BA9E-A31EF1D405A7}">
      <dgm:prSet/>
      <dgm:spPr/>
      <dgm:t>
        <a:bodyPr/>
        <a:lstStyle/>
        <a:p>
          <a:endParaRPr lang="en-US">
            <a:solidFill>
              <a:schemeClr val="tx1"/>
            </a:solidFill>
          </a:endParaRPr>
        </a:p>
      </dgm:t>
    </dgm:pt>
    <dgm:pt modelId="{4755C873-8F61-4F02-B9FB-6AF1A20C0C94}" type="sibTrans" cxnId="{458B5EE7-BB3B-400B-BA9E-A31EF1D405A7}">
      <dgm:prSet/>
      <dgm:spPr/>
      <dgm:t>
        <a:bodyPr/>
        <a:lstStyle/>
        <a:p>
          <a:endParaRPr lang="en-US">
            <a:solidFill>
              <a:schemeClr val="tx1"/>
            </a:solidFill>
          </a:endParaRPr>
        </a:p>
      </dgm:t>
    </dgm:pt>
    <dgm:pt modelId="{9FC653B9-8794-4EB8-8B31-A78F9E0AFCC1}">
      <dgm:prSet/>
      <dgm:spPr/>
      <dgm:t>
        <a:bodyPr/>
        <a:lstStyle/>
        <a:p>
          <a:r>
            <a:rPr lang="en-GB">
              <a:solidFill>
                <a:schemeClr val="tx1"/>
              </a:solidFill>
            </a:rPr>
            <a:t>Diversity</a:t>
          </a:r>
          <a:endParaRPr lang="en-US">
            <a:solidFill>
              <a:schemeClr val="tx1"/>
            </a:solidFill>
          </a:endParaRPr>
        </a:p>
      </dgm:t>
    </dgm:pt>
    <dgm:pt modelId="{00ECB099-FEEE-4511-8642-28E4A9B0AD6D}" type="parTrans" cxnId="{B9483063-5D21-4096-AFED-B5963BD8F42B}">
      <dgm:prSet/>
      <dgm:spPr/>
      <dgm:t>
        <a:bodyPr/>
        <a:lstStyle/>
        <a:p>
          <a:endParaRPr lang="en-US">
            <a:solidFill>
              <a:schemeClr val="tx1"/>
            </a:solidFill>
          </a:endParaRPr>
        </a:p>
      </dgm:t>
    </dgm:pt>
    <dgm:pt modelId="{47EA826F-5305-489F-9A37-D9A52D6F0288}" type="sibTrans" cxnId="{B9483063-5D21-4096-AFED-B5963BD8F42B}">
      <dgm:prSet/>
      <dgm:spPr/>
      <dgm:t>
        <a:bodyPr/>
        <a:lstStyle/>
        <a:p>
          <a:endParaRPr lang="en-US">
            <a:solidFill>
              <a:schemeClr val="tx1"/>
            </a:solidFill>
          </a:endParaRPr>
        </a:p>
      </dgm:t>
    </dgm:pt>
    <dgm:pt modelId="{FEC00057-98A5-4F91-9CEA-5208C68CE0BC}">
      <dgm:prSet/>
      <dgm:spPr/>
      <dgm:t>
        <a:bodyPr/>
        <a:lstStyle/>
        <a:p>
          <a:r>
            <a:rPr lang="en-GB">
              <a:solidFill>
                <a:schemeClr val="tx1"/>
              </a:solidFill>
            </a:rPr>
            <a:t>Inclusion</a:t>
          </a:r>
          <a:endParaRPr lang="en-US">
            <a:solidFill>
              <a:schemeClr val="tx1"/>
            </a:solidFill>
          </a:endParaRPr>
        </a:p>
      </dgm:t>
    </dgm:pt>
    <dgm:pt modelId="{C6E5D57C-0458-4CE0-886B-A02B3BC4C7F9}" type="parTrans" cxnId="{30D5775D-B9EA-4896-B251-B99D1928FA5F}">
      <dgm:prSet/>
      <dgm:spPr/>
      <dgm:t>
        <a:bodyPr/>
        <a:lstStyle/>
        <a:p>
          <a:endParaRPr lang="en-US">
            <a:solidFill>
              <a:schemeClr val="tx1"/>
            </a:solidFill>
          </a:endParaRPr>
        </a:p>
      </dgm:t>
    </dgm:pt>
    <dgm:pt modelId="{9F90BEF8-9650-467A-8375-28FC74E7344D}" type="sibTrans" cxnId="{30D5775D-B9EA-4896-B251-B99D1928FA5F}">
      <dgm:prSet/>
      <dgm:spPr/>
      <dgm:t>
        <a:bodyPr/>
        <a:lstStyle/>
        <a:p>
          <a:endParaRPr lang="en-US">
            <a:solidFill>
              <a:schemeClr val="tx1"/>
            </a:solidFill>
          </a:endParaRPr>
        </a:p>
      </dgm:t>
    </dgm:pt>
    <dgm:pt modelId="{4D2B5A6E-4C67-4798-8F20-C4213DEB3E47}" type="pres">
      <dgm:prSet presAssocID="{C53960ED-5D21-470F-B161-68FB0342DDC7}" presName="linear" presStyleCnt="0">
        <dgm:presLayoutVars>
          <dgm:animLvl val="lvl"/>
          <dgm:resizeHandles val="exact"/>
        </dgm:presLayoutVars>
      </dgm:prSet>
      <dgm:spPr/>
    </dgm:pt>
    <dgm:pt modelId="{C61EF1E5-FC8F-4AC0-9DE3-E75B62303122}" type="pres">
      <dgm:prSet presAssocID="{41700738-4135-4B28-A4A0-881FB4FB2223}" presName="parentText" presStyleLbl="node1" presStyleIdx="0" presStyleCnt="4">
        <dgm:presLayoutVars>
          <dgm:chMax val="0"/>
          <dgm:bulletEnabled val="1"/>
        </dgm:presLayoutVars>
      </dgm:prSet>
      <dgm:spPr/>
    </dgm:pt>
    <dgm:pt modelId="{7DBE59DC-1B4A-445B-9215-83718FAA001A}" type="pres">
      <dgm:prSet presAssocID="{80F656B7-D1EE-4CA6-BCB1-2E5712DED818}" presName="spacer" presStyleCnt="0"/>
      <dgm:spPr/>
    </dgm:pt>
    <dgm:pt modelId="{384E9D5E-710B-4169-B704-75D17BCD1A9F}" type="pres">
      <dgm:prSet presAssocID="{22004010-B0CC-424A-BECB-7513E2437066}" presName="parentText" presStyleLbl="node1" presStyleIdx="1" presStyleCnt="4">
        <dgm:presLayoutVars>
          <dgm:chMax val="0"/>
          <dgm:bulletEnabled val="1"/>
        </dgm:presLayoutVars>
      </dgm:prSet>
      <dgm:spPr/>
    </dgm:pt>
    <dgm:pt modelId="{BE82309E-1FC9-4054-91F0-66181A475A47}" type="pres">
      <dgm:prSet presAssocID="{4755C873-8F61-4F02-B9FB-6AF1A20C0C94}" presName="spacer" presStyleCnt="0"/>
      <dgm:spPr/>
    </dgm:pt>
    <dgm:pt modelId="{18C7BEAC-DE60-4925-A05D-1F46DAD4A0B6}" type="pres">
      <dgm:prSet presAssocID="{9FC653B9-8794-4EB8-8B31-A78F9E0AFCC1}" presName="parentText" presStyleLbl="node1" presStyleIdx="2" presStyleCnt="4">
        <dgm:presLayoutVars>
          <dgm:chMax val="0"/>
          <dgm:bulletEnabled val="1"/>
        </dgm:presLayoutVars>
      </dgm:prSet>
      <dgm:spPr/>
    </dgm:pt>
    <dgm:pt modelId="{D69B4968-3C61-4C73-AD98-78D12800FABA}" type="pres">
      <dgm:prSet presAssocID="{47EA826F-5305-489F-9A37-D9A52D6F0288}" presName="spacer" presStyleCnt="0"/>
      <dgm:spPr/>
    </dgm:pt>
    <dgm:pt modelId="{2730CDD1-EB2A-4F60-A7AA-E36B2B166C7F}" type="pres">
      <dgm:prSet presAssocID="{FEC00057-98A5-4F91-9CEA-5208C68CE0BC}" presName="parentText" presStyleLbl="node1" presStyleIdx="3" presStyleCnt="4">
        <dgm:presLayoutVars>
          <dgm:chMax val="0"/>
          <dgm:bulletEnabled val="1"/>
        </dgm:presLayoutVars>
      </dgm:prSet>
      <dgm:spPr/>
    </dgm:pt>
  </dgm:ptLst>
  <dgm:cxnLst>
    <dgm:cxn modelId="{C9441C1E-ED7C-4611-848D-392DE3E0C673}" type="presOf" srcId="{41700738-4135-4B28-A4A0-881FB4FB2223}" destId="{C61EF1E5-FC8F-4AC0-9DE3-E75B62303122}" srcOrd="0" destOrd="0" presId="urn:microsoft.com/office/officeart/2005/8/layout/vList2"/>
    <dgm:cxn modelId="{BF60212F-3A2A-4623-B7E7-6C0B4EE8810D}" type="presOf" srcId="{9FC653B9-8794-4EB8-8B31-A78F9E0AFCC1}" destId="{18C7BEAC-DE60-4925-A05D-1F46DAD4A0B6}" srcOrd="0" destOrd="0" presId="urn:microsoft.com/office/officeart/2005/8/layout/vList2"/>
    <dgm:cxn modelId="{75C65A38-AE53-4F3F-872E-20A967FC9D93}" type="presOf" srcId="{FEC00057-98A5-4F91-9CEA-5208C68CE0BC}" destId="{2730CDD1-EB2A-4F60-A7AA-E36B2B166C7F}" srcOrd="0" destOrd="0" presId="urn:microsoft.com/office/officeart/2005/8/layout/vList2"/>
    <dgm:cxn modelId="{30D5775D-B9EA-4896-B251-B99D1928FA5F}" srcId="{C53960ED-5D21-470F-B161-68FB0342DDC7}" destId="{FEC00057-98A5-4F91-9CEA-5208C68CE0BC}" srcOrd="3" destOrd="0" parTransId="{C6E5D57C-0458-4CE0-886B-A02B3BC4C7F9}" sibTransId="{9F90BEF8-9650-467A-8375-28FC74E7344D}"/>
    <dgm:cxn modelId="{B9483063-5D21-4096-AFED-B5963BD8F42B}" srcId="{C53960ED-5D21-470F-B161-68FB0342DDC7}" destId="{9FC653B9-8794-4EB8-8B31-A78F9E0AFCC1}" srcOrd="2" destOrd="0" parTransId="{00ECB099-FEEE-4511-8642-28E4A9B0AD6D}" sibTransId="{47EA826F-5305-489F-9A37-D9A52D6F0288}"/>
    <dgm:cxn modelId="{F0A84370-F60D-4815-88B4-B5EDE6EE4D35}" type="presOf" srcId="{C53960ED-5D21-470F-B161-68FB0342DDC7}" destId="{4D2B5A6E-4C67-4798-8F20-C4213DEB3E47}" srcOrd="0" destOrd="0" presId="urn:microsoft.com/office/officeart/2005/8/layout/vList2"/>
    <dgm:cxn modelId="{FF6903AA-8143-4F64-89F3-BAA6CF7C6622}" type="presOf" srcId="{22004010-B0CC-424A-BECB-7513E2437066}" destId="{384E9D5E-710B-4169-B704-75D17BCD1A9F}" srcOrd="0" destOrd="0" presId="urn:microsoft.com/office/officeart/2005/8/layout/vList2"/>
    <dgm:cxn modelId="{751575D8-E7DE-45B9-971A-C50A29FE0D9E}" srcId="{C53960ED-5D21-470F-B161-68FB0342DDC7}" destId="{41700738-4135-4B28-A4A0-881FB4FB2223}" srcOrd="0" destOrd="0" parTransId="{F905055F-2D93-4E4C-8CE3-571ADCBEDFF0}" sibTransId="{80F656B7-D1EE-4CA6-BCB1-2E5712DED818}"/>
    <dgm:cxn modelId="{458B5EE7-BB3B-400B-BA9E-A31EF1D405A7}" srcId="{C53960ED-5D21-470F-B161-68FB0342DDC7}" destId="{22004010-B0CC-424A-BECB-7513E2437066}" srcOrd="1" destOrd="0" parTransId="{9B3FE184-B77D-4F84-B11B-4D2FF372F479}" sibTransId="{4755C873-8F61-4F02-B9FB-6AF1A20C0C94}"/>
    <dgm:cxn modelId="{8041E4DC-3B25-4EC5-BE04-E57662CC52CE}" type="presParOf" srcId="{4D2B5A6E-4C67-4798-8F20-C4213DEB3E47}" destId="{C61EF1E5-FC8F-4AC0-9DE3-E75B62303122}" srcOrd="0" destOrd="0" presId="urn:microsoft.com/office/officeart/2005/8/layout/vList2"/>
    <dgm:cxn modelId="{A5F2E030-E2F3-4BD3-A5FA-3ECB115E5967}" type="presParOf" srcId="{4D2B5A6E-4C67-4798-8F20-C4213DEB3E47}" destId="{7DBE59DC-1B4A-445B-9215-83718FAA001A}" srcOrd="1" destOrd="0" presId="urn:microsoft.com/office/officeart/2005/8/layout/vList2"/>
    <dgm:cxn modelId="{0C9F8162-4927-4ABE-A1A5-D5B1D37D054C}" type="presParOf" srcId="{4D2B5A6E-4C67-4798-8F20-C4213DEB3E47}" destId="{384E9D5E-710B-4169-B704-75D17BCD1A9F}" srcOrd="2" destOrd="0" presId="urn:microsoft.com/office/officeart/2005/8/layout/vList2"/>
    <dgm:cxn modelId="{F74F3604-6BA1-411E-B263-530CB1A56472}" type="presParOf" srcId="{4D2B5A6E-4C67-4798-8F20-C4213DEB3E47}" destId="{BE82309E-1FC9-4054-91F0-66181A475A47}" srcOrd="3" destOrd="0" presId="urn:microsoft.com/office/officeart/2005/8/layout/vList2"/>
    <dgm:cxn modelId="{E65E4DE5-59D2-4DFC-9A72-17F8EACDB894}" type="presParOf" srcId="{4D2B5A6E-4C67-4798-8F20-C4213DEB3E47}" destId="{18C7BEAC-DE60-4925-A05D-1F46DAD4A0B6}" srcOrd="4" destOrd="0" presId="urn:microsoft.com/office/officeart/2005/8/layout/vList2"/>
    <dgm:cxn modelId="{00E167A3-4DC7-4F42-B752-C6D161C7B411}" type="presParOf" srcId="{4D2B5A6E-4C67-4798-8F20-C4213DEB3E47}" destId="{D69B4968-3C61-4C73-AD98-78D12800FABA}" srcOrd="5" destOrd="0" presId="urn:microsoft.com/office/officeart/2005/8/layout/vList2"/>
    <dgm:cxn modelId="{4EC23BFF-CC52-458F-8DD7-71731F6CF063}" type="presParOf" srcId="{4D2B5A6E-4C67-4798-8F20-C4213DEB3E47}" destId="{2730CDD1-EB2A-4F60-A7AA-E36B2B166C7F}"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626C05F-4273-4B72-AE1B-E3608522B49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40CA3378-4002-47D3-9C13-F2C6F87D0546}">
      <dgm:prSet/>
      <dgm:spPr/>
      <dgm:t>
        <a:bodyPr/>
        <a:lstStyle/>
        <a:p>
          <a:pPr>
            <a:lnSpc>
              <a:spcPct val="100000"/>
            </a:lnSpc>
          </a:pPr>
          <a:r>
            <a:rPr lang="en-GB" dirty="0"/>
            <a:t>M25 Diversity group to investigate the possibility of setting up </a:t>
          </a:r>
          <a:r>
            <a:rPr lang="en-GB" dirty="0">
              <a:latin typeface="Neue Haas Grotesk Text Pro"/>
            </a:rPr>
            <a:t>(</a:t>
          </a:r>
          <a:r>
            <a:rPr lang="en-GB" dirty="0"/>
            <a:t>external to institutions</a:t>
          </a:r>
          <a:r>
            <a:rPr lang="en-GB" dirty="0">
              <a:latin typeface="Neue Haas Grotesk Text Pro"/>
            </a:rPr>
            <a:t>)</a:t>
          </a:r>
          <a:r>
            <a:rPr lang="en-GB" dirty="0"/>
            <a:t> support networks for groups across the consortium to provide a safe space for discussion and knowledge sharing. </a:t>
          </a:r>
          <a:endParaRPr lang="en-US" dirty="0"/>
        </a:p>
      </dgm:t>
    </dgm:pt>
    <dgm:pt modelId="{A5E61D6B-AAF0-469D-BF3B-64FB126FDC2B}" type="parTrans" cxnId="{EA90180E-EF43-4269-8C84-053C49CA220F}">
      <dgm:prSet/>
      <dgm:spPr/>
      <dgm:t>
        <a:bodyPr/>
        <a:lstStyle/>
        <a:p>
          <a:endParaRPr lang="en-US"/>
        </a:p>
      </dgm:t>
    </dgm:pt>
    <dgm:pt modelId="{46DD067A-E755-4AF5-8795-3BD574957B2E}" type="sibTrans" cxnId="{EA90180E-EF43-4269-8C84-053C49CA220F}">
      <dgm:prSet/>
      <dgm:spPr/>
      <dgm:t>
        <a:bodyPr/>
        <a:lstStyle/>
        <a:p>
          <a:endParaRPr lang="en-US"/>
        </a:p>
      </dgm:t>
    </dgm:pt>
    <dgm:pt modelId="{781238EE-A80C-4868-89D5-19F1CE54194B}">
      <dgm:prSet/>
      <dgm:spPr/>
      <dgm:t>
        <a:bodyPr/>
        <a:lstStyle/>
        <a:p>
          <a:pPr>
            <a:lnSpc>
              <a:spcPct val="100000"/>
            </a:lnSpc>
          </a:pPr>
          <a:r>
            <a:rPr lang="en-GB" dirty="0"/>
            <a:t>M25 Diversity group to create a list of networks seen across the consortium, and where possible contact details, to allow institutions to share best practice and resources.  </a:t>
          </a:r>
          <a:endParaRPr lang="en-US" dirty="0"/>
        </a:p>
      </dgm:t>
    </dgm:pt>
    <dgm:pt modelId="{07FB6606-F623-49A4-AEF8-41AC8AA1CD7C}" type="parTrans" cxnId="{C03C080F-112D-4252-805B-4651A49851E4}">
      <dgm:prSet/>
      <dgm:spPr/>
      <dgm:t>
        <a:bodyPr/>
        <a:lstStyle/>
        <a:p>
          <a:endParaRPr lang="en-US"/>
        </a:p>
      </dgm:t>
    </dgm:pt>
    <dgm:pt modelId="{4608E0C1-FC1C-41E4-87EE-56980790FD6B}" type="sibTrans" cxnId="{C03C080F-112D-4252-805B-4651A49851E4}">
      <dgm:prSet/>
      <dgm:spPr/>
      <dgm:t>
        <a:bodyPr/>
        <a:lstStyle/>
        <a:p>
          <a:endParaRPr lang="en-US"/>
        </a:p>
      </dgm:t>
    </dgm:pt>
    <dgm:pt modelId="{5576B87F-1568-47DF-850C-52564B958CD2}">
      <dgm:prSet/>
      <dgm:spPr/>
      <dgm:t>
        <a:bodyPr/>
        <a:lstStyle/>
        <a:p>
          <a:pPr>
            <a:lnSpc>
              <a:spcPct val="100000"/>
            </a:lnSpc>
          </a:pPr>
          <a:r>
            <a:rPr lang="en-GB" dirty="0"/>
            <a:t>M25 Diversity group to collate and share good practice and lessons learned on inclusive recruitment practices.</a:t>
          </a:r>
          <a:endParaRPr lang="en-US" dirty="0"/>
        </a:p>
      </dgm:t>
    </dgm:pt>
    <dgm:pt modelId="{D96666EA-06FD-4AAC-BCC0-61F3C5D8C553}" type="parTrans" cxnId="{C42A0EB3-C694-454F-8F42-AC1B9D9DC11F}">
      <dgm:prSet/>
      <dgm:spPr/>
      <dgm:t>
        <a:bodyPr/>
        <a:lstStyle/>
        <a:p>
          <a:endParaRPr lang="en-US"/>
        </a:p>
      </dgm:t>
    </dgm:pt>
    <dgm:pt modelId="{E586373C-9648-4A22-BA33-4087D03AB08A}" type="sibTrans" cxnId="{C42A0EB3-C694-454F-8F42-AC1B9D9DC11F}">
      <dgm:prSet/>
      <dgm:spPr/>
      <dgm:t>
        <a:bodyPr/>
        <a:lstStyle/>
        <a:p>
          <a:endParaRPr lang="en-US"/>
        </a:p>
      </dgm:t>
    </dgm:pt>
    <dgm:pt modelId="{47B89D33-B723-490D-A6BB-E4A3052B5244}">
      <dgm:prSet/>
      <dgm:spPr/>
      <dgm:t>
        <a:bodyPr/>
        <a:lstStyle/>
        <a:p>
          <a:pPr>
            <a:lnSpc>
              <a:spcPct val="100000"/>
            </a:lnSpc>
          </a:pPr>
          <a:r>
            <a:rPr lang="en-GB" dirty="0"/>
            <a:t>Further investigation is needed in relation to what sector specific training is offered and needed within libraries.  M25 Diversity group to collate and provide a list of training that has taken place, success stories and a list of trainers. </a:t>
          </a:r>
          <a:endParaRPr lang="en-US" dirty="0"/>
        </a:p>
      </dgm:t>
    </dgm:pt>
    <dgm:pt modelId="{6EBDA1E0-A2A7-4FD5-B04A-CBD5E586C873}" type="parTrans" cxnId="{B6F8B691-0CFD-48F0-97FC-EFF0E7C69A2E}">
      <dgm:prSet/>
      <dgm:spPr/>
      <dgm:t>
        <a:bodyPr/>
        <a:lstStyle/>
        <a:p>
          <a:endParaRPr lang="en-US"/>
        </a:p>
      </dgm:t>
    </dgm:pt>
    <dgm:pt modelId="{C0E9E108-CFF3-4063-8801-8CA95A5817D3}" type="sibTrans" cxnId="{B6F8B691-0CFD-48F0-97FC-EFF0E7C69A2E}">
      <dgm:prSet/>
      <dgm:spPr/>
      <dgm:t>
        <a:bodyPr/>
        <a:lstStyle/>
        <a:p>
          <a:endParaRPr lang="en-US"/>
        </a:p>
      </dgm:t>
    </dgm:pt>
    <dgm:pt modelId="{0775A3C9-DB76-4A35-B892-76EA5A8CC061}" type="pres">
      <dgm:prSet presAssocID="{9626C05F-4273-4B72-AE1B-E3608522B498}" presName="root" presStyleCnt="0">
        <dgm:presLayoutVars>
          <dgm:dir/>
          <dgm:resizeHandles val="exact"/>
        </dgm:presLayoutVars>
      </dgm:prSet>
      <dgm:spPr/>
    </dgm:pt>
    <dgm:pt modelId="{75B898F8-CD02-41AF-9516-AF3C66867AFD}" type="pres">
      <dgm:prSet presAssocID="{40CA3378-4002-47D3-9C13-F2C6F87D0546}" presName="compNode" presStyleCnt="0"/>
      <dgm:spPr/>
    </dgm:pt>
    <dgm:pt modelId="{172118F9-26B2-4AB1-BD84-7FC1E1F9E61D}" type="pres">
      <dgm:prSet presAssocID="{40CA3378-4002-47D3-9C13-F2C6F87D0546}" presName="bgRect" presStyleLbl="bgShp" presStyleIdx="0" presStyleCnt="4"/>
      <dgm:spPr/>
    </dgm:pt>
    <dgm:pt modelId="{95B4DA7E-14D6-4644-ABD3-E5FEACD4565B}" type="pres">
      <dgm:prSet presAssocID="{40CA3378-4002-47D3-9C13-F2C6F87D0546}" presName="iconRect" presStyleLbl="node1" presStyleIdx="0" presStyleCnt="4"/>
      <dgm:spPr/>
    </dgm:pt>
    <dgm:pt modelId="{03AA3DBC-17E1-480F-B225-990FF58B4382}" type="pres">
      <dgm:prSet presAssocID="{40CA3378-4002-47D3-9C13-F2C6F87D0546}" presName="spaceRect" presStyleCnt="0"/>
      <dgm:spPr/>
    </dgm:pt>
    <dgm:pt modelId="{A885B1CD-01B0-4CFA-A65D-41E71AAC830E}" type="pres">
      <dgm:prSet presAssocID="{40CA3378-4002-47D3-9C13-F2C6F87D0546}" presName="parTx" presStyleLbl="revTx" presStyleIdx="0" presStyleCnt="4">
        <dgm:presLayoutVars>
          <dgm:chMax val="0"/>
          <dgm:chPref val="0"/>
        </dgm:presLayoutVars>
      </dgm:prSet>
      <dgm:spPr/>
    </dgm:pt>
    <dgm:pt modelId="{A1CB72E6-DB41-4E4C-92A8-A15703B47816}" type="pres">
      <dgm:prSet presAssocID="{46DD067A-E755-4AF5-8795-3BD574957B2E}" presName="sibTrans" presStyleCnt="0"/>
      <dgm:spPr/>
    </dgm:pt>
    <dgm:pt modelId="{506494E8-1A17-489A-927A-16C78BA1A541}" type="pres">
      <dgm:prSet presAssocID="{781238EE-A80C-4868-89D5-19F1CE54194B}" presName="compNode" presStyleCnt="0"/>
      <dgm:spPr/>
    </dgm:pt>
    <dgm:pt modelId="{04178C31-5BCC-4EB3-9E4C-6CCBE818D565}" type="pres">
      <dgm:prSet presAssocID="{781238EE-A80C-4868-89D5-19F1CE54194B}" presName="bgRect" presStyleLbl="bgShp" presStyleIdx="1" presStyleCnt="4"/>
      <dgm:spPr/>
    </dgm:pt>
    <dgm:pt modelId="{B749AFAA-445E-4EA9-BF3B-D3F61802A089}" type="pres">
      <dgm:prSet presAssocID="{781238EE-A80C-4868-89D5-19F1CE54194B}" presName="iconRect" presStyleLbl="node1" presStyleIdx="1" presStyleCnt="4"/>
      <dgm:spPr/>
    </dgm:pt>
    <dgm:pt modelId="{9F1B3E8F-8FCF-4F39-BDA3-A2D2A70E65A2}" type="pres">
      <dgm:prSet presAssocID="{781238EE-A80C-4868-89D5-19F1CE54194B}" presName="spaceRect" presStyleCnt="0"/>
      <dgm:spPr/>
    </dgm:pt>
    <dgm:pt modelId="{0D2778D9-C50D-4571-A2F1-6485883508E7}" type="pres">
      <dgm:prSet presAssocID="{781238EE-A80C-4868-89D5-19F1CE54194B}" presName="parTx" presStyleLbl="revTx" presStyleIdx="1" presStyleCnt="4">
        <dgm:presLayoutVars>
          <dgm:chMax val="0"/>
          <dgm:chPref val="0"/>
        </dgm:presLayoutVars>
      </dgm:prSet>
      <dgm:spPr/>
    </dgm:pt>
    <dgm:pt modelId="{EBCEB823-551A-4326-A96E-6AACCA02A1B4}" type="pres">
      <dgm:prSet presAssocID="{4608E0C1-FC1C-41E4-87EE-56980790FD6B}" presName="sibTrans" presStyleCnt="0"/>
      <dgm:spPr/>
    </dgm:pt>
    <dgm:pt modelId="{848C2829-34D1-4462-A172-D7B10F91C057}" type="pres">
      <dgm:prSet presAssocID="{5576B87F-1568-47DF-850C-52564B958CD2}" presName="compNode" presStyleCnt="0"/>
      <dgm:spPr/>
    </dgm:pt>
    <dgm:pt modelId="{A02758AB-9035-43FF-BFAD-5D10AF88DA87}" type="pres">
      <dgm:prSet presAssocID="{5576B87F-1568-47DF-850C-52564B958CD2}" presName="bgRect" presStyleLbl="bgShp" presStyleIdx="2" presStyleCnt="4"/>
      <dgm:spPr/>
    </dgm:pt>
    <dgm:pt modelId="{3EE2BE35-1841-4BBD-9327-BE8AA45E35AA}" type="pres">
      <dgm:prSet presAssocID="{5576B87F-1568-47DF-850C-52564B958CD2}" presName="iconRect" presStyleLbl="node1" presStyleIdx="2" presStyleCnt="4"/>
      <dgm:spPr/>
    </dgm:pt>
    <dgm:pt modelId="{61A104CB-BFA8-4A2D-B867-D38A7089323F}" type="pres">
      <dgm:prSet presAssocID="{5576B87F-1568-47DF-850C-52564B958CD2}" presName="spaceRect" presStyleCnt="0"/>
      <dgm:spPr/>
    </dgm:pt>
    <dgm:pt modelId="{BE5F6C6B-2FFA-4738-9D25-F350623B16C2}" type="pres">
      <dgm:prSet presAssocID="{5576B87F-1568-47DF-850C-52564B958CD2}" presName="parTx" presStyleLbl="revTx" presStyleIdx="2" presStyleCnt="4">
        <dgm:presLayoutVars>
          <dgm:chMax val="0"/>
          <dgm:chPref val="0"/>
        </dgm:presLayoutVars>
      </dgm:prSet>
      <dgm:spPr/>
    </dgm:pt>
    <dgm:pt modelId="{80CE4BB8-11CA-4CBB-B2B8-2E1622373C4A}" type="pres">
      <dgm:prSet presAssocID="{E586373C-9648-4A22-BA33-4087D03AB08A}" presName="sibTrans" presStyleCnt="0"/>
      <dgm:spPr/>
    </dgm:pt>
    <dgm:pt modelId="{D7AA9A16-FB8F-4225-9704-47D2DE6F9697}" type="pres">
      <dgm:prSet presAssocID="{47B89D33-B723-490D-A6BB-E4A3052B5244}" presName="compNode" presStyleCnt="0"/>
      <dgm:spPr/>
    </dgm:pt>
    <dgm:pt modelId="{EB3042E0-4441-4998-A3D3-F6D778BA9A55}" type="pres">
      <dgm:prSet presAssocID="{47B89D33-B723-490D-A6BB-E4A3052B5244}" presName="bgRect" presStyleLbl="bgShp" presStyleIdx="3" presStyleCnt="4"/>
      <dgm:spPr/>
    </dgm:pt>
    <dgm:pt modelId="{85B104C9-D863-4195-A36B-70E46E8F1903}" type="pres">
      <dgm:prSet presAssocID="{47B89D33-B723-490D-A6BB-E4A3052B5244}" presName="iconRect" presStyleLbl="node1" presStyleIdx="3" presStyleCnt="4"/>
      <dgm:spPr/>
    </dgm:pt>
    <dgm:pt modelId="{11E12892-8F2F-48AC-B537-D344DB9E937F}" type="pres">
      <dgm:prSet presAssocID="{47B89D33-B723-490D-A6BB-E4A3052B5244}" presName="spaceRect" presStyleCnt="0"/>
      <dgm:spPr/>
    </dgm:pt>
    <dgm:pt modelId="{102C0336-98FE-4DEE-8E1C-5ED2BAA1DE13}" type="pres">
      <dgm:prSet presAssocID="{47B89D33-B723-490D-A6BB-E4A3052B5244}" presName="parTx" presStyleLbl="revTx" presStyleIdx="3" presStyleCnt="4">
        <dgm:presLayoutVars>
          <dgm:chMax val="0"/>
          <dgm:chPref val="0"/>
        </dgm:presLayoutVars>
      </dgm:prSet>
      <dgm:spPr/>
    </dgm:pt>
  </dgm:ptLst>
  <dgm:cxnLst>
    <dgm:cxn modelId="{EA90180E-EF43-4269-8C84-053C49CA220F}" srcId="{9626C05F-4273-4B72-AE1B-E3608522B498}" destId="{40CA3378-4002-47D3-9C13-F2C6F87D0546}" srcOrd="0" destOrd="0" parTransId="{A5E61D6B-AAF0-469D-BF3B-64FB126FDC2B}" sibTransId="{46DD067A-E755-4AF5-8795-3BD574957B2E}"/>
    <dgm:cxn modelId="{C03C080F-112D-4252-805B-4651A49851E4}" srcId="{9626C05F-4273-4B72-AE1B-E3608522B498}" destId="{781238EE-A80C-4868-89D5-19F1CE54194B}" srcOrd="1" destOrd="0" parTransId="{07FB6606-F623-49A4-AEF8-41AC8AA1CD7C}" sibTransId="{4608E0C1-FC1C-41E4-87EE-56980790FD6B}"/>
    <dgm:cxn modelId="{B6F8B691-0CFD-48F0-97FC-EFF0E7C69A2E}" srcId="{9626C05F-4273-4B72-AE1B-E3608522B498}" destId="{47B89D33-B723-490D-A6BB-E4A3052B5244}" srcOrd="3" destOrd="0" parTransId="{6EBDA1E0-A2A7-4FD5-B04A-CBD5E586C873}" sibTransId="{C0E9E108-CFF3-4063-8801-8CA95A5817D3}"/>
    <dgm:cxn modelId="{1134D196-CF69-4518-AF41-0DEBEA08D45C}" type="presOf" srcId="{40CA3378-4002-47D3-9C13-F2C6F87D0546}" destId="{A885B1CD-01B0-4CFA-A65D-41E71AAC830E}" srcOrd="0" destOrd="0" presId="urn:microsoft.com/office/officeart/2018/2/layout/IconVerticalSolidList"/>
    <dgm:cxn modelId="{C42A0EB3-C694-454F-8F42-AC1B9D9DC11F}" srcId="{9626C05F-4273-4B72-AE1B-E3608522B498}" destId="{5576B87F-1568-47DF-850C-52564B958CD2}" srcOrd="2" destOrd="0" parTransId="{D96666EA-06FD-4AAC-BCC0-61F3C5D8C553}" sibTransId="{E586373C-9648-4A22-BA33-4087D03AB08A}"/>
    <dgm:cxn modelId="{BE57B2CB-B149-409D-9734-0616EFC99F6F}" type="presOf" srcId="{9626C05F-4273-4B72-AE1B-E3608522B498}" destId="{0775A3C9-DB76-4A35-B892-76EA5A8CC061}" srcOrd="0" destOrd="0" presId="urn:microsoft.com/office/officeart/2018/2/layout/IconVerticalSolidList"/>
    <dgm:cxn modelId="{26CFBDCE-9365-43D6-8933-459CF02652DF}" type="presOf" srcId="{781238EE-A80C-4868-89D5-19F1CE54194B}" destId="{0D2778D9-C50D-4571-A2F1-6485883508E7}" srcOrd="0" destOrd="0" presId="urn:microsoft.com/office/officeart/2018/2/layout/IconVerticalSolidList"/>
    <dgm:cxn modelId="{D201CFEE-741E-4B53-93F6-4B67D0F3D9EC}" type="presOf" srcId="{5576B87F-1568-47DF-850C-52564B958CD2}" destId="{BE5F6C6B-2FFA-4738-9D25-F350623B16C2}" srcOrd="0" destOrd="0" presId="urn:microsoft.com/office/officeart/2018/2/layout/IconVerticalSolidList"/>
    <dgm:cxn modelId="{8541ABF7-25D7-4098-A836-7031A3F84B71}" type="presOf" srcId="{47B89D33-B723-490D-A6BB-E4A3052B5244}" destId="{102C0336-98FE-4DEE-8E1C-5ED2BAA1DE13}" srcOrd="0" destOrd="0" presId="urn:microsoft.com/office/officeart/2018/2/layout/IconVerticalSolidList"/>
    <dgm:cxn modelId="{B9AAC4AF-AA96-4B74-B419-E209A8F8D7A5}" type="presParOf" srcId="{0775A3C9-DB76-4A35-B892-76EA5A8CC061}" destId="{75B898F8-CD02-41AF-9516-AF3C66867AFD}" srcOrd="0" destOrd="0" presId="urn:microsoft.com/office/officeart/2018/2/layout/IconVerticalSolidList"/>
    <dgm:cxn modelId="{E59A7491-C92E-4826-9EEB-A5661EDCD35B}" type="presParOf" srcId="{75B898F8-CD02-41AF-9516-AF3C66867AFD}" destId="{172118F9-26B2-4AB1-BD84-7FC1E1F9E61D}" srcOrd="0" destOrd="0" presId="urn:microsoft.com/office/officeart/2018/2/layout/IconVerticalSolidList"/>
    <dgm:cxn modelId="{8C7FD7B9-F622-41FE-9C3B-AF6F4DE1CF13}" type="presParOf" srcId="{75B898F8-CD02-41AF-9516-AF3C66867AFD}" destId="{95B4DA7E-14D6-4644-ABD3-E5FEACD4565B}" srcOrd="1" destOrd="0" presId="urn:microsoft.com/office/officeart/2018/2/layout/IconVerticalSolidList"/>
    <dgm:cxn modelId="{28463E35-A9C5-4022-AEEF-BDCA93B2A3DD}" type="presParOf" srcId="{75B898F8-CD02-41AF-9516-AF3C66867AFD}" destId="{03AA3DBC-17E1-480F-B225-990FF58B4382}" srcOrd="2" destOrd="0" presId="urn:microsoft.com/office/officeart/2018/2/layout/IconVerticalSolidList"/>
    <dgm:cxn modelId="{305C862F-FED6-4E81-8AAC-AE43A8605431}" type="presParOf" srcId="{75B898F8-CD02-41AF-9516-AF3C66867AFD}" destId="{A885B1CD-01B0-4CFA-A65D-41E71AAC830E}" srcOrd="3" destOrd="0" presId="urn:microsoft.com/office/officeart/2018/2/layout/IconVerticalSolidList"/>
    <dgm:cxn modelId="{18EE13AD-0367-42A3-907E-BF97388E05BF}" type="presParOf" srcId="{0775A3C9-DB76-4A35-B892-76EA5A8CC061}" destId="{A1CB72E6-DB41-4E4C-92A8-A15703B47816}" srcOrd="1" destOrd="0" presId="urn:microsoft.com/office/officeart/2018/2/layout/IconVerticalSolidList"/>
    <dgm:cxn modelId="{25727BB7-BB57-4962-BFEE-4730BA8E1975}" type="presParOf" srcId="{0775A3C9-DB76-4A35-B892-76EA5A8CC061}" destId="{506494E8-1A17-489A-927A-16C78BA1A541}" srcOrd="2" destOrd="0" presId="urn:microsoft.com/office/officeart/2018/2/layout/IconVerticalSolidList"/>
    <dgm:cxn modelId="{DB658F7B-E30A-400F-85DF-3C0A69B10B31}" type="presParOf" srcId="{506494E8-1A17-489A-927A-16C78BA1A541}" destId="{04178C31-5BCC-4EB3-9E4C-6CCBE818D565}" srcOrd="0" destOrd="0" presId="urn:microsoft.com/office/officeart/2018/2/layout/IconVerticalSolidList"/>
    <dgm:cxn modelId="{C57F65CD-4954-47A7-A25D-E6F692DA8034}" type="presParOf" srcId="{506494E8-1A17-489A-927A-16C78BA1A541}" destId="{B749AFAA-445E-4EA9-BF3B-D3F61802A089}" srcOrd="1" destOrd="0" presId="urn:microsoft.com/office/officeart/2018/2/layout/IconVerticalSolidList"/>
    <dgm:cxn modelId="{55C5B76E-C898-4212-8543-E555DEBDFDA1}" type="presParOf" srcId="{506494E8-1A17-489A-927A-16C78BA1A541}" destId="{9F1B3E8F-8FCF-4F39-BDA3-A2D2A70E65A2}" srcOrd="2" destOrd="0" presId="urn:microsoft.com/office/officeart/2018/2/layout/IconVerticalSolidList"/>
    <dgm:cxn modelId="{E3A1226D-1732-40F4-B025-F482E30F9571}" type="presParOf" srcId="{506494E8-1A17-489A-927A-16C78BA1A541}" destId="{0D2778D9-C50D-4571-A2F1-6485883508E7}" srcOrd="3" destOrd="0" presId="urn:microsoft.com/office/officeart/2018/2/layout/IconVerticalSolidList"/>
    <dgm:cxn modelId="{95FDF360-7ED6-4640-9E36-872E5961962B}" type="presParOf" srcId="{0775A3C9-DB76-4A35-B892-76EA5A8CC061}" destId="{EBCEB823-551A-4326-A96E-6AACCA02A1B4}" srcOrd="3" destOrd="0" presId="urn:microsoft.com/office/officeart/2018/2/layout/IconVerticalSolidList"/>
    <dgm:cxn modelId="{A5D410BD-C861-49CD-836D-F41185F67C53}" type="presParOf" srcId="{0775A3C9-DB76-4A35-B892-76EA5A8CC061}" destId="{848C2829-34D1-4462-A172-D7B10F91C057}" srcOrd="4" destOrd="0" presId="urn:microsoft.com/office/officeart/2018/2/layout/IconVerticalSolidList"/>
    <dgm:cxn modelId="{597383DD-74EB-4C11-8FB5-1B6A05CF8859}" type="presParOf" srcId="{848C2829-34D1-4462-A172-D7B10F91C057}" destId="{A02758AB-9035-43FF-BFAD-5D10AF88DA87}" srcOrd="0" destOrd="0" presId="urn:microsoft.com/office/officeart/2018/2/layout/IconVerticalSolidList"/>
    <dgm:cxn modelId="{099BF941-E131-4622-B184-286825DF5E0E}" type="presParOf" srcId="{848C2829-34D1-4462-A172-D7B10F91C057}" destId="{3EE2BE35-1841-4BBD-9327-BE8AA45E35AA}" srcOrd="1" destOrd="0" presId="urn:microsoft.com/office/officeart/2018/2/layout/IconVerticalSolidList"/>
    <dgm:cxn modelId="{6D9FF65A-68B0-4682-A329-E69A7A377BFC}" type="presParOf" srcId="{848C2829-34D1-4462-A172-D7B10F91C057}" destId="{61A104CB-BFA8-4A2D-B867-D38A7089323F}" srcOrd="2" destOrd="0" presId="urn:microsoft.com/office/officeart/2018/2/layout/IconVerticalSolidList"/>
    <dgm:cxn modelId="{902F7438-AEA4-42FB-BF90-C0D7FB161504}" type="presParOf" srcId="{848C2829-34D1-4462-A172-D7B10F91C057}" destId="{BE5F6C6B-2FFA-4738-9D25-F350623B16C2}" srcOrd="3" destOrd="0" presId="urn:microsoft.com/office/officeart/2018/2/layout/IconVerticalSolidList"/>
    <dgm:cxn modelId="{339763BF-CBCE-405F-A804-E7489603FFA0}" type="presParOf" srcId="{0775A3C9-DB76-4A35-B892-76EA5A8CC061}" destId="{80CE4BB8-11CA-4CBB-B2B8-2E1622373C4A}" srcOrd="5" destOrd="0" presId="urn:microsoft.com/office/officeart/2018/2/layout/IconVerticalSolidList"/>
    <dgm:cxn modelId="{39D88E83-0F4C-4837-A186-106C7914D334}" type="presParOf" srcId="{0775A3C9-DB76-4A35-B892-76EA5A8CC061}" destId="{D7AA9A16-FB8F-4225-9704-47D2DE6F9697}" srcOrd="6" destOrd="0" presId="urn:microsoft.com/office/officeart/2018/2/layout/IconVerticalSolidList"/>
    <dgm:cxn modelId="{17EB6863-42A6-4455-BFF1-387B7F5C22DC}" type="presParOf" srcId="{D7AA9A16-FB8F-4225-9704-47D2DE6F9697}" destId="{EB3042E0-4441-4998-A3D3-F6D778BA9A55}" srcOrd="0" destOrd="0" presId="urn:microsoft.com/office/officeart/2018/2/layout/IconVerticalSolidList"/>
    <dgm:cxn modelId="{5FF02174-5F0C-4913-8B1F-55E1554CE8F8}" type="presParOf" srcId="{D7AA9A16-FB8F-4225-9704-47D2DE6F9697}" destId="{85B104C9-D863-4195-A36B-70E46E8F1903}" srcOrd="1" destOrd="0" presId="urn:microsoft.com/office/officeart/2018/2/layout/IconVerticalSolidList"/>
    <dgm:cxn modelId="{4AD042F5-BB7E-45A7-8C38-DB59113DBAF1}" type="presParOf" srcId="{D7AA9A16-FB8F-4225-9704-47D2DE6F9697}" destId="{11E12892-8F2F-48AC-B537-D344DB9E937F}" srcOrd="2" destOrd="0" presId="urn:microsoft.com/office/officeart/2018/2/layout/IconVerticalSolidList"/>
    <dgm:cxn modelId="{CBE51569-5C5D-4173-867B-128C2A10E8C5}" type="presParOf" srcId="{D7AA9A16-FB8F-4225-9704-47D2DE6F9697}" destId="{102C0336-98FE-4DEE-8E1C-5ED2BAA1DE1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F43CF08-85B4-453D-A38F-426E15483CE3}"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D3DEB10B-A8C9-49E5-9AC2-61D5348744C9}">
      <dgm:prSet/>
      <dgm:spPr/>
      <dgm:t>
        <a:bodyPr/>
        <a:lstStyle/>
        <a:p>
          <a:pPr>
            <a:lnSpc>
              <a:spcPct val="100000"/>
            </a:lnSpc>
          </a:pPr>
          <a:r>
            <a:rPr lang="en-GB" dirty="0"/>
            <a:t>Networks for Allies are low across the board – Institutions should aim to review this to increase the number of allies, developing support and resources to enable numbers to be increased.  The M25 Diversity group will reframe the question in the next survey to investigate how allies are part of existing networks </a:t>
          </a:r>
          <a:endParaRPr lang="en-US" dirty="0"/>
        </a:p>
      </dgm:t>
    </dgm:pt>
    <dgm:pt modelId="{D27D9B7E-0257-4E6A-A823-18936AF92A34}" type="parTrans" cxnId="{FAA2BACE-F8FD-4953-A69E-B62A98AD7CBD}">
      <dgm:prSet/>
      <dgm:spPr/>
      <dgm:t>
        <a:bodyPr/>
        <a:lstStyle/>
        <a:p>
          <a:endParaRPr lang="en-US"/>
        </a:p>
      </dgm:t>
    </dgm:pt>
    <dgm:pt modelId="{03CCC201-B74D-448E-A447-4C7082F147F6}" type="sibTrans" cxnId="{FAA2BACE-F8FD-4953-A69E-B62A98AD7CBD}">
      <dgm:prSet/>
      <dgm:spPr/>
      <dgm:t>
        <a:bodyPr/>
        <a:lstStyle/>
        <a:p>
          <a:endParaRPr lang="en-US"/>
        </a:p>
      </dgm:t>
    </dgm:pt>
    <dgm:pt modelId="{6A7EBE48-77C6-47E8-8016-6679208DD048}">
      <dgm:prSet/>
      <dgm:spPr/>
      <dgm:t>
        <a:bodyPr/>
        <a:lstStyle/>
        <a:p>
          <a:pPr rtl="0">
            <a:lnSpc>
              <a:spcPct val="100000"/>
            </a:lnSpc>
          </a:pPr>
          <a:r>
            <a:rPr lang="en-GB" dirty="0"/>
            <a:t>Libraries should review their policies and current digital presence to ensure EDI aspects and communities are represented and consider why the institution's site is considered to cater for and engage with the diversity of the institution’s population</a:t>
          </a:r>
          <a:r>
            <a:rPr lang="en-GB" dirty="0">
              <a:latin typeface="Neue Haas Grotesk Text Pro"/>
            </a:rPr>
            <a:t> more</a:t>
          </a:r>
          <a:r>
            <a:rPr lang="en-GB" dirty="0"/>
            <a:t>. </a:t>
          </a:r>
          <a:endParaRPr lang="en-US" dirty="0"/>
        </a:p>
      </dgm:t>
    </dgm:pt>
    <dgm:pt modelId="{0BD5490A-847F-4202-9235-8BAFEC101A56}" type="parTrans" cxnId="{4AEFDA5F-9C8C-49C0-8491-F571ED7DFB6F}">
      <dgm:prSet/>
      <dgm:spPr/>
      <dgm:t>
        <a:bodyPr/>
        <a:lstStyle/>
        <a:p>
          <a:endParaRPr lang="en-US"/>
        </a:p>
      </dgm:t>
    </dgm:pt>
    <dgm:pt modelId="{4ACCBF95-0966-456A-B0C4-BEA82C19BAAC}" type="sibTrans" cxnId="{4AEFDA5F-9C8C-49C0-8491-F571ED7DFB6F}">
      <dgm:prSet/>
      <dgm:spPr/>
      <dgm:t>
        <a:bodyPr/>
        <a:lstStyle/>
        <a:p>
          <a:endParaRPr lang="en-US"/>
        </a:p>
      </dgm:t>
    </dgm:pt>
    <dgm:pt modelId="{5F0C07BE-655B-47F5-8A85-128AC95D9596}">
      <dgm:prSet/>
      <dgm:spPr/>
      <dgm:t>
        <a:bodyPr/>
        <a:lstStyle/>
        <a:p>
          <a:pPr>
            <a:lnSpc>
              <a:spcPct val="100000"/>
            </a:lnSpc>
          </a:pPr>
          <a:r>
            <a:rPr lang="en-GB" dirty="0"/>
            <a:t>Libraries should review the relationship and effectiveness of actions and policies relating to intersectionality, where individuals who identify with multiple underrepresented groups to see how confidence in actions taken can be improved / brought in line with confidence levels of individuals identifying with a single group or no groups. </a:t>
          </a:r>
          <a:endParaRPr lang="en-US" dirty="0"/>
        </a:p>
      </dgm:t>
    </dgm:pt>
    <dgm:pt modelId="{F06ADA03-0071-4C9B-99A6-1EEA70D7306F}" type="parTrans" cxnId="{68FB07CF-59D3-453D-8FF2-BEAE0F44A443}">
      <dgm:prSet/>
      <dgm:spPr/>
      <dgm:t>
        <a:bodyPr/>
        <a:lstStyle/>
        <a:p>
          <a:endParaRPr lang="en-US"/>
        </a:p>
      </dgm:t>
    </dgm:pt>
    <dgm:pt modelId="{DE76B1E4-CCE5-48F3-9EDD-4F1C8B5557EA}" type="sibTrans" cxnId="{68FB07CF-59D3-453D-8FF2-BEAE0F44A443}">
      <dgm:prSet/>
      <dgm:spPr/>
      <dgm:t>
        <a:bodyPr/>
        <a:lstStyle/>
        <a:p>
          <a:endParaRPr lang="en-US"/>
        </a:p>
      </dgm:t>
    </dgm:pt>
    <dgm:pt modelId="{7B023C34-D2DF-464C-B219-10C825DE18B3}" type="pres">
      <dgm:prSet presAssocID="{CF43CF08-85B4-453D-A38F-426E15483CE3}" presName="root" presStyleCnt="0">
        <dgm:presLayoutVars>
          <dgm:dir/>
          <dgm:resizeHandles val="exact"/>
        </dgm:presLayoutVars>
      </dgm:prSet>
      <dgm:spPr/>
    </dgm:pt>
    <dgm:pt modelId="{80643D77-F06D-4B4B-B696-1CAA95AFBABF}" type="pres">
      <dgm:prSet presAssocID="{D3DEB10B-A8C9-49E5-9AC2-61D5348744C9}" presName="compNode" presStyleCnt="0"/>
      <dgm:spPr/>
    </dgm:pt>
    <dgm:pt modelId="{574C7FAE-CB76-447F-BB5D-5F91A80687AD}" type="pres">
      <dgm:prSet presAssocID="{D3DEB10B-A8C9-49E5-9AC2-61D5348744C9}" presName="bgRect" presStyleLbl="bgShp" presStyleIdx="0" presStyleCnt="3"/>
      <dgm:spPr/>
    </dgm:pt>
    <dgm:pt modelId="{0AD57CE2-940A-409F-8103-36B76B2C292A}" type="pres">
      <dgm:prSet presAssocID="{D3DEB10B-A8C9-49E5-9AC2-61D5348744C9}" presName="iconRect" presStyleLbl="node1" presStyleIdx="0" presStyleCnt="3"/>
      <dgm:spPr/>
    </dgm:pt>
    <dgm:pt modelId="{D8322130-3929-4E34-A2A2-9B20EA5CA506}" type="pres">
      <dgm:prSet presAssocID="{D3DEB10B-A8C9-49E5-9AC2-61D5348744C9}" presName="spaceRect" presStyleCnt="0"/>
      <dgm:spPr/>
    </dgm:pt>
    <dgm:pt modelId="{907CAEA6-A722-4647-ADBA-92E724005191}" type="pres">
      <dgm:prSet presAssocID="{D3DEB10B-A8C9-49E5-9AC2-61D5348744C9}" presName="parTx" presStyleLbl="revTx" presStyleIdx="0" presStyleCnt="3">
        <dgm:presLayoutVars>
          <dgm:chMax val="0"/>
          <dgm:chPref val="0"/>
        </dgm:presLayoutVars>
      </dgm:prSet>
      <dgm:spPr/>
    </dgm:pt>
    <dgm:pt modelId="{E56B9160-575F-440F-A026-1B1DE3115BC4}" type="pres">
      <dgm:prSet presAssocID="{03CCC201-B74D-448E-A447-4C7082F147F6}" presName="sibTrans" presStyleCnt="0"/>
      <dgm:spPr/>
    </dgm:pt>
    <dgm:pt modelId="{021331BC-9037-4D22-B8A9-057713D8327F}" type="pres">
      <dgm:prSet presAssocID="{6A7EBE48-77C6-47E8-8016-6679208DD048}" presName="compNode" presStyleCnt="0"/>
      <dgm:spPr/>
    </dgm:pt>
    <dgm:pt modelId="{104A4BD8-3D7C-44E2-91EA-AA8C0256C388}" type="pres">
      <dgm:prSet presAssocID="{6A7EBE48-77C6-47E8-8016-6679208DD048}" presName="bgRect" presStyleLbl="bgShp" presStyleIdx="1" presStyleCnt="3"/>
      <dgm:spPr/>
    </dgm:pt>
    <dgm:pt modelId="{6A0C0783-B6AF-4D5D-992C-3EECF03660B0}" type="pres">
      <dgm:prSet presAssocID="{6A7EBE48-77C6-47E8-8016-6679208DD048}" presName="iconRect" presStyleLbl="node1" presStyleIdx="1" presStyleCnt="3"/>
      <dgm:spPr/>
    </dgm:pt>
    <dgm:pt modelId="{84374A50-3D1E-439B-8E0E-C48446CFFB70}" type="pres">
      <dgm:prSet presAssocID="{6A7EBE48-77C6-47E8-8016-6679208DD048}" presName="spaceRect" presStyleCnt="0"/>
      <dgm:spPr/>
    </dgm:pt>
    <dgm:pt modelId="{62D76218-46A1-4910-BC98-494095A759D6}" type="pres">
      <dgm:prSet presAssocID="{6A7EBE48-77C6-47E8-8016-6679208DD048}" presName="parTx" presStyleLbl="revTx" presStyleIdx="1" presStyleCnt="3">
        <dgm:presLayoutVars>
          <dgm:chMax val="0"/>
          <dgm:chPref val="0"/>
        </dgm:presLayoutVars>
      </dgm:prSet>
      <dgm:spPr/>
    </dgm:pt>
    <dgm:pt modelId="{38594065-5FE1-466B-905F-4523DFAACEC0}" type="pres">
      <dgm:prSet presAssocID="{4ACCBF95-0966-456A-B0C4-BEA82C19BAAC}" presName="sibTrans" presStyleCnt="0"/>
      <dgm:spPr/>
    </dgm:pt>
    <dgm:pt modelId="{4FE96CDE-0237-45E3-B943-53F7590E4A3D}" type="pres">
      <dgm:prSet presAssocID="{5F0C07BE-655B-47F5-8A85-128AC95D9596}" presName="compNode" presStyleCnt="0"/>
      <dgm:spPr/>
    </dgm:pt>
    <dgm:pt modelId="{F20B8816-B2C8-4126-9AF2-015E72436D5E}" type="pres">
      <dgm:prSet presAssocID="{5F0C07BE-655B-47F5-8A85-128AC95D9596}" presName="bgRect" presStyleLbl="bgShp" presStyleIdx="2" presStyleCnt="3"/>
      <dgm:spPr/>
    </dgm:pt>
    <dgm:pt modelId="{0D996CDA-486E-4329-A593-4F4FFCFDB225}" type="pres">
      <dgm:prSet presAssocID="{5F0C07BE-655B-47F5-8A85-128AC95D9596}" presName="iconRect" presStyleLbl="node1" presStyleIdx="2" presStyleCnt="3"/>
      <dgm:spPr/>
    </dgm:pt>
    <dgm:pt modelId="{9C69FA45-458A-498C-A738-DFAA4721F477}" type="pres">
      <dgm:prSet presAssocID="{5F0C07BE-655B-47F5-8A85-128AC95D9596}" presName="spaceRect" presStyleCnt="0"/>
      <dgm:spPr/>
    </dgm:pt>
    <dgm:pt modelId="{05CB262E-3865-4352-98AD-01320555DF8C}" type="pres">
      <dgm:prSet presAssocID="{5F0C07BE-655B-47F5-8A85-128AC95D9596}" presName="parTx" presStyleLbl="revTx" presStyleIdx="2" presStyleCnt="3">
        <dgm:presLayoutVars>
          <dgm:chMax val="0"/>
          <dgm:chPref val="0"/>
        </dgm:presLayoutVars>
      </dgm:prSet>
      <dgm:spPr/>
    </dgm:pt>
  </dgm:ptLst>
  <dgm:cxnLst>
    <dgm:cxn modelId="{F758660A-6419-43E5-853B-42826FF71EF3}" type="presOf" srcId="{D3DEB10B-A8C9-49E5-9AC2-61D5348744C9}" destId="{907CAEA6-A722-4647-ADBA-92E724005191}" srcOrd="0" destOrd="0" presId="urn:microsoft.com/office/officeart/2018/2/layout/IconVerticalSolidList"/>
    <dgm:cxn modelId="{4AEFDA5F-9C8C-49C0-8491-F571ED7DFB6F}" srcId="{CF43CF08-85B4-453D-A38F-426E15483CE3}" destId="{6A7EBE48-77C6-47E8-8016-6679208DD048}" srcOrd="1" destOrd="0" parTransId="{0BD5490A-847F-4202-9235-8BAFEC101A56}" sibTransId="{4ACCBF95-0966-456A-B0C4-BEA82C19BAAC}"/>
    <dgm:cxn modelId="{AD5EF750-B3D3-4E34-9218-BFD4BF8DC144}" type="presOf" srcId="{6A7EBE48-77C6-47E8-8016-6679208DD048}" destId="{62D76218-46A1-4910-BC98-494095A759D6}" srcOrd="0" destOrd="0" presId="urn:microsoft.com/office/officeart/2018/2/layout/IconVerticalSolidList"/>
    <dgm:cxn modelId="{A397749A-5CDF-4CFD-A85B-D9ED3292A896}" type="presOf" srcId="{5F0C07BE-655B-47F5-8A85-128AC95D9596}" destId="{05CB262E-3865-4352-98AD-01320555DF8C}" srcOrd="0" destOrd="0" presId="urn:microsoft.com/office/officeart/2018/2/layout/IconVerticalSolidList"/>
    <dgm:cxn modelId="{FAA2BACE-F8FD-4953-A69E-B62A98AD7CBD}" srcId="{CF43CF08-85B4-453D-A38F-426E15483CE3}" destId="{D3DEB10B-A8C9-49E5-9AC2-61D5348744C9}" srcOrd="0" destOrd="0" parTransId="{D27D9B7E-0257-4E6A-A823-18936AF92A34}" sibTransId="{03CCC201-B74D-448E-A447-4C7082F147F6}"/>
    <dgm:cxn modelId="{68FB07CF-59D3-453D-8FF2-BEAE0F44A443}" srcId="{CF43CF08-85B4-453D-A38F-426E15483CE3}" destId="{5F0C07BE-655B-47F5-8A85-128AC95D9596}" srcOrd="2" destOrd="0" parTransId="{F06ADA03-0071-4C9B-99A6-1EEA70D7306F}" sibTransId="{DE76B1E4-CCE5-48F3-9EDD-4F1C8B5557EA}"/>
    <dgm:cxn modelId="{D660A3D4-1DEF-478E-85A5-EF3EC62974A9}" type="presOf" srcId="{CF43CF08-85B4-453D-A38F-426E15483CE3}" destId="{7B023C34-D2DF-464C-B219-10C825DE18B3}" srcOrd="0" destOrd="0" presId="urn:microsoft.com/office/officeart/2018/2/layout/IconVerticalSolidList"/>
    <dgm:cxn modelId="{8D48F92D-D579-494C-BD23-8CB08337E4AF}" type="presParOf" srcId="{7B023C34-D2DF-464C-B219-10C825DE18B3}" destId="{80643D77-F06D-4B4B-B696-1CAA95AFBABF}" srcOrd="0" destOrd="0" presId="urn:microsoft.com/office/officeart/2018/2/layout/IconVerticalSolidList"/>
    <dgm:cxn modelId="{2EB0C7C9-5B0F-4EA1-AF5C-DA7245C0E6D9}" type="presParOf" srcId="{80643D77-F06D-4B4B-B696-1CAA95AFBABF}" destId="{574C7FAE-CB76-447F-BB5D-5F91A80687AD}" srcOrd="0" destOrd="0" presId="urn:microsoft.com/office/officeart/2018/2/layout/IconVerticalSolidList"/>
    <dgm:cxn modelId="{490ADB4F-36BA-4E82-A1FD-90EA6AD0216D}" type="presParOf" srcId="{80643D77-F06D-4B4B-B696-1CAA95AFBABF}" destId="{0AD57CE2-940A-409F-8103-36B76B2C292A}" srcOrd="1" destOrd="0" presId="urn:microsoft.com/office/officeart/2018/2/layout/IconVerticalSolidList"/>
    <dgm:cxn modelId="{9723E64C-D1C3-4D01-8A06-E382A360F48C}" type="presParOf" srcId="{80643D77-F06D-4B4B-B696-1CAA95AFBABF}" destId="{D8322130-3929-4E34-A2A2-9B20EA5CA506}" srcOrd="2" destOrd="0" presId="urn:microsoft.com/office/officeart/2018/2/layout/IconVerticalSolidList"/>
    <dgm:cxn modelId="{B2006088-CD6D-474C-9D0C-649A7F1BE20C}" type="presParOf" srcId="{80643D77-F06D-4B4B-B696-1CAA95AFBABF}" destId="{907CAEA6-A722-4647-ADBA-92E724005191}" srcOrd="3" destOrd="0" presId="urn:microsoft.com/office/officeart/2018/2/layout/IconVerticalSolidList"/>
    <dgm:cxn modelId="{FC543652-B9AE-468E-AC11-C47F060ED01D}" type="presParOf" srcId="{7B023C34-D2DF-464C-B219-10C825DE18B3}" destId="{E56B9160-575F-440F-A026-1B1DE3115BC4}" srcOrd="1" destOrd="0" presId="urn:microsoft.com/office/officeart/2018/2/layout/IconVerticalSolidList"/>
    <dgm:cxn modelId="{EF33CDE3-8002-41FE-B82A-09D4F9D19F45}" type="presParOf" srcId="{7B023C34-D2DF-464C-B219-10C825DE18B3}" destId="{021331BC-9037-4D22-B8A9-057713D8327F}" srcOrd="2" destOrd="0" presId="urn:microsoft.com/office/officeart/2018/2/layout/IconVerticalSolidList"/>
    <dgm:cxn modelId="{4B1CE230-75A4-410E-8ADA-A240608E21B9}" type="presParOf" srcId="{021331BC-9037-4D22-B8A9-057713D8327F}" destId="{104A4BD8-3D7C-44E2-91EA-AA8C0256C388}" srcOrd="0" destOrd="0" presId="urn:microsoft.com/office/officeart/2018/2/layout/IconVerticalSolidList"/>
    <dgm:cxn modelId="{D695D461-9529-4BE9-987E-DF637AF8D95C}" type="presParOf" srcId="{021331BC-9037-4D22-B8A9-057713D8327F}" destId="{6A0C0783-B6AF-4D5D-992C-3EECF03660B0}" srcOrd="1" destOrd="0" presId="urn:microsoft.com/office/officeart/2018/2/layout/IconVerticalSolidList"/>
    <dgm:cxn modelId="{257CD7F3-8661-4AF5-87F0-5814538EC934}" type="presParOf" srcId="{021331BC-9037-4D22-B8A9-057713D8327F}" destId="{84374A50-3D1E-439B-8E0E-C48446CFFB70}" srcOrd="2" destOrd="0" presId="urn:microsoft.com/office/officeart/2018/2/layout/IconVerticalSolidList"/>
    <dgm:cxn modelId="{1134E754-799D-455F-A9F9-766232FBCD36}" type="presParOf" srcId="{021331BC-9037-4D22-B8A9-057713D8327F}" destId="{62D76218-46A1-4910-BC98-494095A759D6}" srcOrd="3" destOrd="0" presId="urn:microsoft.com/office/officeart/2018/2/layout/IconVerticalSolidList"/>
    <dgm:cxn modelId="{C13AEE5E-6E76-4126-876C-3F10917CE150}" type="presParOf" srcId="{7B023C34-D2DF-464C-B219-10C825DE18B3}" destId="{38594065-5FE1-466B-905F-4523DFAACEC0}" srcOrd="3" destOrd="0" presId="urn:microsoft.com/office/officeart/2018/2/layout/IconVerticalSolidList"/>
    <dgm:cxn modelId="{7957E001-BC69-4323-A80B-58BE14087797}" type="presParOf" srcId="{7B023C34-D2DF-464C-B219-10C825DE18B3}" destId="{4FE96CDE-0237-45E3-B943-53F7590E4A3D}" srcOrd="4" destOrd="0" presId="urn:microsoft.com/office/officeart/2018/2/layout/IconVerticalSolidList"/>
    <dgm:cxn modelId="{539010D2-5937-4A04-8242-9EB7D1C6A675}" type="presParOf" srcId="{4FE96CDE-0237-45E3-B943-53F7590E4A3D}" destId="{F20B8816-B2C8-4126-9AF2-015E72436D5E}" srcOrd="0" destOrd="0" presId="urn:microsoft.com/office/officeart/2018/2/layout/IconVerticalSolidList"/>
    <dgm:cxn modelId="{23B98F41-834A-423A-BCB0-F8A9E4026F8A}" type="presParOf" srcId="{4FE96CDE-0237-45E3-B943-53F7590E4A3D}" destId="{0D996CDA-486E-4329-A593-4F4FFCFDB225}" srcOrd="1" destOrd="0" presId="urn:microsoft.com/office/officeart/2018/2/layout/IconVerticalSolidList"/>
    <dgm:cxn modelId="{246B125A-BFA6-4371-A2E0-AF844E10E959}" type="presParOf" srcId="{4FE96CDE-0237-45E3-B943-53F7590E4A3D}" destId="{9C69FA45-458A-498C-A738-DFAA4721F477}" srcOrd="2" destOrd="0" presId="urn:microsoft.com/office/officeart/2018/2/layout/IconVerticalSolidList"/>
    <dgm:cxn modelId="{C10FD377-DECC-42B9-9E86-B756CB0FE208}" type="presParOf" srcId="{4FE96CDE-0237-45E3-B943-53F7590E4A3D}" destId="{05CB262E-3865-4352-98AD-01320555DF8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C35466-AA49-49B1-9FC8-6A080CBE1748}">
      <dsp:nvSpPr>
        <dsp:cNvPr id="0" name=""/>
        <dsp:cNvSpPr/>
      </dsp:nvSpPr>
      <dsp:spPr>
        <a:xfrm>
          <a:off x="0" y="706"/>
          <a:ext cx="694944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57E500-D75A-4934-A61E-B30D2111CA92}">
      <dsp:nvSpPr>
        <dsp:cNvPr id="0" name=""/>
        <dsp:cNvSpPr/>
      </dsp:nvSpPr>
      <dsp:spPr>
        <a:xfrm>
          <a:off x="0" y="706"/>
          <a:ext cx="6949440" cy="826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kern="1200"/>
            <a:t>Listen respectfully to each other</a:t>
          </a:r>
          <a:endParaRPr lang="en-US" sz="2300" kern="1200"/>
        </a:p>
      </dsp:txBody>
      <dsp:txXfrm>
        <a:off x="0" y="706"/>
        <a:ext cx="6949440" cy="826460"/>
      </dsp:txXfrm>
    </dsp:sp>
    <dsp:sp modelId="{232A8C61-46AD-4128-BCCE-ECB16FE5B40C}">
      <dsp:nvSpPr>
        <dsp:cNvPr id="0" name=""/>
        <dsp:cNvSpPr/>
      </dsp:nvSpPr>
      <dsp:spPr>
        <a:xfrm>
          <a:off x="0" y="827167"/>
          <a:ext cx="6949440" cy="0"/>
        </a:xfrm>
        <a:prstGeom prst="line">
          <a:avLst/>
        </a:prstGeom>
        <a:solidFill>
          <a:schemeClr val="accent2">
            <a:hueOff val="-173555"/>
            <a:satOff val="-3605"/>
            <a:lumOff val="-980"/>
            <a:alphaOff val="0"/>
          </a:schemeClr>
        </a:solidFill>
        <a:ln w="12700" cap="flat" cmpd="sng" algn="ctr">
          <a:solidFill>
            <a:schemeClr val="accent2">
              <a:hueOff val="-173555"/>
              <a:satOff val="-3605"/>
              <a:lumOff val="-98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E5BFC1-F96F-4656-AC99-DF6A36EE0632}">
      <dsp:nvSpPr>
        <dsp:cNvPr id="0" name=""/>
        <dsp:cNvSpPr/>
      </dsp:nvSpPr>
      <dsp:spPr>
        <a:xfrm>
          <a:off x="0" y="827167"/>
          <a:ext cx="6949440" cy="826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kern="1200"/>
            <a:t>Ask questions where you are not sure about something</a:t>
          </a:r>
          <a:endParaRPr lang="en-US" sz="2300" kern="1200"/>
        </a:p>
      </dsp:txBody>
      <dsp:txXfrm>
        <a:off x="0" y="827167"/>
        <a:ext cx="6949440" cy="826460"/>
      </dsp:txXfrm>
    </dsp:sp>
    <dsp:sp modelId="{07AAA503-61B8-4AAD-B4B9-2306C67257E7}">
      <dsp:nvSpPr>
        <dsp:cNvPr id="0" name=""/>
        <dsp:cNvSpPr/>
      </dsp:nvSpPr>
      <dsp:spPr>
        <a:xfrm>
          <a:off x="0" y="1653627"/>
          <a:ext cx="6949440" cy="0"/>
        </a:xfrm>
        <a:prstGeom prst="line">
          <a:avLst/>
        </a:prstGeom>
        <a:solidFill>
          <a:schemeClr val="accent2">
            <a:hueOff val="-347110"/>
            <a:satOff val="-7210"/>
            <a:lumOff val="-1961"/>
            <a:alphaOff val="0"/>
          </a:schemeClr>
        </a:solidFill>
        <a:ln w="12700" cap="flat" cmpd="sng" algn="ctr">
          <a:solidFill>
            <a:schemeClr val="accent2">
              <a:hueOff val="-347110"/>
              <a:satOff val="-7210"/>
              <a:lumOff val="-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F8C27E-4B8A-48B8-BEB1-7A9CEBDC5F35}">
      <dsp:nvSpPr>
        <dsp:cNvPr id="0" name=""/>
        <dsp:cNvSpPr/>
      </dsp:nvSpPr>
      <dsp:spPr>
        <a:xfrm>
          <a:off x="0" y="1653627"/>
          <a:ext cx="6949440" cy="826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kern="1200"/>
            <a:t>Give space for others to consider issues and ask follow up questions</a:t>
          </a:r>
          <a:endParaRPr lang="en-US" sz="2300" kern="1200"/>
        </a:p>
      </dsp:txBody>
      <dsp:txXfrm>
        <a:off x="0" y="1653627"/>
        <a:ext cx="6949440" cy="826460"/>
      </dsp:txXfrm>
    </dsp:sp>
    <dsp:sp modelId="{8282DD61-5A40-48BC-B19C-24565D5558C0}">
      <dsp:nvSpPr>
        <dsp:cNvPr id="0" name=""/>
        <dsp:cNvSpPr/>
      </dsp:nvSpPr>
      <dsp:spPr>
        <a:xfrm>
          <a:off x="0" y="2480088"/>
          <a:ext cx="6949440" cy="0"/>
        </a:xfrm>
        <a:prstGeom prst="line">
          <a:avLst/>
        </a:prstGeom>
        <a:solidFill>
          <a:schemeClr val="accent2">
            <a:hueOff val="-520665"/>
            <a:satOff val="-10816"/>
            <a:lumOff val="-2941"/>
            <a:alphaOff val="0"/>
          </a:schemeClr>
        </a:solidFill>
        <a:ln w="12700" cap="flat" cmpd="sng" algn="ctr">
          <a:solidFill>
            <a:schemeClr val="accent2">
              <a:hueOff val="-520665"/>
              <a:satOff val="-10816"/>
              <a:lumOff val="-294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F59696-9BDC-4E5E-9C5F-6798E00CB9B1}">
      <dsp:nvSpPr>
        <dsp:cNvPr id="0" name=""/>
        <dsp:cNvSpPr/>
      </dsp:nvSpPr>
      <dsp:spPr>
        <a:xfrm>
          <a:off x="0" y="2480088"/>
          <a:ext cx="6949440" cy="826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kern="1200"/>
            <a:t>Offer different viewpoints in a constructive and supportive manner</a:t>
          </a:r>
          <a:endParaRPr lang="en-US" sz="2300" kern="1200"/>
        </a:p>
      </dsp:txBody>
      <dsp:txXfrm>
        <a:off x="0" y="2480088"/>
        <a:ext cx="6949440" cy="826460"/>
      </dsp:txXfrm>
    </dsp:sp>
    <dsp:sp modelId="{7E2EA46E-0EFE-468E-B97C-074542D6F973}">
      <dsp:nvSpPr>
        <dsp:cNvPr id="0" name=""/>
        <dsp:cNvSpPr/>
      </dsp:nvSpPr>
      <dsp:spPr>
        <a:xfrm>
          <a:off x="0" y="3306549"/>
          <a:ext cx="6949440" cy="0"/>
        </a:xfrm>
        <a:prstGeom prst="line">
          <a:avLst/>
        </a:prstGeom>
        <a:solidFill>
          <a:schemeClr val="accent2">
            <a:hueOff val="-694219"/>
            <a:satOff val="-14421"/>
            <a:lumOff val="-3921"/>
            <a:alphaOff val="0"/>
          </a:schemeClr>
        </a:solidFill>
        <a:ln w="12700" cap="flat" cmpd="sng" algn="ctr">
          <a:solidFill>
            <a:schemeClr val="accent2">
              <a:hueOff val="-694219"/>
              <a:satOff val="-14421"/>
              <a:lumOff val="-392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85D277-7EB9-4EAC-9949-8863A395FA60}">
      <dsp:nvSpPr>
        <dsp:cNvPr id="0" name=""/>
        <dsp:cNvSpPr/>
      </dsp:nvSpPr>
      <dsp:spPr>
        <a:xfrm>
          <a:off x="0" y="3306549"/>
          <a:ext cx="6949440" cy="826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kern="1200"/>
            <a:t>Any discussions / ideas raised in the workshop will be shared without identifying the person</a:t>
          </a:r>
          <a:endParaRPr lang="en-US" sz="2300" kern="1200"/>
        </a:p>
      </dsp:txBody>
      <dsp:txXfrm>
        <a:off x="0" y="3306549"/>
        <a:ext cx="6949440" cy="826460"/>
      </dsp:txXfrm>
    </dsp:sp>
    <dsp:sp modelId="{97A19B29-21CD-4090-BF55-F7D7373836EC}">
      <dsp:nvSpPr>
        <dsp:cNvPr id="0" name=""/>
        <dsp:cNvSpPr/>
      </dsp:nvSpPr>
      <dsp:spPr>
        <a:xfrm>
          <a:off x="0" y="4133010"/>
          <a:ext cx="6949440" cy="0"/>
        </a:xfrm>
        <a:prstGeom prst="line">
          <a:avLst/>
        </a:prstGeom>
        <a:solidFill>
          <a:schemeClr val="accent2">
            <a:hueOff val="-867774"/>
            <a:satOff val="-18026"/>
            <a:lumOff val="-4902"/>
            <a:alphaOff val="0"/>
          </a:schemeClr>
        </a:solidFill>
        <a:ln w="12700" cap="flat" cmpd="sng" algn="ctr">
          <a:solidFill>
            <a:schemeClr val="accent2">
              <a:hueOff val="-867774"/>
              <a:satOff val="-18026"/>
              <a:lumOff val="-49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BD6191-006F-47D9-91FC-CFDB655194F7}">
      <dsp:nvSpPr>
        <dsp:cNvPr id="0" name=""/>
        <dsp:cNvSpPr/>
      </dsp:nvSpPr>
      <dsp:spPr>
        <a:xfrm>
          <a:off x="0" y="4133010"/>
          <a:ext cx="6949440" cy="826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kern="1200"/>
            <a:t>If you need to leave at any stage, that is absolutely fine.</a:t>
          </a:r>
          <a:endParaRPr lang="en-US" sz="2300" kern="1200"/>
        </a:p>
      </dsp:txBody>
      <dsp:txXfrm>
        <a:off x="0" y="4133010"/>
        <a:ext cx="6949440" cy="826460"/>
      </dsp:txXfrm>
    </dsp:sp>
    <dsp:sp modelId="{DB02D910-8DFD-4B4D-91EF-87688F9285D8}">
      <dsp:nvSpPr>
        <dsp:cNvPr id="0" name=""/>
        <dsp:cNvSpPr/>
      </dsp:nvSpPr>
      <dsp:spPr>
        <a:xfrm>
          <a:off x="0" y="4959470"/>
          <a:ext cx="6949440" cy="0"/>
        </a:xfrm>
        <a:prstGeom prst="line">
          <a:avLst/>
        </a:prstGeom>
        <a:solidFill>
          <a:schemeClr val="accent2">
            <a:hueOff val="-1041329"/>
            <a:satOff val="-21631"/>
            <a:lumOff val="-5882"/>
            <a:alphaOff val="0"/>
          </a:schemeClr>
        </a:solidFill>
        <a:ln w="12700" cap="flat" cmpd="sng" algn="ctr">
          <a:solidFill>
            <a:schemeClr val="accent2">
              <a:hueOff val="-1041329"/>
              <a:satOff val="-21631"/>
              <a:lumOff val="-588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91066B-6A64-4A6A-B7AF-B1B07BAF3787}">
      <dsp:nvSpPr>
        <dsp:cNvPr id="0" name=""/>
        <dsp:cNvSpPr/>
      </dsp:nvSpPr>
      <dsp:spPr>
        <a:xfrm>
          <a:off x="0" y="4959470"/>
          <a:ext cx="6949440" cy="826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kern="1200"/>
            <a:t>If you would prefer to just listen, that is absolutely fine as well.</a:t>
          </a:r>
          <a:endParaRPr lang="en-US" sz="2300" kern="1200"/>
        </a:p>
      </dsp:txBody>
      <dsp:txXfrm>
        <a:off x="0" y="4959470"/>
        <a:ext cx="6949440" cy="8264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D9B6B9-4EC7-4506-9C54-CDBAEAE3A4ED}">
      <dsp:nvSpPr>
        <dsp:cNvPr id="0" name=""/>
        <dsp:cNvSpPr/>
      </dsp:nvSpPr>
      <dsp:spPr>
        <a:xfrm>
          <a:off x="0" y="560"/>
          <a:ext cx="1065357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D9D848-9400-42D4-A431-16575BF1E66B}">
      <dsp:nvSpPr>
        <dsp:cNvPr id="0" name=""/>
        <dsp:cNvSpPr/>
      </dsp:nvSpPr>
      <dsp:spPr>
        <a:xfrm>
          <a:off x="0" y="560"/>
          <a:ext cx="10653579" cy="918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GB" sz="3200" kern="1200"/>
            <a:t>Welcome from the group and some background</a:t>
          </a:r>
          <a:endParaRPr lang="en-US" sz="3200" kern="1200"/>
        </a:p>
      </dsp:txBody>
      <dsp:txXfrm>
        <a:off x="0" y="560"/>
        <a:ext cx="10653579" cy="918541"/>
      </dsp:txXfrm>
    </dsp:sp>
    <dsp:sp modelId="{0A20FA66-CE4C-43FB-A178-52CF2BD0460C}">
      <dsp:nvSpPr>
        <dsp:cNvPr id="0" name=""/>
        <dsp:cNvSpPr/>
      </dsp:nvSpPr>
      <dsp:spPr>
        <a:xfrm>
          <a:off x="0" y="919102"/>
          <a:ext cx="1065357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2AEDA7-27DF-43B6-85A9-1F54C4F4615E}">
      <dsp:nvSpPr>
        <dsp:cNvPr id="0" name=""/>
        <dsp:cNvSpPr/>
      </dsp:nvSpPr>
      <dsp:spPr>
        <a:xfrm>
          <a:off x="0" y="919102"/>
          <a:ext cx="10653579" cy="918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GB" sz="3200" kern="1200"/>
            <a:t>Highlights from the 2024 M25 diversity survey</a:t>
          </a:r>
          <a:endParaRPr lang="en-US" sz="3200" kern="1200"/>
        </a:p>
      </dsp:txBody>
      <dsp:txXfrm>
        <a:off x="0" y="919102"/>
        <a:ext cx="10653579" cy="918541"/>
      </dsp:txXfrm>
    </dsp:sp>
    <dsp:sp modelId="{154AB5DB-F594-4CA1-8A42-DDA8C30D9D05}">
      <dsp:nvSpPr>
        <dsp:cNvPr id="0" name=""/>
        <dsp:cNvSpPr/>
      </dsp:nvSpPr>
      <dsp:spPr>
        <a:xfrm>
          <a:off x="0" y="1837643"/>
          <a:ext cx="1065357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D57D8B-11C5-4D8E-BDB1-4EEDD13D81D9}">
      <dsp:nvSpPr>
        <dsp:cNvPr id="0" name=""/>
        <dsp:cNvSpPr/>
      </dsp:nvSpPr>
      <dsp:spPr>
        <a:xfrm>
          <a:off x="0" y="1837643"/>
          <a:ext cx="10653579" cy="918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GB" sz="3200" kern="1200"/>
            <a:t>What does diversity mean to you?</a:t>
          </a:r>
          <a:endParaRPr lang="en-US" sz="3200" kern="1200"/>
        </a:p>
      </dsp:txBody>
      <dsp:txXfrm>
        <a:off x="0" y="1837643"/>
        <a:ext cx="10653579" cy="918541"/>
      </dsp:txXfrm>
    </dsp:sp>
    <dsp:sp modelId="{EE123B19-D460-48FD-A1D5-657D24ECD084}">
      <dsp:nvSpPr>
        <dsp:cNvPr id="0" name=""/>
        <dsp:cNvSpPr/>
      </dsp:nvSpPr>
      <dsp:spPr>
        <a:xfrm>
          <a:off x="0" y="2756184"/>
          <a:ext cx="1065357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C7452F-0992-4179-9EE8-90A1E3A34F9C}">
      <dsp:nvSpPr>
        <dsp:cNvPr id="0" name=""/>
        <dsp:cNvSpPr/>
      </dsp:nvSpPr>
      <dsp:spPr>
        <a:xfrm>
          <a:off x="0" y="2756184"/>
          <a:ext cx="10653579" cy="918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GB" sz="3200" kern="1200"/>
            <a:t>How do we get from here to there?</a:t>
          </a:r>
          <a:endParaRPr lang="en-US" sz="3200" kern="1200"/>
        </a:p>
      </dsp:txBody>
      <dsp:txXfrm>
        <a:off x="0" y="2756184"/>
        <a:ext cx="10653579" cy="918541"/>
      </dsp:txXfrm>
    </dsp:sp>
    <dsp:sp modelId="{08E779F9-4C45-4619-88A0-C8A0004903CA}">
      <dsp:nvSpPr>
        <dsp:cNvPr id="0" name=""/>
        <dsp:cNvSpPr/>
      </dsp:nvSpPr>
      <dsp:spPr>
        <a:xfrm>
          <a:off x="0" y="3674725"/>
          <a:ext cx="1065357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439DE4-79D5-43E3-A3F0-5B36A1A73282}">
      <dsp:nvSpPr>
        <dsp:cNvPr id="0" name=""/>
        <dsp:cNvSpPr/>
      </dsp:nvSpPr>
      <dsp:spPr>
        <a:xfrm>
          <a:off x="0" y="3674725"/>
          <a:ext cx="10653579" cy="918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GB" sz="3200" kern="1200"/>
            <a:t>What should the group prioritise in the next 12 months?</a:t>
          </a:r>
          <a:endParaRPr lang="en-US" sz="3200" kern="1200"/>
        </a:p>
      </dsp:txBody>
      <dsp:txXfrm>
        <a:off x="0" y="3674725"/>
        <a:ext cx="10653579" cy="9185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77FD8A-9B3D-41B9-93DE-20203EE84546}">
      <dsp:nvSpPr>
        <dsp:cNvPr id="0" name=""/>
        <dsp:cNvSpPr/>
      </dsp:nvSpPr>
      <dsp:spPr>
        <a:xfrm>
          <a:off x="896463" y="1231278"/>
          <a:ext cx="708852" cy="7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C50ACC4-50F9-4FFA-947B-89614E19C11B}">
      <dsp:nvSpPr>
        <dsp:cNvPr id="0" name=""/>
        <dsp:cNvSpPr/>
      </dsp:nvSpPr>
      <dsp:spPr>
        <a:xfrm>
          <a:off x="1647847" y="1171712"/>
          <a:ext cx="81517" cy="153261"/>
        </a:xfrm>
        <a:prstGeom prst="chevron">
          <a:avLst>
            <a:gd name="adj" fmla="val 9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CDCD8FD-29F4-4FC7-B125-B395F3E637B1}">
      <dsp:nvSpPr>
        <dsp:cNvPr id="0" name=""/>
        <dsp:cNvSpPr/>
      </dsp:nvSpPr>
      <dsp:spPr>
        <a:xfrm>
          <a:off x="464930" y="888387"/>
          <a:ext cx="685854" cy="685854"/>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5" tIns="26615" rIns="26615" bIns="26615" numCol="1" spcCol="1270" anchor="ctr" anchorCtr="0">
          <a:noAutofit/>
        </a:bodyPr>
        <a:lstStyle/>
        <a:p>
          <a:pPr marL="0" lvl="0" indent="0" algn="ctr" defTabSz="1333500">
            <a:lnSpc>
              <a:spcPct val="90000"/>
            </a:lnSpc>
            <a:spcBef>
              <a:spcPct val="0"/>
            </a:spcBef>
            <a:spcAft>
              <a:spcPct val="35000"/>
            </a:spcAft>
            <a:buNone/>
          </a:pPr>
          <a:r>
            <a:rPr lang="en-US" sz="3000" kern="1200"/>
            <a:t>1</a:t>
          </a:r>
        </a:p>
      </dsp:txBody>
      <dsp:txXfrm>
        <a:off x="565371" y="988828"/>
        <a:ext cx="484972" cy="484972"/>
      </dsp:txXfrm>
    </dsp:sp>
    <dsp:sp modelId="{7BDF7BE1-106C-43CE-B469-E039C56CFF19}">
      <dsp:nvSpPr>
        <dsp:cNvPr id="0" name=""/>
        <dsp:cNvSpPr/>
      </dsp:nvSpPr>
      <dsp:spPr>
        <a:xfrm>
          <a:off x="10398" y="1739841"/>
          <a:ext cx="1594917"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5809" tIns="165100" rIns="125809" bIns="165100" numCol="1" spcCol="1270" anchor="t" anchorCtr="0">
          <a:noAutofit/>
        </a:bodyPr>
        <a:lstStyle/>
        <a:p>
          <a:pPr marL="0" lvl="0" indent="0" algn="l" defTabSz="488950">
            <a:lnSpc>
              <a:spcPct val="90000"/>
            </a:lnSpc>
            <a:spcBef>
              <a:spcPct val="0"/>
            </a:spcBef>
            <a:spcAft>
              <a:spcPct val="35000"/>
            </a:spcAft>
            <a:buNone/>
          </a:pPr>
          <a:r>
            <a:rPr lang="en-GB" sz="1100" kern="1200"/>
            <a:t>Share guidance and recommendations on best practice for fostering EDI within libraries in the M25 consortium.</a:t>
          </a:r>
          <a:endParaRPr lang="en-US" sz="1100" kern="1200"/>
        </a:p>
      </dsp:txBody>
      <dsp:txXfrm>
        <a:off x="10398" y="2058824"/>
        <a:ext cx="1594917" cy="1646617"/>
      </dsp:txXfrm>
    </dsp:sp>
    <dsp:sp modelId="{C4BD9D61-70DB-4DFF-9851-D2309326D93F}">
      <dsp:nvSpPr>
        <dsp:cNvPr id="0" name=""/>
        <dsp:cNvSpPr/>
      </dsp:nvSpPr>
      <dsp:spPr>
        <a:xfrm>
          <a:off x="1782529" y="1231278"/>
          <a:ext cx="1594917" cy="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32A0BC-E822-4519-8ACB-8007488CE0ED}">
      <dsp:nvSpPr>
        <dsp:cNvPr id="0" name=""/>
        <dsp:cNvSpPr/>
      </dsp:nvSpPr>
      <dsp:spPr>
        <a:xfrm>
          <a:off x="3419977" y="1171712"/>
          <a:ext cx="81517" cy="153261"/>
        </a:xfrm>
        <a:prstGeom prst="chevron">
          <a:avLst>
            <a:gd name="adj" fmla="val 9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0C13D07-253A-4CF6-95AE-66A94615495D}">
      <dsp:nvSpPr>
        <dsp:cNvPr id="0" name=""/>
        <dsp:cNvSpPr/>
      </dsp:nvSpPr>
      <dsp:spPr>
        <a:xfrm>
          <a:off x="2237060" y="888387"/>
          <a:ext cx="685854" cy="685854"/>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5" tIns="26615" rIns="26615" bIns="26615" numCol="1" spcCol="1270" anchor="ctr" anchorCtr="0">
          <a:noAutofit/>
        </a:bodyPr>
        <a:lstStyle/>
        <a:p>
          <a:pPr marL="0" lvl="0" indent="0" algn="ctr" defTabSz="1333500">
            <a:lnSpc>
              <a:spcPct val="90000"/>
            </a:lnSpc>
            <a:spcBef>
              <a:spcPct val="0"/>
            </a:spcBef>
            <a:spcAft>
              <a:spcPct val="35000"/>
            </a:spcAft>
            <a:buNone/>
          </a:pPr>
          <a:r>
            <a:rPr lang="en-US" sz="3000" kern="1200"/>
            <a:t>2</a:t>
          </a:r>
        </a:p>
      </dsp:txBody>
      <dsp:txXfrm>
        <a:off x="2337501" y="988828"/>
        <a:ext cx="484972" cy="484972"/>
      </dsp:txXfrm>
    </dsp:sp>
    <dsp:sp modelId="{BE1B4B6A-432D-408E-855A-A709D6D0E988}">
      <dsp:nvSpPr>
        <dsp:cNvPr id="0" name=""/>
        <dsp:cNvSpPr/>
      </dsp:nvSpPr>
      <dsp:spPr>
        <a:xfrm>
          <a:off x="1782529" y="1739841"/>
          <a:ext cx="1594917"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5809" tIns="165100" rIns="125809" bIns="165100" numCol="1" spcCol="1270" anchor="t" anchorCtr="0">
          <a:noAutofit/>
        </a:bodyPr>
        <a:lstStyle/>
        <a:p>
          <a:pPr marL="0" lvl="0" indent="0" algn="l" defTabSz="488950">
            <a:lnSpc>
              <a:spcPct val="90000"/>
            </a:lnSpc>
            <a:spcBef>
              <a:spcPct val="0"/>
            </a:spcBef>
            <a:spcAft>
              <a:spcPct val="35000"/>
            </a:spcAft>
            <a:buNone/>
          </a:pPr>
          <a:r>
            <a:rPr lang="en-GB" sz="1100" kern="1200"/>
            <a:t>Explore pathways to support the recruitment and progression of marginalised groups. </a:t>
          </a:r>
          <a:endParaRPr lang="en-US" sz="1100" kern="1200"/>
        </a:p>
      </dsp:txBody>
      <dsp:txXfrm>
        <a:off x="1782529" y="2058824"/>
        <a:ext cx="1594917" cy="1646617"/>
      </dsp:txXfrm>
    </dsp:sp>
    <dsp:sp modelId="{37CB721F-FEA1-4B74-B8DF-1FC147F5FFF0}">
      <dsp:nvSpPr>
        <dsp:cNvPr id="0" name=""/>
        <dsp:cNvSpPr/>
      </dsp:nvSpPr>
      <dsp:spPr>
        <a:xfrm>
          <a:off x="3554659" y="1231278"/>
          <a:ext cx="1594917" cy="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8BB1F5B-034B-4675-91DC-A15027AD709B}">
      <dsp:nvSpPr>
        <dsp:cNvPr id="0" name=""/>
        <dsp:cNvSpPr/>
      </dsp:nvSpPr>
      <dsp:spPr>
        <a:xfrm>
          <a:off x="5192107" y="1171712"/>
          <a:ext cx="81517" cy="153261"/>
        </a:xfrm>
        <a:prstGeom prst="chevron">
          <a:avLst>
            <a:gd name="adj" fmla="val 9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CD99D16-790C-420D-AE70-6D2F8EA95544}">
      <dsp:nvSpPr>
        <dsp:cNvPr id="0" name=""/>
        <dsp:cNvSpPr/>
      </dsp:nvSpPr>
      <dsp:spPr>
        <a:xfrm>
          <a:off x="4009190" y="888387"/>
          <a:ext cx="685854" cy="685854"/>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5" tIns="26615" rIns="26615" bIns="26615" numCol="1" spcCol="1270" anchor="ctr" anchorCtr="0">
          <a:noAutofit/>
        </a:bodyPr>
        <a:lstStyle/>
        <a:p>
          <a:pPr marL="0" lvl="0" indent="0" algn="ctr" defTabSz="1333500">
            <a:lnSpc>
              <a:spcPct val="90000"/>
            </a:lnSpc>
            <a:spcBef>
              <a:spcPct val="0"/>
            </a:spcBef>
            <a:spcAft>
              <a:spcPct val="35000"/>
            </a:spcAft>
            <a:buNone/>
          </a:pPr>
          <a:r>
            <a:rPr lang="en-US" sz="3000" kern="1200"/>
            <a:t>3</a:t>
          </a:r>
        </a:p>
      </dsp:txBody>
      <dsp:txXfrm>
        <a:off x="4109631" y="988828"/>
        <a:ext cx="484972" cy="484972"/>
      </dsp:txXfrm>
    </dsp:sp>
    <dsp:sp modelId="{05060ACD-08B0-4EF2-8005-72B6A36FFFE4}">
      <dsp:nvSpPr>
        <dsp:cNvPr id="0" name=""/>
        <dsp:cNvSpPr/>
      </dsp:nvSpPr>
      <dsp:spPr>
        <a:xfrm>
          <a:off x="3554659" y="1739841"/>
          <a:ext cx="1594917"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5809" tIns="165100" rIns="125809" bIns="165100" numCol="1" spcCol="1270" anchor="t" anchorCtr="0">
          <a:noAutofit/>
        </a:bodyPr>
        <a:lstStyle/>
        <a:p>
          <a:pPr marL="0" lvl="0" indent="0" algn="l" defTabSz="488950">
            <a:lnSpc>
              <a:spcPct val="90000"/>
            </a:lnSpc>
            <a:spcBef>
              <a:spcPct val="0"/>
            </a:spcBef>
            <a:spcAft>
              <a:spcPct val="35000"/>
            </a:spcAft>
            <a:buNone/>
          </a:pPr>
          <a:r>
            <a:rPr lang="en-GB" sz="1100" kern="1200"/>
            <a:t>Amplify marginalised voices via events and sharing of case studies.</a:t>
          </a:r>
          <a:endParaRPr lang="en-US" sz="1100" kern="1200"/>
        </a:p>
      </dsp:txBody>
      <dsp:txXfrm>
        <a:off x="3554659" y="2058824"/>
        <a:ext cx="1594917" cy="1646617"/>
      </dsp:txXfrm>
    </dsp:sp>
    <dsp:sp modelId="{A627F364-2FB6-4829-B2A0-34847FE6BF73}">
      <dsp:nvSpPr>
        <dsp:cNvPr id="0" name=""/>
        <dsp:cNvSpPr/>
      </dsp:nvSpPr>
      <dsp:spPr>
        <a:xfrm>
          <a:off x="5326789" y="1231278"/>
          <a:ext cx="1594917" cy="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39EE904-271A-4C8B-91F7-DE30BF59688C}">
      <dsp:nvSpPr>
        <dsp:cNvPr id="0" name=""/>
        <dsp:cNvSpPr/>
      </dsp:nvSpPr>
      <dsp:spPr>
        <a:xfrm>
          <a:off x="6964237" y="1171712"/>
          <a:ext cx="81517" cy="153261"/>
        </a:xfrm>
        <a:prstGeom prst="chevron">
          <a:avLst>
            <a:gd name="adj" fmla="val 9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8DDA83C-A7D4-4320-AD6B-E774B6F809A5}">
      <dsp:nvSpPr>
        <dsp:cNvPr id="0" name=""/>
        <dsp:cNvSpPr/>
      </dsp:nvSpPr>
      <dsp:spPr>
        <a:xfrm>
          <a:off x="5781321" y="888386"/>
          <a:ext cx="685854" cy="685854"/>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5" tIns="26615" rIns="26615" bIns="26615" numCol="1" spcCol="1270" anchor="ctr" anchorCtr="0">
          <a:noAutofit/>
        </a:bodyPr>
        <a:lstStyle/>
        <a:p>
          <a:pPr marL="0" lvl="0" indent="0" algn="ctr" defTabSz="1333500">
            <a:lnSpc>
              <a:spcPct val="90000"/>
            </a:lnSpc>
            <a:spcBef>
              <a:spcPct val="0"/>
            </a:spcBef>
            <a:spcAft>
              <a:spcPct val="35000"/>
            </a:spcAft>
            <a:buNone/>
          </a:pPr>
          <a:r>
            <a:rPr lang="en-US" sz="3000" kern="1200"/>
            <a:t>4</a:t>
          </a:r>
        </a:p>
      </dsp:txBody>
      <dsp:txXfrm>
        <a:off x="5881762" y="988827"/>
        <a:ext cx="484972" cy="484972"/>
      </dsp:txXfrm>
    </dsp:sp>
    <dsp:sp modelId="{76A0423C-61E8-4DDD-BE15-057FDB9B5585}">
      <dsp:nvSpPr>
        <dsp:cNvPr id="0" name=""/>
        <dsp:cNvSpPr/>
      </dsp:nvSpPr>
      <dsp:spPr>
        <a:xfrm>
          <a:off x="5326789" y="1739841"/>
          <a:ext cx="1594917"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5809" tIns="165100" rIns="125809" bIns="165100" numCol="1" spcCol="1270" anchor="t" anchorCtr="0">
          <a:noAutofit/>
        </a:bodyPr>
        <a:lstStyle/>
        <a:p>
          <a:pPr marL="0" lvl="0" indent="0" algn="l" defTabSz="488950">
            <a:lnSpc>
              <a:spcPct val="90000"/>
            </a:lnSpc>
            <a:spcBef>
              <a:spcPct val="0"/>
            </a:spcBef>
            <a:spcAft>
              <a:spcPct val="35000"/>
            </a:spcAft>
            <a:buNone/>
          </a:pPr>
          <a:r>
            <a:rPr lang="en-GB" sz="1100" kern="1200"/>
            <a:t>Regularly gather information from member institutions on EDI initiatives, working collectively to survey member institutions, analyse responses and disseminate.</a:t>
          </a:r>
          <a:endParaRPr lang="en-US" sz="1100" kern="1200"/>
        </a:p>
      </dsp:txBody>
      <dsp:txXfrm>
        <a:off x="5326789" y="2058824"/>
        <a:ext cx="1594917" cy="1646617"/>
      </dsp:txXfrm>
    </dsp:sp>
    <dsp:sp modelId="{B376BB66-7FF6-48F1-AA71-A16701B83614}">
      <dsp:nvSpPr>
        <dsp:cNvPr id="0" name=""/>
        <dsp:cNvSpPr/>
      </dsp:nvSpPr>
      <dsp:spPr>
        <a:xfrm>
          <a:off x="7098919" y="1231278"/>
          <a:ext cx="1594917" cy="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3D71C57-C65A-44AE-8BD6-F56BE539ED27}">
      <dsp:nvSpPr>
        <dsp:cNvPr id="0" name=""/>
        <dsp:cNvSpPr/>
      </dsp:nvSpPr>
      <dsp:spPr>
        <a:xfrm>
          <a:off x="8736368" y="1171712"/>
          <a:ext cx="81517" cy="153261"/>
        </a:xfrm>
        <a:prstGeom prst="chevron">
          <a:avLst>
            <a:gd name="adj" fmla="val 9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7A380FC-780D-4180-B23C-431DEC4FEA2B}">
      <dsp:nvSpPr>
        <dsp:cNvPr id="0" name=""/>
        <dsp:cNvSpPr/>
      </dsp:nvSpPr>
      <dsp:spPr>
        <a:xfrm>
          <a:off x="7553451" y="888386"/>
          <a:ext cx="685854" cy="685854"/>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5" tIns="26615" rIns="26615" bIns="26615" numCol="1" spcCol="1270" anchor="ctr" anchorCtr="0">
          <a:noAutofit/>
        </a:bodyPr>
        <a:lstStyle/>
        <a:p>
          <a:pPr marL="0" lvl="0" indent="0" algn="ctr" defTabSz="1333500">
            <a:lnSpc>
              <a:spcPct val="90000"/>
            </a:lnSpc>
            <a:spcBef>
              <a:spcPct val="0"/>
            </a:spcBef>
            <a:spcAft>
              <a:spcPct val="35000"/>
            </a:spcAft>
            <a:buNone/>
          </a:pPr>
          <a:r>
            <a:rPr lang="en-US" sz="3000" kern="1200"/>
            <a:t>5</a:t>
          </a:r>
        </a:p>
      </dsp:txBody>
      <dsp:txXfrm>
        <a:off x="7653892" y="988827"/>
        <a:ext cx="484972" cy="484972"/>
      </dsp:txXfrm>
    </dsp:sp>
    <dsp:sp modelId="{78F1E649-6435-4B5E-91D7-611F21B27F2E}">
      <dsp:nvSpPr>
        <dsp:cNvPr id="0" name=""/>
        <dsp:cNvSpPr/>
      </dsp:nvSpPr>
      <dsp:spPr>
        <a:xfrm>
          <a:off x="7098919" y="1739841"/>
          <a:ext cx="1594917"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5809" tIns="165100" rIns="125809" bIns="165100" numCol="1" spcCol="1270" anchor="t" anchorCtr="0">
          <a:noAutofit/>
        </a:bodyPr>
        <a:lstStyle/>
        <a:p>
          <a:pPr marL="0" lvl="0" indent="0" algn="l" defTabSz="488950">
            <a:lnSpc>
              <a:spcPct val="90000"/>
            </a:lnSpc>
            <a:spcBef>
              <a:spcPct val="0"/>
            </a:spcBef>
            <a:spcAft>
              <a:spcPct val="35000"/>
            </a:spcAft>
            <a:buNone/>
          </a:pPr>
          <a:r>
            <a:rPr lang="en-GB" sz="1100" kern="1200"/>
            <a:t>Provide a platform/space to facilitate respectful and meaningful approaches to starting conversations about diversity. </a:t>
          </a:r>
          <a:endParaRPr lang="en-US" sz="1100" kern="1200"/>
        </a:p>
      </dsp:txBody>
      <dsp:txXfrm>
        <a:off x="7098919" y="2058824"/>
        <a:ext cx="1594917" cy="1646617"/>
      </dsp:txXfrm>
    </dsp:sp>
    <dsp:sp modelId="{D305D92F-9233-487A-8EE0-8ED534903A69}">
      <dsp:nvSpPr>
        <dsp:cNvPr id="0" name=""/>
        <dsp:cNvSpPr/>
      </dsp:nvSpPr>
      <dsp:spPr>
        <a:xfrm>
          <a:off x="8871049" y="1231277"/>
          <a:ext cx="797458" cy="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06691BB-45B1-4502-AF16-22FA1F73DA5A}">
      <dsp:nvSpPr>
        <dsp:cNvPr id="0" name=""/>
        <dsp:cNvSpPr/>
      </dsp:nvSpPr>
      <dsp:spPr>
        <a:xfrm>
          <a:off x="9325581" y="888386"/>
          <a:ext cx="685854" cy="685854"/>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5" tIns="26615" rIns="26615" bIns="26615" numCol="1" spcCol="1270" anchor="ctr" anchorCtr="0">
          <a:noAutofit/>
        </a:bodyPr>
        <a:lstStyle/>
        <a:p>
          <a:pPr marL="0" lvl="0" indent="0" algn="ctr" defTabSz="1333500">
            <a:lnSpc>
              <a:spcPct val="90000"/>
            </a:lnSpc>
            <a:spcBef>
              <a:spcPct val="0"/>
            </a:spcBef>
            <a:spcAft>
              <a:spcPct val="35000"/>
            </a:spcAft>
            <a:buNone/>
          </a:pPr>
          <a:r>
            <a:rPr lang="en-US" sz="3000" kern="1200"/>
            <a:t>6</a:t>
          </a:r>
        </a:p>
      </dsp:txBody>
      <dsp:txXfrm>
        <a:off x="9426022" y="988827"/>
        <a:ext cx="484972" cy="484972"/>
      </dsp:txXfrm>
    </dsp:sp>
    <dsp:sp modelId="{C8D4D63F-3C9D-4001-A0D0-5D6F5070B434}">
      <dsp:nvSpPr>
        <dsp:cNvPr id="0" name=""/>
        <dsp:cNvSpPr/>
      </dsp:nvSpPr>
      <dsp:spPr>
        <a:xfrm>
          <a:off x="8871049" y="1739841"/>
          <a:ext cx="1594917"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5809" tIns="165100" rIns="125809" bIns="165100" numCol="1" spcCol="1270" anchor="t" anchorCtr="0">
          <a:noAutofit/>
        </a:bodyPr>
        <a:lstStyle/>
        <a:p>
          <a:pPr marL="0" lvl="0" indent="0" algn="l" defTabSz="488950">
            <a:lnSpc>
              <a:spcPct val="90000"/>
            </a:lnSpc>
            <a:spcBef>
              <a:spcPct val="0"/>
            </a:spcBef>
            <a:spcAft>
              <a:spcPct val="35000"/>
            </a:spcAft>
            <a:buNone/>
          </a:pPr>
          <a:r>
            <a:rPr lang="en-GB" sz="1100" kern="1200"/>
            <a:t>Regularly review sector information on the most appropriate terminology.</a:t>
          </a:r>
          <a:endParaRPr lang="en-US" sz="1100" kern="1200"/>
        </a:p>
      </dsp:txBody>
      <dsp:txXfrm>
        <a:off x="8871049" y="2058824"/>
        <a:ext cx="1594917" cy="164661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E6EBBC-F44F-4145-B27A-7403F896B54D}">
      <dsp:nvSpPr>
        <dsp:cNvPr id="0" name=""/>
        <dsp:cNvSpPr/>
      </dsp:nvSpPr>
      <dsp:spPr>
        <a:xfrm>
          <a:off x="3121" y="686817"/>
          <a:ext cx="2476155" cy="14856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GB" sz="3400" b="0" i="0" kern="1200"/>
            <a:t>Cliff Van Dort</a:t>
          </a:r>
          <a:endParaRPr lang="en-GB" sz="3400" kern="1200"/>
        </a:p>
      </dsp:txBody>
      <dsp:txXfrm>
        <a:off x="3121" y="686817"/>
        <a:ext cx="2476155" cy="1485693"/>
      </dsp:txXfrm>
    </dsp:sp>
    <dsp:sp modelId="{FDD1517A-1D73-4CE6-BC08-D63D8F17D08C}">
      <dsp:nvSpPr>
        <dsp:cNvPr id="0" name=""/>
        <dsp:cNvSpPr/>
      </dsp:nvSpPr>
      <dsp:spPr>
        <a:xfrm>
          <a:off x="2726892" y="686817"/>
          <a:ext cx="2476155" cy="14856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GB" sz="3400" b="0" i="0" kern="1200"/>
            <a:t>Erika Delbecque</a:t>
          </a:r>
          <a:endParaRPr lang="en-GB" sz="3400" kern="1200"/>
        </a:p>
      </dsp:txBody>
      <dsp:txXfrm>
        <a:off x="2726892" y="686817"/>
        <a:ext cx="2476155" cy="1485693"/>
      </dsp:txXfrm>
    </dsp:sp>
    <dsp:sp modelId="{B663B3AB-4996-419D-9556-CE9D9279C432}">
      <dsp:nvSpPr>
        <dsp:cNvPr id="0" name=""/>
        <dsp:cNvSpPr/>
      </dsp:nvSpPr>
      <dsp:spPr>
        <a:xfrm>
          <a:off x="5450664" y="686817"/>
          <a:ext cx="2476155" cy="14856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GB" sz="3400" b="0" i="0" kern="1200"/>
            <a:t>Debbie Phillips</a:t>
          </a:r>
          <a:endParaRPr lang="en-GB" sz="3400" kern="1200"/>
        </a:p>
      </dsp:txBody>
      <dsp:txXfrm>
        <a:off x="5450664" y="686817"/>
        <a:ext cx="2476155" cy="1485693"/>
      </dsp:txXfrm>
    </dsp:sp>
    <dsp:sp modelId="{B96D0CA4-F487-4DBA-A58C-AC252AABAB16}">
      <dsp:nvSpPr>
        <dsp:cNvPr id="0" name=""/>
        <dsp:cNvSpPr/>
      </dsp:nvSpPr>
      <dsp:spPr>
        <a:xfrm>
          <a:off x="8174435" y="686817"/>
          <a:ext cx="2476155" cy="14856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GB" sz="3400" b="0" i="0" kern="1200"/>
            <a:t>Anna Semmens</a:t>
          </a:r>
          <a:endParaRPr lang="en-GB" sz="3400" kern="1200"/>
        </a:p>
      </dsp:txBody>
      <dsp:txXfrm>
        <a:off x="8174435" y="686817"/>
        <a:ext cx="2476155" cy="1485693"/>
      </dsp:txXfrm>
    </dsp:sp>
    <dsp:sp modelId="{20226D16-EA18-4C7C-8750-18B9FCD41821}">
      <dsp:nvSpPr>
        <dsp:cNvPr id="0" name=""/>
        <dsp:cNvSpPr/>
      </dsp:nvSpPr>
      <dsp:spPr>
        <a:xfrm>
          <a:off x="3121" y="2420126"/>
          <a:ext cx="2476155" cy="14856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GB" sz="3400" b="0" i="0" kern="1200">
              <a:solidFill>
                <a:schemeClr val="bg1"/>
              </a:solidFill>
            </a:rPr>
            <a:t>Katie Winter</a:t>
          </a:r>
          <a:endParaRPr lang="en-GB" sz="3400" kern="1200">
            <a:solidFill>
              <a:schemeClr val="bg1"/>
            </a:solidFill>
          </a:endParaRPr>
        </a:p>
      </dsp:txBody>
      <dsp:txXfrm>
        <a:off x="3121" y="2420126"/>
        <a:ext cx="2476155" cy="1485693"/>
      </dsp:txXfrm>
    </dsp:sp>
    <dsp:sp modelId="{89348584-24BA-4719-8E8C-4D2F4AFEB453}">
      <dsp:nvSpPr>
        <dsp:cNvPr id="0" name=""/>
        <dsp:cNvSpPr/>
      </dsp:nvSpPr>
      <dsp:spPr>
        <a:xfrm>
          <a:off x="2726892" y="2420126"/>
          <a:ext cx="2476155" cy="14856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GB" sz="3400" kern="1200"/>
            <a:t>Davina Omar</a:t>
          </a:r>
        </a:p>
      </dsp:txBody>
      <dsp:txXfrm>
        <a:off x="2726892" y="2420126"/>
        <a:ext cx="2476155" cy="1485693"/>
      </dsp:txXfrm>
    </dsp:sp>
    <dsp:sp modelId="{122DFE08-6874-4AB7-9BE9-F81D7FB14FFC}">
      <dsp:nvSpPr>
        <dsp:cNvPr id="0" name=""/>
        <dsp:cNvSpPr/>
      </dsp:nvSpPr>
      <dsp:spPr>
        <a:xfrm>
          <a:off x="5450664" y="2420126"/>
          <a:ext cx="2476155" cy="14856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GB" sz="3400" kern="1200"/>
            <a:t>Caroline </a:t>
          </a:r>
          <a:r>
            <a:rPr lang="en-GB" sz="3400" kern="1200" err="1"/>
            <a:t>Marwein</a:t>
          </a:r>
          <a:endParaRPr lang="en-GB" sz="3400" kern="1200">
            <a:solidFill>
              <a:schemeClr val="bg1"/>
            </a:solidFill>
          </a:endParaRPr>
        </a:p>
      </dsp:txBody>
      <dsp:txXfrm>
        <a:off x="5450664" y="2420126"/>
        <a:ext cx="2476155" cy="1485693"/>
      </dsp:txXfrm>
    </dsp:sp>
    <dsp:sp modelId="{B55D092B-5379-4E5F-8C97-169D60B38695}">
      <dsp:nvSpPr>
        <dsp:cNvPr id="0" name=""/>
        <dsp:cNvSpPr/>
      </dsp:nvSpPr>
      <dsp:spPr>
        <a:xfrm>
          <a:off x="8174435" y="2420126"/>
          <a:ext cx="2476155" cy="14856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GB" sz="3400" kern="1200"/>
            <a:t>Matt Barrow</a:t>
          </a:r>
        </a:p>
      </dsp:txBody>
      <dsp:txXfrm>
        <a:off x="8174435" y="2420126"/>
        <a:ext cx="2476155" cy="148569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1EF1E5-FC8F-4AC0-9DE3-E75B62303122}">
      <dsp:nvSpPr>
        <dsp:cNvPr id="0" name=""/>
        <dsp:cNvSpPr/>
      </dsp:nvSpPr>
      <dsp:spPr>
        <a:xfrm>
          <a:off x="0" y="17368"/>
          <a:ext cx="6949440" cy="131917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l" defTabSz="2444750">
            <a:lnSpc>
              <a:spcPct val="90000"/>
            </a:lnSpc>
            <a:spcBef>
              <a:spcPct val="0"/>
            </a:spcBef>
            <a:spcAft>
              <a:spcPct val="35000"/>
            </a:spcAft>
            <a:buNone/>
          </a:pPr>
          <a:r>
            <a:rPr lang="en-GB" sz="5500" kern="1200">
              <a:solidFill>
                <a:schemeClr val="tx1"/>
              </a:solidFill>
            </a:rPr>
            <a:t>Equality</a:t>
          </a:r>
          <a:endParaRPr lang="en-US" sz="5500" kern="1200">
            <a:solidFill>
              <a:schemeClr val="tx1"/>
            </a:solidFill>
          </a:endParaRPr>
        </a:p>
      </dsp:txBody>
      <dsp:txXfrm>
        <a:off x="64397" y="81765"/>
        <a:ext cx="6820646" cy="1190381"/>
      </dsp:txXfrm>
    </dsp:sp>
    <dsp:sp modelId="{384E9D5E-710B-4169-B704-75D17BCD1A9F}">
      <dsp:nvSpPr>
        <dsp:cNvPr id="0" name=""/>
        <dsp:cNvSpPr/>
      </dsp:nvSpPr>
      <dsp:spPr>
        <a:xfrm>
          <a:off x="0" y="1494943"/>
          <a:ext cx="6949440" cy="1319175"/>
        </a:xfrm>
        <a:prstGeom prst="roundRect">
          <a:avLst/>
        </a:prstGeom>
        <a:solidFill>
          <a:schemeClr val="accent5">
            <a:hueOff val="3038109"/>
            <a:satOff val="-1368"/>
            <a:lumOff val="-16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l" defTabSz="2444750">
            <a:lnSpc>
              <a:spcPct val="90000"/>
            </a:lnSpc>
            <a:spcBef>
              <a:spcPct val="0"/>
            </a:spcBef>
            <a:spcAft>
              <a:spcPct val="35000"/>
            </a:spcAft>
            <a:buNone/>
          </a:pPr>
          <a:r>
            <a:rPr lang="en-GB" sz="5500" kern="1200">
              <a:solidFill>
                <a:schemeClr val="tx1"/>
              </a:solidFill>
            </a:rPr>
            <a:t>Equity</a:t>
          </a:r>
          <a:endParaRPr lang="en-US" sz="5500" kern="1200">
            <a:solidFill>
              <a:schemeClr val="tx1"/>
            </a:solidFill>
          </a:endParaRPr>
        </a:p>
      </dsp:txBody>
      <dsp:txXfrm>
        <a:off x="64397" y="1559340"/>
        <a:ext cx="6820646" cy="1190381"/>
      </dsp:txXfrm>
    </dsp:sp>
    <dsp:sp modelId="{18C7BEAC-DE60-4925-A05D-1F46DAD4A0B6}">
      <dsp:nvSpPr>
        <dsp:cNvPr id="0" name=""/>
        <dsp:cNvSpPr/>
      </dsp:nvSpPr>
      <dsp:spPr>
        <a:xfrm>
          <a:off x="0" y="2972518"/>
          <a:ext cx="6949440" cy="1319175"/>
        </a:xfrm>
        <a:prstGeom prst="roundRect">
          <a:avLst/>
        </a:prstGeom>
        <a:solidFill>
          <a:schemeClr val="accent5">
            <a:hueOff val="6076219"/>
            <a:satOff val="-2736"/>
            <a:lumOff val="-33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l" defTabSz="2444750">
            <a:lnSpc>
              <a:spcPct val="90000"/>
            </a:lnSpc>
            <a:spcBef>
              <a:spcPct val="0"/>
            </a:spcBef>
            <a:spcAft>
              <a:spcPct val="35000"/>
            </a:spcAft>
            <a:buNone/>
          </a:pPr>
          <a:r>
            <a:rPr lang="en-GB" sz="5500" kern="1200">
              <a:solidFill>
                <a:schemeClr val="tx1"/>
              </a:solidFill>
            </a:rPr>
            <a:t>Diversity</a:t>
          </a:r>
          <a:endParaRPr lang="en-US" sz="5500" kern="1200">
            <a:solidFill>
              <a:schemeClr val="tx1"/>
            </a:solidFill>
          </a:endParaRPr>
        </a:p>
      </dsp:txBody>
      <dsp:txXfrm>
        <a:off x="64397" y="3036915"/>
        <a:ext cx="6820646" cy="1190381"/>
      </dsp:txXfrm>
    </dsp:sp>
    <dsp:sp modelId="{2730CDD1-EB2A-4F60-A7AA-E36B2B166C7F}">
      <dsp:nvSpPr>
        <dsp:cNvPr id="0" name=""/>
        <dsp:cNvSpPr/>
      </dsp:nvSpPr>
      <dsp:spPr>
        <a:xfrm>
          <a:off x="0" y="4450093"/>
          <a:ext cx="6949440" cy="1319175"/>
        </a:xfrm>
        <a:prstGeom prst="roundRect">
          <a:avLst/>
        </a:prstGeom>
        <a:solidFill>
          <a:schemeClr val="accent5">
            <a:hueOff val="9114327"/>
            <a:satOff val="-4104"/>
            <a:lumOff val="-50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l" defTabSz="2444750">
            <a:lnSpc>
              <a:spcPct val="90000"/>
            </a:lnSpc>
            <a:spcBef>
              <a:spcPct val="0"/>
            </a:spcBef>
            <a:spcAft>
              <a:spcPct val="35000"/>
            </a:spcAft>
            <a:buNone/>
          </a:pPr>
          <a:r>
            <a:rPr lang="en-GB" sz="5500" kern="1200">
              <a:solidFill>
                <a:schemeClr val="tx1"/>
              </a:solidFill>
            </a:rPr>
            <a:t>Inclusion</a:t>
          </a:r>
          <a:endParaRPr lang="en-US" sz="5500" kern="1200">
            <a:solidFill>
              <a:schemeClr val="tx1"/>
            </a:solidFill>
          </a:endParaRPr>
        </a:p>
      </dsp:txBody>
      <dsp:txXfrm>
        <a:off x="64397" y="4514490"/>
        <a:ext cx="6820646" cy="119038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2118F9-26B2-4AB1-BD84-7FC1E1F9E61D}">
      <dsp:nvSpPr>
        <dsp:cNvPr id="0" name=""/>
        <dsp:cNvSpPr/>
      </dsp:nvSpPr>
      <dsp:spPr>
        <a:xfrm>
          <a:off x="0" y="1906"/>
          <a:ext cx="10653579" cy="96631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B4DA7E-14D6-4644-ABD3-E5FEACD4565B}">
      <dsp:nvSpPr>
        <dsp:cNvPr id="0" name=""/>
        <dsp:cNvSpPr/>
      </dsp:nvSpPr>
      <dsp:spPr>
        <a:xfrm>
          <a:off x="292311" y="219328"/>
          <a:ext cx="531475" cy="5314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85B1CD-01B0-4CFA-A65D-41E71AAC830E}">
      <dsp:nvSpPr>
        <dsp:cNvPr id="0" name=""/>
        <dsp:cNvSpPr/>
      </dsp:nvSpPr>
      <dsp:spPr>
        <a:xfrm>
          <a:off x="1116098" y="1906"/>
          <a:ext cx="9537480" cy="966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269" tIns="102269" rIns="102269" bIns="102269" numCol="1" spcCol="1270" anchor="ctr" anchorCtr="0">
          <a:noAutofit/>
        </a:bodyPr>
        <a:lstStyle/>
        <a:p>
          <a:pPr marL="0" lvl="0" indent="0" algn="l" defTabSz="711200">
            <a:lnSpc>
              <a:spcPct val="100000"/>
            </a:lnSpc>
            <a:spcBef>
              <a:spcPct val="0"/>
            </a:spcBef>
            <a:spcAft>
              <a:spcPct val="35000"/>
            </a:spcAft>
            <a:buNone/>
          </a:pPr>
          <a:r>
            <a:rPr lang="en-GB" sz="1600" kern="1200" dirty="0"/>
            <a:t>M25 Diversity group to investigate the possibility of setting up </a:t>
          </a:r>
          <a:r>
            <a:rPr lang="en-GB" sz="1600" kern="1200" dirty="0">
              <a:latin typeface="Neue Haas Grotesk Text Pro"/>
            </a:rPr>
            <a:t>(</a:t>
          </a:r>
          <a:r>
            <a:rPr lang="en-GB" sz="1600" kern="1200" dirty="0"/>
            <a:t>external to institutions</a:t>
          </a:r>
          <a:r>
            <a:rPr lang="en-GB" sz="1600" kern="1200" dirty="0">
              <a:latin typeface="Neue Haas Grotesk Text Pro"/>
            </a:rPr>
            <a:t>)</a:t>
          </a:r>
          <a:r>
            <a:rPr lang="en-GB" sz="1600" kern="1200" dirty="0"/>
            <a:t> support networks for groups across the consortium to provide a safe space for discussion and knowledge sharing. </a:t>
          </a:r>
          <a:endParaRPr lang="en-US" sz="1600" kern="1200" dirty="0"/>
        </a:p>
      </dsp:txBody>
      <dsp:txXfrm>
        <a:off x="1116098" y="1906"/>
        <a:ext cx="9537480" cy="966318"/>
      </dsp:txXfrm>
    </dsp:sp>
    <dsp:sp modelId="{04178C31-5BCC-4EB3-9E4C-6CCBE818D565}">
      <dsp:nvSpPr>
        <dsp:cNvPr id="0" name=""/>
        <dsp:cNvSpPr/>
      </dsp:nvSpPr>
      <dsp:spPr>
        <a:xfrm>
          <a:off x="0" y="1209805"/>
          <a:ext cx="10653579" cy="96631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49AFAA-445E-4EA9-BF3B-D3F61802A089}">
      <dsp:nvSpPr>
        <dsp:cNvPr id="0" name=""/>
        <dsp:cNvSpPr/>
      </dsp:nvSpPr>
      <dsp:spPr>
        <a:xfrm>
          <a:off x="292311" y="1427226"/>
          <a:ext cx="531475" cy="5314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2778D9-C50D-4571-A2F1-6485883508E7}">
      <dsp:nvSpPr>
        <dsp:cNvPr id="0" name=""/>
        <dsp:cNvSpPr/>
      </dsp:nvSpPr>
      <dsp:spPr>
        <a:xfrm>
          <a:off x="1116098" y="1209805"/>
          <a:ext cx="9537480" cy="966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269" tIns="102269" rIns="102269" bIns="102269" numCol="1" spcCol="1270" anchor="ctr" anchorCtr="0">
          <a:noAutofit/>
        </a:bodyPr>
        <a:lstStyle/>
        <a:p>
          <a:pPr marL="0" lvl="0" indent="0" algn="l" defTabSz="711200">
            <a:lnSpc>
              <a:spcPct val="100000"/>
            </a:lnSpc>
            <a:spcBef>
              <a:spcPct val="0"/>
            </a:spcBef>
            <a:spcAft>
              <a:spcPct val="35000"/>
            </a:spcAft>
            <a:buNone/>
          </a:pPr>
          <a:r>
            <a:rPr lang="en-GB" sz="1600" kern="1200" dirty="0"/>
            <a:t>M25 Diversity group to create a list of networks seen across the consortium, and where possible contact details, to allow institutions to share best practice and resources.  </a:t>
          </a:r>
          <a:endParaRPr lang="en-US" sz="1600" kern="1200" dirty="0"/>
        </a:p>
      </dsp:txBody>
      <dsp:txXfrm>
        <a:off x="1116098" y="1209805"/>
        <a:ext cx="9537480" cy="966318"/>
      </dsp:txXfrm>
    </dsp:sp>
    <dsp:sp modelId="{A02758AB-9035-43FF-BFAD-5D10AF88DA87}">
      <dsp:nvSpPr>
        <dsp:cNvPr id="0" name=""/>
        <dsp:cNvSpPr/>
      </dsp:nvSpPr>
      <dsp:spPr>
        <a:xfrm>
          <a:off x="0" y="2417703"/>
          <a:ext cx="10653579" cy="96631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E2BE35-1841-4BBD-9327-BE8AA45E35AA}">
      <dsp:nvSpPr>
        <dsp:cNvPr id="0" name=""/>
        <dsp:cNvSpPr/>
      </dsp:nvSpPr>
      <dsp:spPr>
        <a:xfrm>
          <a:off x="292311" y="2635125"/>
          <a:ext cx="531475" cy="5314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5F6C6B-2FFA-4738-9D25-F350623B16C2}">
      <dsp:nvSpPr>
        <dsp:cNvPr id="0" name=""/>
        <dsp:cNvSpPr/>
      </dsp:nvSpPr>
      <dsp:spPr>
        <a:xfrm>
          <a:off x="1116098" y="2417703"/>
          <a:ext cx="9537480" cy="966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269" tIns="102269" rIns="102269" bIns="102269" numCol="1" spcCol="1270" anchor="ctr" anchorCtr="0">
          <a:noAutofit/>
        </a:bodyPr>
        <a:lstStyle/>
        <a:p>
          <a:pPr marL="0" lvl="0" indent="0" algn="l" defTabSz="711200">
            <a:lnSpc>
              <a:spcPct val="100000"/>
            </a:lnSpc>
            <a:spcBef>
              <a:spcPct val="0"/>
            </a:spcBef>
            <a:spcAft>
              <a:spcPct val="35000"/>
            </a:spcAft>
            <a:buNone/>
          </a:pPr>
          <a:r>
            <a:rPr lang="en-GB" sz="1600" kern="1200" dirty="0"/>
            <a:t>M25 Diversity group to collate and share good practice and lessons learned on inclusive recruitment practices.</a:t>
          </a:r>
          <a:endParaRPr lang="en-US" sz="1600" kern="1200" dirty="0"/>
        </a:p>
      </dsp:txBody>
      <dsp:txXfrm>
        <a:off x="1116098" y="2417703"/>
        <a:ext cx="9537480" cy="966318"/>
      </dsp:txXfrm>
    </dsp:sp>
    <dsp:sp modelId="{EB3042E0-4441-4998-A3D3-F6D778BA9A55}">
      <dsp:nvSpPr>
        <dsp:cNvPr id="0" name=""/>
        <dsp:cNvSpPr/>
      </dsp:nvSpPr>
      <dsp:spPr>
        <a:xfrm>
          <a:off x="0" y="3625602"/>
          <a:ext cx="10653579" cy="96631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B104C9-D863-4195-A36B-70E46E8F1903}">
      <dsp:nvSpPr>
        <dsp:cNvPr id="0" name=""/>
        <dsp:cNvSpPr/>
      </dsp:nvSpPr>
      <dsp:spPr>
        <a:xfrm>
          <a:off x="292311" y="3843024"/>
          <a:ext cx="531475" cy="5314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2C0336-98FE-4DEE-8E1C-5ED2BAA1DE13}">
      <dsp:nvSpPr>
        <dsp:cNvPr id="0" name=""/>
        <dsp:cNvSpPr/>
      </dsp:nvSpPr>
      <dsp:spPr>
        <a:xfrm>
          <a:off x="1116098" y="3625602"/>
          <a:ext cx="9537480" cy="966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269" tIns="102269" rIns="102269" bIns="102269" numCol="1" spcCol="1270" anchor="ctr" anchorCtr="0">
          <a:noAutofit/>
        </a:bodyPr>
        <a:lstStyle/>
        <a:p>
          <a:pPr marL="0" lvl="0" indent="0" algn="l" defTabSz="711200">
            <a:lnSpc>
              <a:spcPct val="100000"/>
            </a:lnSpc>
            <a:spcBef>
              <a:spcPct val="0"/>
            </a:spcBef>
            <a:spcAft>
              <a:spcPct val="35000"/>
            </a:spcAft>
            <a:buNone/>
          </a:pPr>
          <a:r>
            <a:rPr lang="en-GB" sz="1600" kern="1200" dirty="0"/>
            <a:t>Further investigation is needed in relation to what sector specific training is offered and needed within libraries.  M25 Diversity group to collate and provide a list of training that has taken place, success stories and a list of trainers. </a:t>
          </a:r>
          <a:endParaRPr lang="en-US" sz="1600" kern="1200" dirty="0"/>
        </a:p>
      </dsp:txBody>
      <dsp:txXfrm>
        <a:off x="1116098" y="3625602"/>
        <a:ext cx="9537480" cy="96631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4C7FAE-CB76-447F-BB5D-5F91A80687AD}">
      <dsp:nvSpPr>
        <dsp:cNvPr id="0" name=""/>
        <dsp:cNvSpPr/>
      </dsp:nvSpPr>
      <dsp:spPr>
        <a:xfrm>
          <a:off x="0" y="560"/>
          <a:ext cx="10653579" cy="13122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D57CE2-940A-409F-8103-36B76B2C292A}">
      <dsp:nvSpPr>
        <dsp:cNvPr id="0" name=""/>
        <dsp:cNvSpPr/>
      </dsp:nvSpPr>
      <dsp:spPr>
        <a:xfrm>
          <a:off x="396941" y="295806"/>
          <a:ext cx="721711" cy="72171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7CAEA6-A722-4647-ADBA-92E724005191}">
      <dsp:nvSpPr>
        <dsp:cNvPr id="0" name=""/>
        <dsp:cNvSpPr/>
      </dsp:nvSpPr>
      <dsp:spPr>
        <a:xfrm>
          <a:off x="1515593" y="560"/>
          <a:ext cx="9137985" cy="1312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875" tIns="138875" rIns="138875" bIns="138875" numCol="1" spcCol="1270" anchor="ctr" anchorCtr="0">
          <a:noAutofit/>
        </a:bodyPr>
        <a:lstStyle/>
        <a:p>
          <a:pPr marL="0" lvl="0" indent="0" algn="l" defTabSz="711200">
            <a:lnSpc>
              <a:spcPct val="100000"/>
            </a:lnSpc>
            <a:spcBef>
              <a:spcPct val="0"/>
            </a:spcBef>
            <a:spcAft>
              <a:spcPct val="35000"/>
            </a:spcAft>
            <a:buNone/>
          </a:pPr>
          <a:r>
            <a:rPr lang="en-GB" sz="1600" kern="1200" dirty="0"/>
            <a:t>Networks for Allies are low across the board – Institutions should aim to review this to increase the number of allies, developing support and resources to enable numbers to be increased.  The M25 Diversity group will reframe the question in the next survey to investigate how allies are part of existing networks </a:t>
          </a:r>
          <a:endParaRPr lang="en-US" sz="1600" kern="1200" dirty="0"/>
        </a:p>
      </dsp:txBody>
      <dsp:txXfrm>
        <a:off x="1515593" y="560"/>
        <a:ext cx="9137985" cy="1312201"/>
      </dsp:txXfrm>
    </dsp:sp>
    <dsp:sp modelId="{104A4BD8-3D7C-44E2-91EA-AA8C0256C388}">
      <dsp:nvSpPr>
        <dsp:cNvPr id="0" name=""/>
        <dsp:cNvSpPr/>
      </dsp:nvSpPr>
      <dsp:spPr>
        <a:xfrm>
          <a:off x="0" y="1640813"/>
          <a:ext cx="10653579" cy="13122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0C0783-B6AF-4D5D-992C-3EECF03660B0}">
      <dsp:nvSpPr>
        <dsp:cNvPr id="0" name=""/>
        <dsp:cNvSpPr/>
      </dsp:nvSpPr>
      <dsp:spPr>
        <a:xfrm>
          <a:off x="396941" y="1936058"/>
          <a:ext cx="721711" cy="72171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D76218-46A1-4910-BC98-494095A759D6}">
      <dsp:nvSpPr>
        <dsp:cNvPr id="0" name=""/>
        <dsp:cNvSpPr/>
      </dsp:nvSpPr>
      <dsp:spPr>
        <a:xfrm>
          <a:off x="1515593" y="1640813"/>
          <a:ext cx="9137985" cy="1312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875" tIns="138875" rIns="138875" bIns="138875" numCol="1" spcCol="1270" anchor="ctr" anchorCtr="0">
          <a:noAutofit/>
        </a:bodyPr>
        <a:lstStyle/>
        <a:p>
          <a:pPr marL="0" lvl="0" indent="0" algn="l" defTabSz="711200" rtl="0">
            <a:lnSpc>
              <a:spcPct val="100000"/>
            </a:lnSpc>
            <a:spcBef>
              <a:spcPct val="0"/>
            </a:spcBef>
            <a:spcAft>
              <a:spcPct val="35000"/>
            </a:spcAft>
            <a:buNone/>
          </a:pPr>
          <a:r>
            <a:rPr lang="en-GB" sz="1600" kern="1200" dirty="0"/>
            <a:t>Libraries should review their policies and current digital presence to ensure EDI aspects and communities are represented and consider why the institution's site is considered to cater for and engage with the diversity of the institution’s population</a:t>
          </a:r>
          <a:r>
            <a:rPr lang="en-GB" sz="1600" kern="1200" dirty="0">
              <a:latin typeface="Neue Haas Grotesk Text Pro"/>
            </a:rPr>
            <a:t> more</a:t>
          </a:r>
          <a:r>
            <a:rPr lang="en-GB" sz="1600" kern="1200" dirty="0"/>
            <a:t>. </a:t>
          </a:r>
          <a:endParaRPr lang="en-US" sz="1600" kern="1200" dirty="0"/>
        </a:p>
      </dsp:txBody>
      <dsp:txXfrm>
        <a:off x="1515593" y="1640813"/>
        <a:ext cx="9137985" cy="1312201"/>
      </dsp:txXfrm>
    </dsp:sp>
    <dsp:sp modelId="{F20B8816-B2C8-4126-9AF2-015E72436D5E}">
      <dsp:nvSpPr>
        <dsp:cNvPr id="0" name=""/>
        <dsp:cNvSpPr/>
      </dsp:nvSpPr>
      <dsp:spPr>
        <a:xfrm>
          <a:off x="0" y="3281065"/>
          <a:ext cx="10653579" cy="13122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996CDA-486E-4329-A593-4F4FFCFDB225}">
      <dsp:nvSpPr>
        <dsp:cNvPr id="0" name=""/>
        <dsp:cNvSpPr/>
      </dsp:nvSpPr>
      <dsp:spPr>
        <a:xfrm>
          <a:off x="396941" y="3576310"/>
          <a:ext cx="721711" cy="72171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CB262E-3865-4352-98AD-01320555DF8C}">
      <dsp:nvSpPr>
        <dsp:cNvPr id="0" name=""/>
        <dsp:cNvSpPr/>
      </dsp:nvSpPr>
      <dsp:spPr>
        <a:xfrm>
          <a:off x="1515593" y="3281065"/>
          <a:ext cx="9137985" cy="1312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875" tIns="138875" rIns="138875" bIns="138875" numCol="1" spcCol="1270" anchor="ctr" anchorCtr="0">
          <a:noAutofit/>
        </a:bodyPr>
        <a:lstStyle/>
        <a:p>
          <a:pPr marL="0" lvl="0" indent="0" algn="l" defTabSz="711200">
            <a:lnSpc>
              <a:spcPct val="100000"/>
            </a:lnSpc>
            <a:spcBef>
              <a:spcPct val="0"/>
            </a:spcBef>
            <a:spcAft>
              <a:spcPct val="35000"/>
            </a:spcAft>
            <a:buNone/>
          </a:pPr>
          <a:r>
            <a:rPr lang="en-GB" sz="1600" kern="1200" dirty="0"/>
            <a:t>Libraries should review the relationship and effectiveness of actions and policies relating to intersectionality, where individuals who identify with multiple underrepresented groups to see how confidence in actions taken can be improved / brought in line with confidence levels of individuals identifying with a single group or no groups. </a:t>
          </a:r>
          <a:endParaRPr lang="en-US" sz="1600" kern="1200" dirty="0"/>
        </a:p>
      </dsp:txBody>
      <dsp:txXfrm>
        <a:off x="1515593" y="3281065"/>
        <a:ext cx="9137985" cy="131220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C128FA71-3A18-48C0-980F-4B68F7F63042}" type="datetime1">
              <a:rPr lang="en-US" smtClean="0"/>
              <a:t>1/7/2026</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110941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956D-CB73-C986-F100-46487310D11E}"/>
              </a:ext>
            </a:extLst>
          </p:cNvPr>
          <p:cNvSpPr>
            <a:spLocks noGrp="1"/>
          </p:cNvSpPr>
          <p:nvPr>
            <p:ph type="title"/>
          </p:nvPr>
        </p:nvSpPr>
        <p:spPr>
          <a:xfrm>
            <a:off x="612648" y="548640"/>
            <a:ext cx="10515600" cy="1132258"/>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423E6A-A07C-BF0D-EA30-9A8A854E48F1}"/>
              </a:ext>
            </a:extLst>
          </p:cNvPr>
          <p:cNvSpPr>
            <a:spLocks noGrp="1"/>
          </p:cNvSpPr>
          <p:nvPr>
            <p:ph type="body" orient="vert" idx="1"/>
          </p:nvPr>
        </p:nvSpPr>
        <p:spPr>
          <a:xfrm>
            <a:off x="612648" y="1680898"/>
            <a:ext cx="10515600" cy="44960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C9908-8F95-8DFC-72CC-158552B56735}"/>
              </a:ext>
            </a:extLst>
          </p:cNvPr>
          <p:cNvSpPr>
            <a:spLocks noGrp="1"/>
          </p:cNvSpPr>
          <p:nvPr>
            <p:ph type="dt" sz="half" idx="10"/>
          </p:nvPr>
        </p:nvSpPr>
        <p:spPr/>
        <p:txBody>
          <a:bodyPr/>
          <a:lstStyle/>
          <a:p>
            <a:fld id="{7104EDB3-C0E8-45F8-9E1D-1B6C8D1880C0}" type="datetime1">
              <a:rPr lang="en-US" smtClean="0"/>
              <a:t>1/7/2026</a:t>
            </a:fld>
            <a:endParaRPr lang="en-US"/>
          </a:p>
        </p:txBody>
      </p:sp>
      <p:sp>
        <p:nvSpPr>
          <p:cNvPr id="5" name="Footer Placeholder 4">
            <a:extLst>
              <a:ext uri="{FF2B5EF4-FFF2-40B4-BE49-F238E27FC236}">
                <a16:creationId xmlns:a16="http://schemas.microsoft.com/office/drawing/2014/main" id="{2C26C9BE-9060-50CB-2BB7-07307FF89A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4A835B-97D3-BC22-F0B8-4986D463627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732095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B0252-346C-F6F4-3642-19F571550D45}"/>
              </a:ext>
            </a:extLst>
          </p:cNvPr>
          <p:cNvSpPr>
            <a:spLocks noGrp="1"/>
          </p:cNvSpPr>
          <p:nvPr>
            <p:ph type="title" orient="vert"/>
          </p:nvPr>
        </p:nvSpPr>
        <p:spPr>
          <a:xfrm>
            <a:off x="9634888" y="578497"/>
            <a:ext cx="2047037" cy="5598466"/>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798DA36-7351-9D6A-518B-678AB8A507D3}"/>
              </a:ext>
            </a:extLst>
          </p:cNvPr>
          <p:cNvSpPr>
            <a:spLocks noGrp="1"/>
          </p:cNvSpPr>
          <p:nvPr>
            <p:ph type="body" orient="vert" idx="1"/>
          </p:nvPr>
        </p:nvSpPr>
        <p:spPr>
          <a:xfrm>
            <a:off x="838200" y="578497"/>
            <a:ext cx="8796688" cy="55984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46BDFF-D746-836C-04B8-CA89AD5D1466}"/>
              </a:ext>
            </a:extLst>
          </p:cNvPr>
          <p:cNvSpPr>
            <a:spLocks noGrp="1"/>
          </p:cNvSpPr>
          <p:nvPr>
            <p:ph type="dt" sz="half" idx="10"/>
          </p:nvPr>
        </p:nvSpPr>
        <p:spPr/>
        <p:txBody>
          <a:bodyPr/>
          <a:lstStyle/>
          <a:p>
            <a:fld id="{9CF0EC4B-54ED-4041-B552-9BA760FA3DBA}" type="datetime1">
              <a:rPr lang="en-US" smtClean="0"/>
              <a:t>1/7/2026</a:t>
            </a:fld>
            <a:endParaRPr lang="en-US"/>
          </a:p>
        </p:txBody>
      </p:sp>
      <p:sp>
        <p:nvSpPr>
          <p:cNvPr id="5" name="Footer Placeholder 4">
            <a:extLst>
              <a:ext uri="{FF2B5EF4-FFF2-40B4-BE49-F238E27FC236}">
                <a16:creationId xmlns:a16="http://schemas.microsoft.com/office/drawing/2014/main" id="{919AA929-A9E6-FF9C-0C59-177F892D6A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16D893-7E81-90DC-4139-7687B39C3AC8}"/>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632600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51C1210E-201E-4473-82AC-2466F5386C38}" type="datetime1">
              <a:rPr lang="en-US" smtClean="0"/>
              <a:t>1/7/2026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006858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a:t>Click to edit Master title style</a:t>
            </a:r>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p:txBody>
          <a:bodyPr/>
          <a:lstStyle/>
          <a:p>
            <a:fld id="{B01EA198-6CAB-4B8F-B93F-1F9C8C4B6CE7}" type="datetime1">
              <a:rPr lang="en-US" smtClean="0"/>
              <a:t>1/7/2026</a:t>
            </a:fld>
            <a:endParaRPr lang="en-US"/>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566062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572E861E-DFBA-B4AA-9356-CDE3D3F57C04}"/>
              </a:ext>
            </a:extLst>
          </p:cNvPr>
          <p:cNvSpPr>
            <a:spLocks noGrp="1"/>
          </p:cNvSpPr>
          <p:nvPr>
            <p:ph sz="half" idx="1"/>
          </p:nvPr>
        </p:nvSpPr>
        <p:spPr>
          <a:xfrm>
            <a:off x="61264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1D7538-EC5A-3EE7-176F-A58920C507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CA06041F-4525-44D5-AA4F-332294BF1F56}" type="datetime1">
              <a:rPr lang="en-US" smtClean="0"/>
              <a:t>1/7/2026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955582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DA52B0-7419-A946-4523-6D34BCAD26D1}"/>
              </a:ext>
            </a:extLst>
          </p:cNvPr>
          <p:cNvSpPr>
            <a:spLocks noGrp="1"/>
          </p:cNvSpPr>
          <p:nvPr>
            <p:ph sz="half" idx="2"/>
          </p:nvPr>
        </p:nvSpPr>
        <p:spPr>
          <a:xfrm>
            <a:off x="609600" y="2386894"/>
            <a:ext cx="5157787"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F9557091-BBDF-4EB9-BA6B-2BB67AC4FC0F}" type="datetime1">
              <a:rPr lang="en-US" smtClean="0"/>
              <a:t>1/7/2026</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272103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2D6B226B-77A6-410C-9796-083F278E0125}" type="datetime1">
              <a:rPr lang="en-US" smtClean="0"/>
              <a:t>1/7/2026</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848435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A23A578B-D289-4C40-8593-3D356C49DA58}" type="datetime1">
              <a:rPr lang="en-US" smtClean="0"/>
              <a:t>1/7/2026</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705126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a:t>Click to edit Master title style</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713DFAE3-14DB-48A7-A80F-80DDB072CE3D}" type="datetime1">
              <a:rPr lang="en-US" smtClean="0"/>
              <a:t>1/7/2026</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53337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a:t>Click to edit Master title style</a:t>
            </a:r>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p:nvPr>
        </p:nvSpPr>
        <p:spPr>
          <a:xfrm>
            <a:off x="5063319" y="657103"/>
            <a:ext cx="6483687" cy="55559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92C5EAEF-6478-4102-8F5D-A5FE9FC97ACB}" type="datetime1">
              <a:rPr lang="en-US" smtClean="0"/>
              <a:t>1/7/2026</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433213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67F45AC6-C491-4585-A584-9CE2AF7D5500}" type="datetime1">
              <a:rPr lang="en-US" smtClean="0"/>
              <a:t>1/7/2026</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Tree>
    <p:extLst>
      <p:ext uri="{BB962C8B-B14F-4D97-AF65-F5344CB8AC3E}">
        <p14:creationId xmlns:p14="http://schemas.microsoft.com/office/powerpoint/2010/main" val="94859038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2" r:id="rId6"/>
    <p:sldLayoutId id="2147483688" r:id="rId7"/>
    <p:sldLayoutId id="2147483689" r:id="rId8"/>
    <p:sldLayoutId id="2147483690" r:id="rId9"/>
    <p:sldLayoutId id="2147483691" r:id="rId10"/>
    <p:sldLayoutId id="2147483693" r:id="rId11"/>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xhere.com/en/photo/849908"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3" Type="http://schemas.openxmlformats.org/officeDocument/2006/relationships/hyperlink" Target="https://www.bmj.com/content/365/bmj.l2269" TargetMode="External"/><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hyperlink" Target="https://creativecommons.org/licenses/by-nc/3.0/" TargetMode="Externa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cid:image002.jpg@01DBD545.CB00AB40" TargetMode="External"/><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surrey.cloud.panopto.eu/Panopto/Pages/Viewer.aspx?id=2b9168a4-ed92-40f1-9252-b2f900d80f94."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E448DB1-4196-18A6-15DA-C72635C1B1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pic>
        <p:nvPicPr>
          <p:cNvPr id="5" name="Picture 4">
            <a:extLst>
              <a:ext uri="{FF2B5EF4-FFF2-40B4-BE49-F238E27FC236}">
                <a16:creationId xmlns:a16="http://schemas.microsoft.com/office/drawing/2014/main" id="{69D2CD79-2CF2-19A4-3B59-CF278F121CB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2429" r="9091" b="19790"/>
          <a:stretch>
            <a:fillRect/>
          </a:stretch>
        </p:blipFill>
        <p:spPr>
          <a:xfrm>
            <a:off x="-1076117" y="-621776"/>
            <a:ext cx="13334792" cy="7500822"/>
          </a:xfrm>
          <a:prstGeom prst="rect">
            <a:avLst/>
          </a:prstGeom>
        </p:spPr>
      </p:pic>
      <p:sp>
        <p:nvSpPr>
          <p:cNvPr id="17" name="Rectangle 16">
            <a:extLst>
              <a:ext uri="{FF2B5EF4-FFF2-40B4-BE49-F238E27FC236}">
                <a16:creationId xmlns:a16="http://schemas.microsoft.com/office/drawing/2014/main" id="{76A10D8F-D463-70E5-239B-17AD65EF4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3183" y="173181"/>
            <a:ext cx="6858002" cy="6511640"/>
          </a:xfrm>
          <a:prstGeom prst="rect">
            <a:avLst/>
          </a:prstGeom>
          <a:gradFill>
            <a:gsLst>
              <a:gs pos="0">
                <a:schemeClr val="bg1">
                  <a:alpha val="0"/>
                </a:schemeClr>
              </a:gs>
              <a:gs pos="46000">
                <a:schemeClr val="bg1">
                  <a:alpha val="30000"/>
                </a:schemeClr>
              </a:gs>
              <a:gs pos="26000">
                <a:schemeClr val="bg1">
                  <a:alpha val="17000"/>
                </a:schemeClr>
              </a:gs>
              <a:gs pos="100000">
                <a:schemeClr val="bg1">
                  <a:alpha val="4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27A17A0A-8340-4E25-C48C-B7C1245FAFB9}"/>
              </a:ext>
            </a:extLst>
          </p:cNvPr>
          <p:cNvSpPr>
            <a:spLocks noGrp="1"/>
          </p:cNvSpPr>
          <p:nvPr>
            <p:ph type="ctrTitle"/>
          </p:nvPr>
        </p:nvSpPr>
        <p:spPr>
          <a:xfrm>
            <a:off x="6016338" y="3203837"/>
            <a:ext cx="5649211" cy="3685731"/>
          </a:xfrm>
          <a:solidFill>
            <a:schemeClr val="bg1"/>
          </a:solidFill>
        </p:spPr>
        <p:txBody>
          <a:bodyPr anchor="t">
            <a:normAutofit/>
          </a:bodyPr>
          <a:lstStyle/>
          <a:p>
            <a:pPr algn="l"/>
            <a:r>
              <a:rPr lang="en-GB" sz="6600">
                <a:ln>
                  <a:solidFill>
                    <a:sysClr val="windowText" lastClr="000000"/>
                  </a:solidFill>
                </a:ln>
              </a:rPr>
              <a:t>M25 Diversity group</a:t>
            </a:r>
          </a:p>
        </p:txBody>
      </p:sp>
    </p:spTree>
    <p:extLst>
      <p:ext uri="{BB962C8B-B14F-4D97-AF65-F5344CB8AC3E}">
        <p14:creationId xmlns:p14="http://schemas.microsoft.com/office/powerpoint/2010/main" val="121879053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66515-7C3B-FF76-9625-140A8BA46ABC}"/>
              </a:ext>
            </a:extLst>
          </p:cNvPr>
          <p:cNvSpPr>
            <a:spLocks noGrp="1"/>
          </p:cNvSpPr>
          <p:nvPr>
            <p:ph type="title"/>
          </p:nvPr>
        </p:nvSpPr>
        <p:spPr>
          <a:xfrm>
            <a:off x="6642854" y="1067039"/>
            <a:ext cx="4495995" cy="1350226"/>
          </a:xfrm>
        </p:spPr>
        <p:txBody>
          <a:bodyPr vert="horz" lIns="91440" tIns="45720" rIns="91440" bIns="45720" rtlCol="0" anchor="b">
            <a:normAutofit/>
          </a:bodyPr>
          <a:lstStyle/>
          <a:p>
            <a:r>
              <a:rPr lang="en-US" sz="3600" b="1" kern="1200">
                <a:solidFill>
                  <a:schemeClr val="tx1"/>
                </a:solidFill>
                <a:latin typeface="+mj-lt"/>
                <a:ea typeface="+mj-ea"/>
                <a:cs typeface="+mj-cs"/>
              </a:rPr>
              <a:t>Cliff Van Dort</a:t>
            </a:r>
          </a:p>
        </p:txBody>
      </p:sp>
      <p:pic>
        <p:nvPicPr>
          <p:cNvPr id="22" name="Content Placeholder 21">
            <a:extLst>
              <a:ext uri="{FF2B5EF4-FFF2-40B4-BE49-F238E27FC236}">
                <a16:creationId xmlns:a16="http://schemas.microsoft.com/office/drawing/2014/main" id="{5F7EEADF-C7D0-F76E-DDD6-CD26DDA249B1}"/>
              </a:ext>
              <a:ext uri="{C183D7F6-B498-43B3-948B-1728B52AA6E4}">
                <adec:decorative xmlns:adec="http://schemas.microsoft.com/office/drawing/2017/decorative" val="1"/>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r="3" b="27535"/>
          <a:stretch>
            <a:fillRect/>
          </a:stretch>
        </p:blipFill>
        <p:spPr>
          <a:xfrm>
            <a:off x="1172675" y="1067039"/>
            <a:ext cx="4618525" cy="464847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Text Placeholder 3">
            <a:extLst>
              <a:ext uri="{FF2B5EF4-FFF2-40B4-BE49-F238E27FC236}">
                <a16:creationId xmlns:a16="http://schemas.microsoft.com/office/drawing/2014/main" id="{15724050-8341-84E0-8401-2FFBA41432B8}"/>
              </a:ext>
            </a:extLst>
          </p:cNvPr>
          <p:cNvSpPr>
            <a:spLocks noGrp="1"/>
          </p:cNvSpPr>
          <p:nvPr>
            <p:ph type="body" sz="half" idx="2"/>
          </p:nvPr>
        </p:nvSpPr>
        <p:spPr>
          <a:xfrm>
            <a:off x="6642854" y="2501146"/>
            <a:ext cx="4495996" cy="3214371"/>
          </a:xfrm>
        </p:spPr>
        <p:txBody>
          <a:bodyPr vert="horz" lIns="91440" tIns="45720" rIns="91440" bIns="45720" rtlCol="0">
            <a:normAutofit fontScale="92500" lnSpcReduction="10000"/>
          </a:bodyPr>
          <a:lstStyle/>
          <a:p>
            <a:pPr marL="285750" indent="-228600">
              <a:lnSpc>
                <a:spcPct val="110000"/>
              </a:lnSpc>
              <a:buFont typeface="Arial" panose="020B0604020202020204" pitchFamily="34" charset="0"/>
              <a:buChar char="•"/>
            </a:pPr>
            <a:r>
              <a:rPr lang="en-US" sz="1700"/>
              <a:t>Head of Library at The National Archives</a:t>
            </a:r>
          </a:p>
          <a:p>
            <a:pPr marL="285750" indent="-228600">
              <a:lnSpc>
                <a:spcPct val="110000"/>
              </a:lnSpc>
              <a:buFont typeface="Arial" panose="020B0604020202020204" pitchFamily="34" charset="0"/>
              <a:buChar char="•"/>
            </a:pPr>
            <a:r>
              <a:rPr lang="en-US" sz="1700"/>
              <a:t>I joined the group in 2019 following a call for members particularly those from minority groups and to be more proactive in EDI, to learn more and encourage others</a:t>
            </a:r>
          </a:p>
          <a:p>
            <a:pPr marL="285750" indent="-228600">
              <a:lnSpc>
                <a:spcPct val="110000"/>
              </a:lnSpc>
              <a:buFont typeface="Arial" panose="020B0604020202020204" pitchFamily="34" charset="0"/>
              <a:buChar char="•"/>
            </a:pPr>
            <a:r>
              <a:rPr lang="en-US" sz="1700"/>
              <a:t>Diversity to me means working and socializing with people from all backgrounds, learning from them and sharing experiences to enable me to become a better person.</a:t>
            </a:r>
          </a:p>
          <a:p>
            <a:pPr marL="285750" indent="-228600">
              <a:lnSpc>
                <a:spcPct val="110000"/>
              </a:lnSpc>
              <a:buFont typeface="Arial" panose="020B0604020202020204" pitchFamily="34" charset="0"/>
              <a:buChar char="•"/>
            </a:pPr>
            <a:endParaRPr lang="en-US" sz="1700"/>
          </a:p>
        </p:txBody>
      </p:sp>
    </p:spTree>
    <p:extLst>
      <p:ext uri="{BB962C8B-B14F-4D97-AF65-F5344CB8AC3E}">
        <p14:creationId xmlns:p14="http://schemas.microsoft.com/office/powerpoint/2010/main" val="1472768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B1B20D8-F083-BD5F-9B88-757366C8FF68}"/>
              </a:ext>
            </a:extLst>
          </p:cNvPr>
          <p:cNvSpPr>
            <a:spLocks noGrp="1"/>
          </p:cNvSpPr>
          <p:nvPr>
            <p:ph type="title"/>
          </p:nvPr>
        </p:nvSpPr>
        <p:spPr/>
        <p:txBody>
          <a:bodyPr/>
          <a:lstStyle/>
          <a:p>
            <a:r>
              <a:rPr lang="en-US"/>
              <a:t>Davina Omar</a:t>
            </a:r>
          </a:p>
        </p:txBody>
      </p:sp>
      <p:pic>
        <p:nvPicPr>
          <p:cNvPr id="5" name="Content Placeholder 4">
            <a:extLst>
              <a:ext uri="{FF2B5EF4-FFF2-40B4-BE49-F238E27FC236}">
                <a16:creationId xmlns:a16="http://schemas.microsoft.com/office/drawing/2014/main" id="{BB7B0584-6645-3BB7-141A-5BEA219F3778}"/>
              </a:ext>
              <a:ext uri="{C183D7F6-B498-43B3-948B-1728B52AA6E4}">
                <adec:decorative xmlns:adec="http://schemas.microsoft.com/office/drawing/2017/decorative" val="1"/>
              </a:ext>
            </a:extLst>
          </p:cNvPr>
          <p:cNvPicPr>
            <a:picLocks noGrp="1" noChangeAspect="1"/>
          </p:cNvPicPr>
          <p:nvPr>
            <p:ph sz="half" idx="1"/>
          </p:nvPr>
        </p:nvPicPr>
        <p:blipFill>
          <a:blip r:embed="rId2"/>
          <a:srcRect r="1852" b="14722"/>
          <a:stretch>
            <a:fillRect/>
          </a:stretch>
        </p:blipFill>
        <p:spPr>
          <a:xfrm>
            <a:off x="785960" y="2140101"/>
            <a:ext cx="3202428" cy="3710726"/>
          </a:xfrm>
          <a:prstGeom prst="rect">
            <a:avLst/>
          </a:prstGeom>
        </p:spPr>
      </p:pic>
      <p:sp>
        <p:nvSpPr>
          <p:cNvPr id="7" name="Content Placeholder 6">
            <a:extLst>
              <a:ext uri="{FF2B5EF4-FFF2-40B4-BE49-F238E27FC236}">
                <a16:creationId xmlns:a16="http://schemas.microsoft.com/office/drawing/2014/main" id="{ED21C0FD-4045-BC5B-8B1D-BA0BA0C51942}"/>
              </a:ext>
            </a:extLst>
          </p:cNvPr>
          <p:cNvSpPr>
            <a:spLocks noGrp="1"/>
          </p:cNvSpPr>
          <p:nvPr>
            <p:ph sz="half" idx="2"/>
          </p:nvPr>
        </p:nvSpPr>
        <p:spPr>
          <a:xfrm>
            <a:off x="4490962" y="1825625"/>
            <a:ext cx="6850743" cy="4351338"/>
          </a:xfrm>
        </p:spPr>
        <p:txBody>
          <a:bodyPr vert="horz" lIns="91440" tIns="45720" rIns="91440" bIns="45720" rtlCol="0" anchor="t">
            <a:normAutofit/>
          </a:bodyPr>
          <a:lstStyle/>
          <a:p>
            <a:pPr marL="0" indent="0">
              <a:buNone/>
            </a:pPr>
            <a:r>
              <a:rPr lang="en-US"/>
              <a:t>Director of Library Services at the University of West London</a:t>
            </a:r>
          </a:p>
          <a:p>
            <a:pPr marL="0" indent="0">
              <a:buNone/>
            </a:pPr>
            <a:endParaRPr lang="en-US"/>
          </a:p>
          <a:p>
            <a:pPr marL="0" indent="0">
              <a:buNone/>
            </a:pPr>
            <a:r>
              <a:rPr lang="en-US"/>
              <a:t>I joined the group a few years ago because I wanted to learn from others, help share good ideas and help wherever I could.</a:t>
            </a:r>
          </a:p>
          <a:p>
            <a:pPr marL="0" indent="0">
              <a:buNone/>
            </a:pPr>
            <a:endParaRPr lang="en-US"/>
          </a:p>
          <a:p>
            <a:pPr marL="0" indent="0">
              <a:buNone/>
            </a:pPr>
            <a:r>
              <a:rPr lang="en-US"/>
              <a:t>Diversity to me is ensuring that we all feel valued, all voices are heard and we support each other and learn from each other.</a:t>
            </a:r>
          </a:p>
          <a:p>
            <a:pPr marL="0" indent="0">
              <a:buNone/>
            </a:pPr>
            <a:endParaRPr lang="en-US"/>
          </a:p>
          <a:p>
            <a:pPr marL="0" indent="0">
              <a:buNone/>
            </a:pPr>
            <a:endParaRPr lang="en-US"/>
          </a:p>
        </p:txBody>
      </p:sp>
    </p:spTree>
    <p:extLst>
      <p:ext uri="{BB962C8B-B14F-4D97-AF65-F5344CB8AC3E}">
        <p14:creationId xmlns:p14="http://schemas.microsoft.com/office/powerpoint/2010/main" val="2514492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ACA6F80-D392-A64E-3CF8-F28F1CCEE6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08081D-2D9C-A8EA-E535-AC9DEC9ADEE5}"/>
              </a:ext>
            </a:extLst>
          </p:cNvPr>
          <p:cNvSpPr>
            <a:spLocks noGrp="1"/>
          </p:cNvSpPr>
          <p:nvPr>
            <p:ph type="title"/>
          </p:nvPr>
        </p:nvSpPr>
        <p:spPr>
          <a:xfrm>
            <a:off x="614679" y="548640"/>
            <a:ext cx="4779572" cy="2067705"/>
          </a:xfrm>
        </p:spPr>
        <p:txBody>
          <a:bodyPr anchor="t">
            <a:normAutofit/>
          </a:bodyPr>
          <a:lstStyle/>
          <a:p>
            <a:r>
              <a:rPr lang="en-GB"/>
              <a:t>2024 diversity survey</a:t>
            </a:r>
          </a:p>
        </p:txBody>
      </p:sp>
      <p:pic>
        <p:nvPicPr>
          <p:cNvPr id="7" name="Graphic 6" descr="Social Network">
            <a:extLst>
              <a:ext uri="{FF2B5EF4-FFF2-40B4-BE49-F238E27FC236}">
                <a16:creationId xmlns:a16="http://schemas.microsoft.com/office/drawing/2014/main" id="{ACFA3E9A-42B7-193F-AD68-BF8982A2A9E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1520" y="2976281"/>
            <a:ext cx="3333077" cy="3333077"/>
          </a:xfrm>
          <a:prstGeom prst="rect">
            <a:avLst/>
          </a:prstGeom>
        </p:spPr>
      </p:pic>
      <p:sp>
        <p:nvSpPr>
          <p:cNvPr id="3" name="Content Placeholder 2">
            <a:extLst>
              <a:ext uri="{FF2B5EF4-FFF2-40B4-BE49-F238E27FC236}">
                <a16:creationId xmlns:a16="http://schemas.microsoft.com/office/drawing/2014/main" id="{7B52044F-9893-655F-32B1-4202E372CBFA}"/>
              </a:ext>
            </a:extLst>
          </p:cNvPr>
          <p:cNvSpPr>
            <a:spLocks noGrp="1"/>
          </p:cNvSpPr>
          <p:nvPr>
            <p:ph idx="1"/>
          </p:nvPr>
        </p:nvSpPr>
        <p:spPr>
          <a:xfrm>
            <a:off x="4495800" y="548638"/>
            <a:ext cx="7081521" cy="5760721"/>
          </a:xfrm>
        </p:spPr>
        <p:txBody>
          <a:bodyPr anchor="t">
            <a:normAutofit/>
          </a:bodyPr>
          <a:lstStyle/>
          <a:p>
            <a:pPr marL="0" indent="0">
              <a:lnSpc>
                <a:spcPct val="110000"/>
              </a:lnSpc>
              <a:buNone/>
            </a:pPr>
            <a:r>
              <a:rPr lang="en-GB" sz="1800"/>
              <a:t>41 individuals coming from 17 institutions (31% of the membership).</a:t>
            </a:r>
          </a:p>
          <a:p>
            <a:pPr marL="0" indent="0">
              <a:lnSpc>
                <a:spcPct val="110000"/>
              </a:lnSpc>
              <a:buNone/>
            </a:pPr>
            <a:r>
              <a:rPr lang="en-GB" sz="1800"/>
              <a:t>21 questions framed around networks/support, recruitment and training.</a:t>
            </a:r>
          </a:p>
          <a:p>
            <a:pPr>
              <a:lnSpc>
                <a:spcPct val="110000"/>
              </a:lnSpc>
            </a:pPr>
            <a:endParaRPr lang="en-GB" sz="1800"/>
          </a:p>
          <a:p>
            <a:pPr marL="0" indent="0">
              <a:lnSpc>
                <a:spcPct val="110000"/>
              </a:lnSpc>
              <a:buNone/>
            </a:pPr>
            <a:r>
              <a:rPr lang="en-GB" sz="1800"/>
              <a:t>Respondents could identify with multiple underrepresented groups in the profession. 10 respondents (24%) didn’t identify with any groups listed, 10 (24%) with a single group and 20 respondents (49%) identified with multiple options. </a:t>
            </a:r>
          </a:p>
          <a:p>
            <a:pPr marL="0" indent="0">
              <a:lnSpc>
                <a:spcPct val="110000"/>
              </a:lnSpc>
              <a:buNone/>
            </a:pPr>
            <a:endParaRPr lang="en-GB" sz="1800"/>
          </a:p>
          <a:p>
            <a:pPr lvl="1">
              <a:lnSpc>
                <a:spcPct val="110000"/>
              </a:lnSpc>
            </a:pPr>
            <a:r>
              <a:rPr lang="en-GB"/>
              <a:t>working class background (31%)</a:t>
            </a:r>
          </a:p>
          <a:p>
            <a:pPr lvl="1">
              <a:lnSpc>
                <a:spcPct val="110000"/>
              </a:lnSpc>
            </a:pPr>
            <a:r>
              <a:rPr lang="en-GB"/>
              <a:t>LGBTQ+ (18%)</a:t>
            </a:r>
          </a:p>
          <a:p>
            <a:pPr lvl="1">
              <a:lnSpc>
                <a:spcPct val="110000"/>
              </a:lnSpc>
            </a:pPr>
            <a:r>
              <a:rPr lang="en-GB"/>
              <a:t>disability (15%)</a:t>
            </a:r>
          </a:p>
          <a:p>
            <a:pPr lvl="1">
              <a:lnSpc>
                <a:spcPct val="110000"/>
              </a:lnSpc>
            </a:pPr>
            <a:r>
              <a:rPr lang="en-GB"/>
              <a:t>neurodivergent (15%) </a:t>
            </a:r>
          </a:p>
          <a:p>
            <a:pPr lvl="1">
              <a:lnSpc>
                <a:spcPct val="110000"/>
              </a:lnSpc>
            </a:pPr>
            <a:r>
              <a:rPr lang="en-GB"/>
              <a:t>global majority (6%).  </a:t>
            </a:r>
          </a:p>
          <a:p>
            <a:pPr lvl="1">
              <a:lnSpc>
                <a:spcPct val="110000"/>
              </a:lnSpc>
            </a:pPr>
            <a:endParaRPr lang="en-GB"/>
          </a:p>
        </p:txBody>
      </p:sp>
    </p:spTree>
    <p:extLst>
      <p:ext uri="{BB962C8B-B14F-4D97-AF65-F5344CB8AC3E}">
        <p14:creationId xmlns:p14="http://schemas.microsoft.com/office/powerpoint/2010/main" val="6313114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340B9D-ED00-6DC8-2B7C-DC59CB9B90E4}"/>
              </a:ext>
            </a:extLst>
          </p:cNvPr>
          <p:cNvSpPr>
            <a:spLocks noGrp="1"/>
          </p:cNvSpPr>
          <p:nvPr>
            <p:ph type="title"/>
          </p:nvPr>
        </p:nvSpPr>
        <p:spPr/>
        <p:txBody>
          <a:bodyPr>
            <a:normAutofit fontScale="90000"/>
          </a:bodyPr>
          <a:lstStyle/>
          <a:p>
            <a:r>
              <a:rPr lang="en-GB" b="0">
                <a:solidFill>
                  <a:srgbClr val="000000"/>
                </a:solidFill>
                <a:latin typeface="Aptos Narrow" panose="020B0004020202020204" pitchFamily="34" charset="0"/>
              </a:rPr>
              <a:t>Which of the following EDI staff networks does your library or institution have? </a:t>
            </a:r>
            <a:br>
              <a:rPr lang="en-GB" b="0">
                <a:solidFill>
                  <a:srgbClr val="000000"/>
                </a:solidFill>
                <a:latin typeface="Aptos Narrow" panose="020B0004020202020204" pitchFamily="34" charset="0"/>
              </a:rPr>
            </a:br>
            <a:endParaRPr lang="en-GB"/>
          </a:p>
        </p:txBody>
      </p:sp>
      <p:pic>
        <p:nvPicPr>
          <p:cNvPr id="3" name="Picture 1">
            <a:extLst>
              <a:ext uri="{FF2B5EF4-FFF2-40B4-BE49-F238E27FC236}">
                <a16:creationId xmlns:a16="http://schemas.microsoft.com/office/drawing/2014/main" id="{DFB148CD-8184-C6E0-0B68-996EBC0BD51C}"/>
              </a:ext>
              <a:ext uri="{C183D7F6-B498-43B3-948B-1728B52AA6E4}">
                <adec:decorative xmlns:adec="http://schemas.microsoft.com/office/drawing/2017/decorative" val="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143919" y="2016919"/>
            <a:ext cx="7591425" cy="3990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5886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D143E-8047-A787-07BB-CF74911F4DC9}"/>
              </a:ext>
            </a:extLst>
          </p:cNvPr>
          <p:cNvSpPr>
            <a:spLocks noGrp="1"/>
          </p:cNvSpPr>
          <p:nvPr>
            <p:ph type="title"/>
          </p:nvPr>
        </p:nvSpPr>
        <p:spPr/>
        <p:txBody>
          <a:bodyPr/>
          <a:lstStyle/>
          <a:p>
            <a:r>
              <a:rPr lang="en-GB"/>
              <a:t>Within your library is there an EDI group, representative or champion?</a:t>
            </a:r>
          </a:p>
        </p:txBody>
      </p:sp>
      <p:pic>
        <p:nvPicPr>
          <p:cNvPr id="2050" name="Picture 2" descr="Picture">
            <a:extLst>
              <a:ext uri="{FF2B5EF4-FFF2-40B4-BE49-F238E27FC236}">
                <a16:creationId xmlns:a16="http://schemas.microsoft.com/office/drawing/2014/main" id="{179B565F-0B89-F6BD-AA49-9084E2F0000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233889" y="2297667"/>
            <a:ext cx="7411484" cy="3429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5542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5B9334-3E03-4CA7-3616-4D3C9DC2C7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CFCF4C-6B81-7B76-2363-21F8F30F107C}"/>
              </a:ext>
            </a:extLst>
          </p:cNvPr>
          <p:cNvSpPr>
            <a:spLocks noGrp="1"/>
          </p:cNvSpPr>
          <p:nvPr>
            <p:ph type="title"/>
          </p:nvPr>
        </p:nvSpPr>
        <p:spPr>
          <a:xfrm>
            <a:off x="1514856" y="548640"/>
            <a:ext cx="9162288" cy="1132258"/>
          </a:xfrm>
        </p:spPr>
        <p:txBody>
          <a:bodyPr>
            <a:normAutofit/>
          </a:bodyPr>
          <a:lstStyle/>
          <a:p>
            <a:r>
              <a:rPr lang="en-GB"/>
              <a:t>Recruitment questions</a:t>
            </a:r>
          </a:p>
        </p:txBody>
      </p:sp>
      <p:graphicFrame>
        <p:nvGraphicFramePr>
          <p:cNvPr id="4" name="Content Placeholder 3">
            <a:extLst>
              <a:ext uri="{FF2B5EF4-FFF2-40B4-BE49-F238E27FC236}">
                <a16:creationId xmlns:a16="http://schemas.microsoft.com/office/drawing/2014/main" id="{92E8CD6D-B348-E075-5364-6ED01E96A0CB}"/>
              </a:ext>
            </a:extLst>
          </p:cNvPr>
          <p:cNvGraphicFramePr>
            <a:graphicFrameLocks noGrp="1"/>
          </p:cNvGraphicFramePr>
          <p:nvPr>
            <p:ph idx="1"/>
            <p:extLst>
              <p:ext uri="{D42A27DB-BD31-4B8C-83A1-F6EECF244321}">
                <p14:modId xmlns:p14="http://schemas.microsoft.com/office/powerpoint/2010/main" val="2216396929"/>
              </p:ext>
            </p:extLst>
          </p:nvPr>
        </p:nvGraphicFramePr>
        <p:xfrm>
          <a:off x="1430448" y="2091350"/>
          <a:ext cx="9786796" cy="3969989"/>
        </p:xfrm>
        <a:graphic>
          <a:graphicData uri="http://schemas.openxmlformats.org/drawingml/2006/table">
            <a:tbl>
              <a:tblPr firstRow="1">
                <a:tableStyleId>{B301B821-A1FF-4177-AEE7-76D212191A09}</a:tableStyleId>
              </a:tblPr>
              <a:tblGrid>
                <a:gridCol w="8719872">
                  <a:extLst>
                    <a:ext uri="{9D8B030D-6E8A-4147-A177-3AD203B41FA5}">
                      <a16:colId xmlns:a16="http://schemas.microsoft.com/office/drawing/2014/main" val="4017344730"/>
                    </a:ext>
                  </a:extLst>
                </a:gridCol>
                <a:gridCol w="1066924">
                  <a:extLst>
                    <a:ext uri="{9D8B030D-6E8A-4147-A177-3AD203B41FA5}">
                      <a16:colId xmlns:a16="http://schemas.microsoft.com/office/drawing/2014/main" val="1707743712"/>
                    </a:ext>
                  </a:extLst>
                </a:gridCol>
              </a:tblGrid>
              <a:tr h="550020">
                <a:tc>
                  <a:txBody>
                    <a:bodyPr/>
                    <a:lstStyle/>
                    <a:p>
                      <a:pPr algn="l" rtl="0" fontAlgn="base">
                        <a:lnSpc>
                          <a:spcPts val="1350"/>
                        </a:lnSpc>
                        <a:buNone/>
                      </a:pPr>
                      <a:r>
                        <a:rPr lang="en-GB" sz="2900" b="0" i="0" u="none" strike="noStrike" dirty="0">
                          <a:effectLst/>
                          <a:latin typeface="Arial" panose="020B0604020202020204" pitchFamily="34" charset="0"/>
                        </a:rPr>
                        <a:t>Recruitment</a:t>
                      </a:r>
                    </a:p>
                  </a:txBody>
                  <a:tcPr marL="149202" marR="149202" marT="74601" marB="74601" anchor="b"/>
                </a:tc>
                <a:tc>
                  <a:txBody>
                    <a:bodyPr/>
                    <a:lstStyle/>
                    <a:p>
                      <a:pPr algn="r" rtl="0" fontAlgn="base">
                        <a:lnSpc>
                          <a:spcPts val="1350"/>
                        </a:lnSpc>
                        <a:buNone/>
                      </a:pPr>
                      <a:endParaRPr lang="en-GB" sz="2900" b="0" i="0" u="none" strike="noStrike" dirty="0">
                        <a:effectLst/>
                        <a:latin typeface="Arial" panose="020B0604020202020204" pitchFamily="34" charset="0"/>
                      </a:endParaRPr>
                    </a:p>
                  </a:txBody>
                  <a:tcPr marL="149202" marR="149202" marT="74601" marB="74601" anchor="b"/>
                </a:tc>
                <a:extLst>
                  <a:ext uri="{0D108BD9-81ED-4DB2-BD59-A6C34878D82A}">
                    <a16:rowId xmlns:a16="http://schemas.microsoft.com/office/drawing/2014/main" val="4098941597"/>
                  </a:ext>
                </a:extLst>
              </a:tr>
              <a:tr h="550020">
                <a:tc>
                  <a:txBody>
                    <a:bodyPr/>
                    <a:lstStyle/>
                    <a:p>
                      <a:pPr algn="l" rtl="0" fontAlgn="base">
                        <a:lnSpc>
                          <a:spcPts val="1350"/>
                        </a:lnSpc>
                        <a:buNone/>
                      </a:pPr>
                      <a:r>
                        <a:rPr lang="en-GB" sz="2000" b="0" u="none" strike="noStrike">
                          <a:solidFill>
                            <a:srgbClr val="000000"/>
                          </a:solidFill>
                          <a:effectLst/>
                        </a:rPr>
                        <a:t>Guidelines or rules regarding inclusive job descriptions </a:t>
                      </a:r>
                      <a:endParaRPr lang="en-GB" sz="2900" b="0" i="0" u="none" strike="noStrike">
                        <a:effectLst/>
                        <a:latin typeface="Arial" panose="020B0604020202020204" pitchFamily="34" charset="0"/>
                      </a:endParaRPr>
                    </a:p>
                  </a:txBody>
                  <a:tcPr marL="149202" marR="149202" marT="74601" marB="74601" anchor="b"/>
                </a:tc>
                <a:tc>
                  <a:txBody>
                    <a:bodyPr/>
                    <a:lstStyle/>
                    <a:p>
                      <a:pPr algn="r" rtl="0" fontAlgn="base">
                        <a:lnSpc>
                          <a:spcPts val="1350"/>
                        </a:lnSpc>
                        <a:buNone/>
                      </a:pPr>
                      <a:r>
                        <a:rPr lang="en-GB" sz="2000" b="0" u="none" strike="noStrike">
                          <a:solidFill>
                            <a:srgbClr val="000000"/>
                          </a:solidFill>
                          <a:effectLst/>
                        </a:rPr>
                        <a:t>83% </a:t>
                      </a:r>
                      <a:endParaRPr lang="en-GB" sz="2900" b="0" i="0" u="none" strike="noStrike">
                        <a:effectLst/>
                        <a:latin typeface="Arial" panose="020B0604020202020204" pitchFamily="34" charset="0"/>
                      </a:endParaRPr>
                    </a:p>
                  </a:txBody>
                  <a:tcPr marL="149202" marR="149202" marT="74601" marB="74601" anchor="b"/>
                </a:tc>
                <a:extLst>
                  <a:ext uri="{0D108BD9-81ED-4DB2-BD59-A6C34878D82A}">
                    <a16:rowId xmlns:a16="http://schemas.microsoft.com/office/drawing/2014/main" val="2303928694"/>
                  </a:ext>
                </a:extLst>
              </a:tr>
              <a:tr h="574055">
                <a:tc>
                  <a:txBody>
                    <a:bodyPr/>
                    <a:lstStyle/>
                    <a:p>
                      <a:pPr algn="l" rtl="0" fontAlgn="base">
                        <a:lnSpc>
                          <a:spcPts val="1350"/>
                        </a:lnSpc>
                        <a:buNone/>
                      </a:pPr>
                      <a:r>
                        <a:rPr lang="en-GB" sz="2000" b="0" u="none" strike="noStrike">
                          <a:solidFill>
                            <a:srgbClr val="000000"/>
                          </a:solidFill>
                          <a:effectLst/>
                        </a:rPr>
                        <a:t>Guidelines or rules regarding diversity in interview panel members </a:t>
                      </a:r>
                      <a:endParaRPr lang="en-GB" sz="2900" b="0" i="0" u="none" strike="noStrike">
                        <a:effectLst/>
                        <a:latin typeface="Arial" panose="020B0604020202020204" pitchFamily="34" charset="0"/>
                      </a:endParaRPr>
                    </a:p>
                  </a:txBody>
                  <a:tcPr marL="149202" marR="149202" marT="74601" marB="74601" anchor="b"/>
                </a:tc>
                <a:tc>
                  <a:txBody>
                    <a:bodyPr/>
                    <a:lstStyle/>
                    <a:p>
                      <a:pPr algn="r" rtl="0" fontAlgn="base">
                        <a:lnSpc>
                          <a:spcPts val="1350"/>
                        </a:lnSpc>
                        <a:buNone/>
                      </a:pPr>
                      <a:r>
                        <a:rPr lang="en-GB" sz="2000" b="0" u="none" strike="noStrike">
                          <a:solidFill>
                            <a:srgbClr val="000000"/>
                          </a:solidFill>
                          <a:effectLst/>
                        </a:rPr>
                        <a:t>79% </a:t>
                      </a:r>
                      <a:endParaRPr lang="en-GB" sz="2900" b="0" i="0" u="none" strike="noStrike">
                        <a:effectLst/>
                        <a:latin typeface="Arial" panose="020B0604020202020204" pitchFamily="34" charset="0"/>
                      </a:endParaRPr>
                    </a:p>
                  </a:txBody>
                  <a:tcPr marL="149202" marR="149202" marT="74601" marB="74601" anchor="b"/>
                </a:tc>
                <a:extLst>
                  <a:ext uri="{0D108BD9-81ED-4DB2-BD59-A6C34878D82A}">
                    <a16:rowId xmlns:a16="http://schemas.microsoft.com/office/drawing/2014/main" val="717845604"/>
                  </a:ext>
                </a:extLst>
              </a:tr>
              <a:tr h="550020">
                <a:tc>
                  <a:txBody>
                    <a:bodyPr/>
                    <a:lstStyle/>
                    <a:p>
                      <a:pPr algn="l" rtl="0" fontAlgn="base">
                        <a:lnSpc>
                          <a:spcPts val="1350"/>
                        </a:lnSpc>
                        <a:buNone/>
                      </a:pPr>
                      <a:r>
                        <a:rPr lang="en-GB" sz="2000" b="0" u="none" strike="noStrike">
                          <a:solidFill>
                            <a:srgbClr val="000000"/>
                          </a:solidFill>
                          <a:effectLst/>
                        </a:rPr>
                        <a:t>Anonymous recruitment </a:t>
                      </a:r>
                      <a:endParaRPr lang="en-GB" sz="2900" b="0" i="0" u="none" strike="noStrike">
                        <a:effectLst/>
                        <a:latin typeface="Arial" panose="020B0604020202020204" pitchFamily="34" charset="0"/>
                      </a:endParaRPr>
                    </a:p>
                  </a:txBody>
                  <a:tcPr marL="149202" marR="149202" marT="74601" marB="74601" anchor="b"/>
                </a:tc>
                <a:tc>
                  <a:txBody>
                    <a:bodyPr/>
                    <a:lstStyle/>
                    <a:p>
                      <a:pPr algn="r" rtl="0" fontAlgn="base">
                        <a:lnSpc>
                          <a:spcPts val="1350"/>
                        </a:lnSpc>
                        <a:buNone/>
                      </a:pPr>
                      <a:r>
                        <a:rPr lang="en-GB" sz="2000" b="0" u="none" strike="noStrike">
                          <a:solidFill>
                            <a:srgbClr val="000000"/>
                          </a:solidFill>
                          <a:effectLst/>
                        </a:rPr>
                        <a:t>79% </a:t>
                      </a:r>
                      <a:endParaRPr lang="en-GB" sz="2900" b="0" i="0" u="none" strike="noStrike">
                        <a:effectLst/>
                        <a:latin typeface="Arial" panose="020B0604020202020204" pitchFamily="34" charset="0"/>
                      </a:endParaRPr>
                    </a:p>
                  </a:txBody>
                  <a:tcPr marL="149202" marR="149202" marT="74601" marB="74601" anchor="b"/>
                </a:tc>
                <a:extLst>
                  <a:ext uri="{0D108BD9-81ED-4DB2-BD59-A6C34878D82A}">
                    <a16:rowId xmlns:a16="http://schemas.microsoft.com/office/drawing/2014/main" val="1039489567"/>
                  </a:ext>
                </a:extLst>
              </a:tr>
              <a:tr h="574055">
                <a:tc>
                  <a:txBody>
                    <a:bodyPr/>
                    <a:lstStyle/>
                    <a:p>
                      <a:pPr algn="l" rtl="0" fontAlgn="base">
                        <a:lnSpc>
                          <a:spcPts val="1350"/>
                        </a:lnSpc>
                        <a:buNone/>
                      </a:pPr>
                      <a:r>
                        <a:rPr lang="en-GB" sz="2000" b="0" u="none" strike="noStrike">
                          <a:solidFill>
                            <a:srgbClr val="000000"/>
                          </a:solidFill>
                          <a:effectLst/>
                        </a:rPr>
                        <a:t>Sending out some or all questions in advance of the interview </a:t>
                      </a:r>
                      <a:endParaRPr lang="en-GB" sz="2900" b="0" i="0" u="none" strike="noStrike">
                        <a:effectLst/>
                        <a:latin typeface="Arial" panose="020B0604020202020204" pitchFamily="34" charset="0"/>
                      </a:endParaRPr>
                    </a:p>
                  </a:txBody>
                  <a:tcPr marL="149202" marR="149202" marT="74601" marB="74601" anchor="b"/>
                </a:tc>
                <a:tc>
                  <a:txBody>
                    <a:bodyPr/>
                    <a:lstStyle/>
                    <a:p>
                      <a:pPr algn="r" rtl="0" fontAlgn="base">
                        <a:lnSpc>
                          <a:spcPts val="1350"/>
                        </a:lnSpc>
                        <a:buNone/>
                      </a:pPr>
                      <a:r>
                        <a:rPr lang="en-GB" sz="2000" b="0" u="none" strike="noStrike">
                          <a:solidFill>
                            <a:srgbClr val="000000"/>
                          </a:solidFill>
                          <a:effectLst/>
                        </a:rPr>
                        <a:t>54% </a:t>
                      </a:r>
                      <a:endParaRPr lang="en-GB" sz="2900" b="0" i="0" u="none" strike="noStrike">
                        <a:effectLst/>
                        <a:latin typeface="Arial" panose="020B0604020202020204" pitchFamily="34" charset="0"/>
                      </a:endParaRPr>
                    </a:p>
                  </a:txBody>
                  <a:tcPr marL="149202" marR="149202" marT="74601" marB="74601" anchor="b"/>
                </a:tc>
                <a:extLst>
                  <a:ext uri="{0D108BD9-81ED-4DB2-BD59-A6C34878D82A}">
                    <a16:rowId xmlns:a16="http://schemas.microsoft.com/office/drawing/2014/main" val="2889172117"/>
                  </a:ext>
                </a:extLst>
              </a:tr>
              <a:tr h="621799">
                <a:tc>
                  <a:txBody>
                    <a:bodyPr/>
                    <a:lstStyle/>
                    <a:p>
                      <a:pPr algn="l" rtl="0" fontAlgn="base">
                        <a:lnSpc>
                          <a:spcPts val="1350"/>
                        </a:lnSpc>
                        <a:buNone/>
                      </a:pPr>
                      <a:r>
                        <a:rPr lang="en-GB" sz="2000" b="0" u="none" strike="noStrike">
                          <a:solidFill>
                            <a:srgbClr val="000000"/>
                          </a:solidFill>
                          <a:effectLst/>
                        </a:rPr>
                        <a:t>Hiring or interview quota for candidates with protected characteristics </a:t>
                      </a:r>
                      <a:endParaRPr lang="en-GB" sz="2900" b="0" i="0" u="none" strike="noStrike">
                        <a:effectLst/>
                        <a:latin typeface="Arial" panose="020B0604020202020204" pitchFamily="34" charset="0"/>
                      </a:endParaRPr>
                    </a:p>
                  </a:txBody>
                  <a:tcPr marL="149202" marR="149202" marT="74601" marB="74601" anchor="b"/>
                </a:tc>
                <a:tc>
                  <a:txBody>
                    <a:bodyPr/>
                    <a:lstStyle/>
                    <a:p>
                      <a:pPr algn="r" rtl="0" fontAlgn="base">
                        <a:lnSpc>
                          <a:spcPts val="1350"/>
                        </a:lnSpc>
                        <a:buNone/>
                      </a:pPr>
                      <a:r>
                        <a:rPr lang="en-GB" sz="2000" b="0" u="none" strike="noStrike">
                          <a:solidFill>
                            <a:srgbClr val="000000"/>
                          </a:solidFill>
                          <a:effectLst/>
                        </a:rPr>
                        <a:t>39% </a:t>
                      </a:r>
                      <a:endParaRPr lang="en-GB" sz="2900" b="0" i="0" u="none" strike="noStrike">
                        <a:effectLst/>
                        <a:latin typeface="Arial" panose="020B0604020202020204" pitchFamily="34" charset="0"/>
                      </a:endParaRPr>
                    </a:p>
                  </a:txBody>
                  <a:tcPr marL="149202" marR="149202" marT="74601" marB="74601" anchor="b"/>
                </a:tc>
                <a:extLst>
                  <a:ext uri="{0D108BD9-81ED-4DB2-BD59-A6C34878D82A}">
                    <a16:rowId xmlns:a16="http://schemas.microsoft.com/office/drawing/2014/main" val="3779878125"/>
                  </a:ext>
                </a:extLst>
              </a:tr>
              <a:tr h="550020">
                <a:tc>
                  <a:txBody>
                    <a:bodyPr/>
                    <a:lstStyle/>
                    <a:p>
                      <a:pPr algn="l" rtl="0" fontAlgn="base">
                        <a:lnSpc>
                          <a:spcPts val="1350"/>
                        </a:lnSpc>
                        <a:buNone/>
                      </a:pPr>
                      <a:r>
                        <a:rPr lang="en-GB" sz="2000" b="0" u="none" strike="noStrike">
                          <a:solidFill>
                            <a:srgbClr val="000000"/>
                          </a:solidFill>
                          <a:effectLst/>
                        </a:rPr>
                        <a:t>Protected roles for Global Majority candidates </a:t>
                      </a:r>
                      <a:endParaRPr lang="en-GB" sz="2900" b="0" i="0" u="none" strike="noStrike">
                        <a:effectLst/>
                        <a:latin typeface="Arial" panose="020B0604020202020204" pitchFamily="34" charset="0"/>
                      </a:endParaRPr>
                    </a:p>
                  </a:txBody>
                  <a:tcPr marL="149202" marR="149202" marT="74601" marB="74601" anchor="b"/>
                </a:tc>
                <a:tc>
                  <a:txBody>
                    <a:bodyPr/>
                    <a:lstStyle/>
                    <a:p>
                      <a:pPr algn="r" rtl="0" fontAlgn="base">
                        <a:lnSpc>
                          <a:spcPts val="1350"/>
                        </a:lnSpc>
                        <a:buNone/>
                      </a:pPr>
                      <a:r>
                        <a:rPr lang="en-GB" sz="2000" b="0" u="none" strike="noStrike" dirty="0">
                          <a:solidFill>
                            <a:srgbClr val="000000"/>
                          </a:solidFill>
                          <a:effectLst/>
                        </a:rPr>
                        <a:t>15% </a:t>
                      </a:r>
                      <a:endParaRPr lang="en-GB" sz="2900" b="0" i="0" u="none" strike="noStrike" dirty="0">
                        <a:effectLst/>
                        <a:latin typeface="Arial" panose="020B0604020202020204" pitchFamily="34" charset="0"/>
                      </a:endParaRPr>
                    </a:p>
                  </a:txBody>
                  <a:tcPr marL="149202" marR="149202" marT="74601" marB="74601" anchor="b"/>
                </a:tc>
                <a:extLst>
                  <a:ext uri="{0D108BD9-81ED-4DB2-BD59-A6C34878D82A}">
                    <a16:rowId xmlns:a16="http://schemas.microsoft.com/office/drawing/2014/main" val="3588622988"/>
                  </a:ext>
                </a:extLst>
              </a:tr>
            </a:tbl>
          </a:graphicData>
        </a:graphic>
      </p:graphicFrame>
    </p:spTree>
    <p:extLst>
      <p:ext uri="{BB962C8B-B14F-4D97-AF65-F5344CB8AC3E}">
        <p14:creationId xmlns:p14="http://schemas.microsoft.com/office/powerpoint/2010/main" val="23773915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A88B74-DD25-A952-8A99-620264D9790D}"/>
              </a:ext>
            </a:extLst>
          </p:cNvPr>
          <p:cNvSpPr>
            <a:spLocks noGrp="1"/>
          </p:cNvSpPr>
          <p:nvPr>
            <p:ph type="title"/>
          </p:nvPr>
        </p:nvSpPr>
        <p:spPr/>
        <p:txBody>
          <a:bodyPr>
            <a:normAutofit fontScale="90000"/>
          </a:bodyPr>
          <a:lstStyle/>
          <a:p>
            <a:r>
              <a:rPr lang="en-GB" b="0"/>
              <a:t>Do you feel the digital presence (including social media and website) caters to and engages with the diversity of the institution's population?</a:t>
            </a:r>
            <a:endParaRPr lang="en-GB"/>
          </a:p>
        </p:txBody>
      </p:sp>
      <p:pic>
        <p:nvPicPr>
          <p:cNvPr id="5" name="Picture 1" descr="Digital presence graph">
            <a:extLst>
              <a:ext uri="{FF2B5EF4-FFF2-40B4-BE49-F238E27FC236}">
                <a16:creationId xmlns:a16="http://schemas.microsoft.com/office/drawing/2014/main" id="{F84B3BC1-F273-7E17-0AF3-4F1FC966010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46646" y="2383907"/>
            <a:ext cx="6825456" cy="4106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91362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9" name="Rectangle 5138">
            <a:extLst>
              <a:ext uri="{FF2B5EF4-FFF2-40B4-BE49-F238E27FC236}">
                <a16:creationId xmlns:a16="http://schemas.microsoft.com/office/drawing/2014/main" id="{5AB5C7EE-A919-646B-4F86-BACCBC52D9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FF6E39-86B7-FC2C-442A-93B061DE7189}"/>
              </a:ext>
            </a:extLst>
          </p:cNvPr>
          <p:cNvSpPr>
            <a:spLocks noGrp="1"/>
          </p:cNvSpPr>
          <p:nvPr>
            <p:ph type="title"/>
          </p:nvPr>
        </p:nvSpPr>
        <p:spPr>
          <a:xfrm>
            <a:off x="8388642" y="1104181"/>
            <a:ext cx="3406543" cy="2779731"/>
          </a:xfrm>
        </p:spPr>
        <p:txBody>
          <a:bodyPr vert="horz" lIns="91440" tIns="45720" rIns="91440" bIns="45720" rtlCol="0" anchor="b">
            <a:normAutofit/>
          </a:bodyPr>
          <a:lstStyle/>
          <a:p>
            <a:pPr algn="ctr"/>
            <a:r>
              <a:rPr lang="en-US" sz="2500"/>
              <a:t>How confident are you that issues of equity, diversity and inclusion raised will be dealt with appropriately?</a:t>
            </a:r>
          </a:p>
        </p:txBody>
      </p:sp>
      <p:pic>
        <p:nvPicPr>
          <p:cNvPr id="2049" name="Picture 1" descr="Confidence on reporting issues graph">
            <a:extLst>
              <a:ext uri="{FF2B5EF4-FFF2-40B4-BE49-F238E27FC236}">
                <a16:creationId xmlns:a16="http://schemas.microsoft.com/office/drawing/2014/main" id="{844E1510-1616-4DCB-CF89-7BC9915B28F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96814" y="1105756"/>
            <a:ext cx="7712015" cy="4646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01811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60" name="Rectangle 6159">
            <a:extLst>
              <a:ext uri="{FF2B5EF4-FFF2-40B4-BE49-F238E27FC236}">
                <a16:creationId xmlns:a16="http://schemas.microsoft.com/office/drawing/2014/main" id="{80B98925-0550-1AFB-C1DC-02792400F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15B08B-78A0-C0DC-6FD2-A2225E0F1166}"/>
              </a:ext>
            </a:extLst>
          </p:cNvPr>
          <p:cNvSpPr>
            <a:spLocks noGrp="1"/>
          </p:cNvSpPr>
          <p:nvPr>
            <p:ph type="title"/>
          </p:nvPr>
        </p:nvSpPr>
        <p:spPr>
          <a:xfrm>
            <a:off x="327593" y="340661"/>
            <a:ext cx="7326472" cy="787897"/>
          </a:xfrm>
        </p:spPr>
        <p:txBody>
          <a:bodyPr vert="horz" wrap="square" lIns="91440" tIns="45720" rIns="91440" bIns="45720" rtlCol="0" anchor="b">
            <a:normAutofit/>
          </a:bodyPr>
          <a:lstStyle/>
          <a:p>
            <a:r>
              <a:rPr lang="en-US" sz="4000"/>
              <a:t>Training</a:t>
            </a:r>
          </a:p>
        </p:txBody>
      </p:sp>
      <p:pic>
        <p:nvPicPr>
          <p:cNvPr id="5125" name="Picture 5" descr="Training graph">
            <a:extLst>
              <a:ext uri="{FF2B5EF4-FFF2-40B4-BE49-F238E27FC236}">
                <a16:creationId xmlns:a16="http://schemas.microsoft.com/office/drawing/2014/main" id="{F101DB88-562C-4003-16BC-40A1DB1FF05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64865" y="1464456"/>
            <a:ext cx="9262269" cy="4792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57789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D587E41-605C-A8E4-8BA5-0E0B3797C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olorful carved figures of humans">
            <a:extLst>
              <a:ext uri="{FF2B5EF4-FFF2-40B4-BE49-F238E27FC236}">
                <a16:creationId xmlns:a16="http://schemas.microsoft.com/office/drawing/2014/main" id="{48F75987-C6A0-27B9-DE0C-15EB18C0ED85}"/>
              </a:ext>
            </a:extLst>
          </p:cNvPr>
          <p:cNvPicPr>
            <a:picLocks noChangeAspect="1"/>
          </p:cNvPicPr>
          <p:nvPr/>
        </p:nvPicPr>
        <p:blipFill>
          <a:blip r:embed="rId2"/>
          <a:srcRect t="21053"/>
          <a:stretch>
            <a:fillRect/>
          </a:stretch>
        </p:blipFill>
        <p:spPr>
          <a:xfrm>
            <a:off x="-1" y="-1"/>
            <a:ext cx="12191980" cy="6857990"/>
          </a:xfrm>
          <a:prstGeom prst="rect">
            <a:avLst/>
          </a:prstGeom>
        </p:spPr>
      </p:pic>
      <p:sp>
        <p:nvSpPr>
          <p:cNvPr id="11" name="Rectangle 10">
            <a:extLst>
              <a:ext uri="{FF2B5EF4-FFF2-40B4-BE49-F238E27FC236}">
                <a16:creationId xmlns:a16="http://schemas.microsoft.com/office/drawing/2014/main" id="{EBD48A03-0DF9-3063-CB15-1BC2AEC79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08385"/>
            <a:ext cx="12191999" cy="1949616"/>
          </a:xfrm>
          <a:prstGeom prst="rect">
            <a:avLst/>
          </a:prstGeom>
          <a:solidFill>
            <a:srgbClr val="0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FB53B5-949C-F86F-CC4D-C638FBF2BAA6}"/>
              </a:ext>
            </a:extLst>
          </p:cNvPr>
          <p:cNvSpPr>
            <a:spLocks noGrp="1"/>
          </p:cNvSpPr>
          <p:nvPr>
            <p:ph type="title"/>
          </p:nvPr>
        </p:nvSpPr>
        <p:spPr>
          <a:xfrm>
            <a:off x="617365" y="5268812"/>
            <a:ext cx="7260542" cy="1228763"/>
          </a:xfrm>
        </p:spPr>
        <p:txBody>
          <a:bodyPr vert="horz" lIns="91440" tIns="45720" rIns="91440" bIns="45720" rtlCol="0" anchor="ctr">
            <a:normAutofit/>
          </a:bodyPr>
          <a:lstStyle/>
          <a:p>
            <a:r>
              <a:rPr lang="en-US" sz="4000">
                <a:solidFill>
                  <a:srgbClr val="FFFFFF"/>
                </a:solidFill>
              </a:rPr>
              <a:t>What does diversity mean to you?</a:t>
            </a:r>
          </a:p>
        </p:txBody>
      </p:sp>
    </p:spTree>
    <p:extLst>
      <p:ext uri="{BB962C8B-B14F-4D97-AF65-F5344CB8AC3E}">
        <p14:creationId xmlns:p14="http://schemas.microsoft.com/office/powerpoint/2010/main" val="4055961805"/>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00DC1B0-7E1A-BD02-3F93-19E6B1B75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D5C1CE-A4DF-903C-7E4C-397E1FC4AEAF}"/>
              </a:ext>
            </a:extLst>
          </p:cNvPr>
          <p:cNvSpPr>
            <a:spLocks noGrp="1"/>
          </p:cNvSpPr>
          <p:nvPr>
            <p:ph type="title"/>
          </p:nvPr>
        </p:nvSpPr>
        <p:spPr>
          <a:xfrm>
            <a:off x="612649" y="548638"/>
            <a:ext cx="3493008" cy="5788152"/>
          </a:xfrm>
        </p:spPr>
        <p:txBody>
          <a:bodyPr anchor="ctr">
            <a:normAutofit/>
          </a:bodyPr>
          <a:lstStyle/>
          <a:p>
            <a:r>
              <a:rPr lang="en-GB" sz="4000"/>
              <a:t>Workshop rules</a:t>
            </a:r>
          </a:p>
        </p:txBody>
      </p:sp>
      <p:graphicFrame>
        <p:nvGraphicFramePr>
          <p:cNvPr id="5" name="Content Placeholder 2">
            <a:extLst>
              <a:ext uri="{FF2B5EF4-FFF2-40B4-BE49-F238E27FC236}">
                <a16:creationId xmlns:a16="http://schemas.microsoft.com/office/drawing/2014/main" id="{56733F7A-6FA2-1E76-E985-59357D1587A4}"/>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530772898"/>
              </p:ext>
            </p:extLst>
          </p:nvPr>
        </p:nvGraphicFramePr>
        <p:xfrm>
          <a:off x="4608246" y="548640"/>
          <a:ext cx="6949440" cy="578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16126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51922D2-D397-9EA4-A66D-55B0884D1A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62EB35-2F86-E6AC-29AB-6892EB8AF95E}"/>
              </a:ext>
            </a:extLst>
          </p:cNvPr>
          <p:cNvSpPr>
            <a:spLocks noGrp="1"/>
          </p:cNvSpPr>
          <p:nvPr>
            <p:ph type="title"/>
          </p:nvPr>
        </p:nvSpPr>
        <p:spPr>
          <a:xfrm>
            <a:off x="612649" y="548639"/>
            <a:ext cx="3494314" cy="5786638"/>
          </a:xfrm>
        </p:spPr>
        <p:txBody>
          <a:bodyPr anchor="t">
            <a:normAutofit/>
          </a:bodyPr>
          <a:lstStyle/>
          <a:p>
            <a:r>
              <a:rPr lang="en-GB"/>
              <a:t>Do we have a shared understanding of what we mean?</a:t>
            </a:r>
          </a:p>
        </p:txBody>
      </p:sp>
      <p:graphicFrame>
        <p:nvGraphicFramePr>
          <p:cNvPr id="5" name="Content Placeholder 2">
            <a:extLst>
              <a:ext uri="{FF2B5EF4-FFF2-40B4-BE49-F238E27FC236}">
                <a16:creationId xmlns:a16="http://schemas.microsoft.com/office/drawing/2014/main" id="{6FC5C1FF-4EC2-51F1-149F-B0D47EE31BE8}"/>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4017296539"/>
              </p:ext>
            </p:extLst>
          </p:nvPr>
        </p:nvGraphicFramePr>
        <p:xfrm>
          <a:off x="4608246" y="548640"/>
          <a:ext cx="6949440" cy="57866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146973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72532-5FEF-3BB5-3F45-0C5681A057F8}"/>
              </a:ext>
            </a:extLst>
          </p:cNvPr>
          <p:cNvSpPr>
            <a:spLocks noGrp="1"/>
          </p:cNvSpPr>
          <p:nvPr>
            <p:ph type="title"/>
          </p:nvPr>
        </p:nvSpPr>
        <p:spPr/>
        <p:txBody>
          <a:bodyPr/>
          <a:lstStyle/>
          <a:p>
            <a:r>
              <a:rPr lang="en-GB"/>
              <a:t>How do we get from here to there?</a:t>
            </a:r>
          </a:p>
        </p:txBody>
      </p:sp>
      <p:pic>
        <p:nvPicPr>
          <p:cNvPr id="7" name="Content Placeholder 6" descr="Colorful hands in different colors">
            <a:extLst>
              <a:ext uri="{FF2B5EF4-FFF2-40B4-BE49-F238E27FC236}">
                <a16:creationId xmlns:a16="http://schemas.microsoft.com/office/drawing/2014/main" id="{91A200DF-AE61-B167-76C6-4CB7399ABD61}"/>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674703" y="2044303"/>
            <a:ext cx="4591523" cy="2769394"/>
          </a:xfrm>
        </p:spPr>
      </p:pic>
      <p:sp>
        <p:nvSpPr>
          <p:cNvPr id="8" name="TextBox 7">
            <a:extLst>
              <a:ext uri="{FF2B5EF4-FFF2-40B4-BE49-F238E27FC236}">
                <a16:creationId xmlns:a16="http://schemas.microsoft.com/office/drawing/2014/main" id="{73F32F76-A650-2CE5-9051-F4CA378652C9}"/>
              </a:ext>
            </a:extLst>
          </p:cNvPr>
          <p:cNvSpPr txBox="1"/>
          <p:nvPr/>
        </p:nvSpPr>
        <p:spPr>
          <a:xfrm>
            <a:off x="7275411" y="5061686"/>
            <a:ext cx="3390106" cy="230832"/>
          </a:xfrm>
          <a:prstGeom prst="rect">
            <a:avLst/>
          </a:prstGeom>
          <a:noFill/>
        </p:spPr>
        <p:txBody>
          <a:bodyPr wrap="square" rtlCol="0">
            <a:spAutoFit/>
          </a:bodyPr>
          <a:lstStyle/>
          <a:p>
            <a:r>
              <a:rPr lang="en-GB" sz="900">
                <a:hlinkClick r:id="rId3" tooltip="https://www.bmj.com/content/365/bmj.l2269"/>
              </a:rPr>
              <a:t>This Photo</a:t>
            </a:r>
            <a:r>
              <a:rPr lang="en-GB" sz="900"/>
              <a:t> by Unknown Author is licensed under </a:t>
            </a:r>
            <a:r>
              <a:rPr lang="en-GB" sz="900">
                <a:hlinkClick r:id="rId4" tooltip="https://creativecommons.org/licenses/by-nc/3.0/"/>
              </a:rPr>
              <a:t>CC BY-NC</a:t>
            </a:r>
            <a:endParaRPr lang="en-GB" sz="900"/>
          </a:p>
        </p:txBody>
      </p:sp>
      <p:pic>
        <p:nvPicPr>
          <p:cNvPr id="1026" name="Picture 2" descr="A picture of a hand attached to an arm which is blue. Don't make it realistic. Needs to be very simple. Needs to be raised in the air like they have put their hand up. No veins and no background colour">
            <a:extLst>
              <a:ext uri="{FF2B5EF4-FFF2-40B4-BE49-F238E27FC236}">
                <a16:creationId xmlns:a16="http://schemas.microsoft.com/office/drawing/2014/main" id="{56B22CC6-B46A-970D-9734-BAE41C1262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2095499" y="2562224"/>
            <a:ext cx="2428875" cy="2428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27065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38155-0FAB-D266-483B-102418A79B2F}"/>
              </a:ext>
            </a:extLst>
          </p:cNvPr>
          <p:cNvSpPr>
            <a:spLocks noGrp="1"/>
          </p:cNvSpPr>
          <p:nvPr>
            <p:ph type="title"/>
          </p:nvPr>
        </p:nvSpPr>
        <p:spPr/>
        <p:txBody>
          <a:bodyPr/>
          <a:lstStyle/>
          <a:p>
            <a:r>
              <a:rPr lang="en-GB"/>
              <a:t>Recommendations from the report</a:t>
            </a:r>
          </a:p>
        </p:txBody>
      </p:sp>
      <p:graphicFrame>
        <p:nvGraphicFramePr>
          <p:cNvPr id="6" name="Content Placeholder 2">
            <a:extLst>
              <a:ext uri="{FF2B5EF4-FFF2-40B4-BE49-F238E27FC236}">
                <a16:creationId xmlns:a16="http://schemas.microsoft.com/office/drawing/2014/main" id="{BA1176AA-4468-5132-416F-5050CC6496B5}"/>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941585430"/>
              </p:ext>
            </p:extLst>
          </p:nvPr>
        </p:nvGraphicFramePr>
        <p:xfrm>
          <a:off x="612647" y="1715532"/>
          <a:ext cx="10653579" cy="4593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88902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BF141-D050-46EE-5DC7-27F3FA44A13F}"/>
              </a:ext>
            </a:extLst>
          </p:cNvPr>
          <p:cNvSpPr>
            <a:spLocks noGrp="1"/>
          </p:cNvSpPr>
          <p:nvPr>
            <p:ph type="title"/>
          </p:nvPr>
        </p:nvSpPr>
        <p:spPr/>
        <p:txBody>
          <a:bodyPr/>
          <a:lstStyle/>
          <a:p>
            <a:r>
              <a:rPr lang="en-GB"/>
              <a:t>Recommendation continued</a:t>
            </a:r>
          </a:p>
        </p:txBody>
      </p:sp>
      <p:graphicFrame>
        <p:nvGraphicFramePr>
          <p:cNvPr id="5" name="Content Placeholder 2">
            <a:extLst>
              <a:ext uri="{FF2B5EF4-FFF2-40B4-BE49-F238E27FC236}">
                <a16:creationId xmlns:a16="http://schemas.microsoft.com/office/drawing/2014/main" id="{63F9FEA5-98E5-120B-A670-AFC04E258129}"/>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841695474"/>
              </p:ext>
            </p:extLst>
          </p:nvPr>
        </p:nvGraphicFramePr>
        <p:xfrm>
          <a:off x="612647" y="1715532"/>
          <a:ext cx="10653579" cy="4593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76163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6582F-C138-636A-21C5-84624D09CA46}"/>
              </a:ext>
            </a:extLst>
          </p:cNvPr>
          <p:cNvSpPr>
            <a:spLocks noGrp="1"/>
          </p:cNvSpPr>
          <p:nvPr>
            <p:ph type="title"/>
          </p:nvPr>
        </p:nvSpPr>
        <p:spPr/>
        <p:txBody>
          <a:bodyPr/>
          <a:lstStyle/>
          <a:p>
            <a:r>
              <a:rPr lang="en-GB"/>
              <a:t>Workshop</a:t>
            </a:r>
          </a:p>
        </p:txBody>
      </p:sp>
      <p:graphicFrame>
        <p:nvGraphicFramePr>
          <p:cNvPr id="5" name="Content Placeholder 2">
            <a:extLst>
              <a:ext uri="{FF2B5EF4-FFF2-40B4-BE49-F238E27FC236}">
                <a16:creationId xmlns:a16="http://schemas.microsoft.com/office/drawing/2014/main" id="{8CF954E2-F757-B3DB-9F30-D5502C5FC22A}"/>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683542120"/>
              </p:ext>
            </p:extLst>
          </p:nvPr>
        </p:nvGraphicFramePr>
        <p:xfrm>
          <a:off x="612647" y="1715532"/>
          <a:ext cx="10653579" cy="4593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90081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7B65277-82C6-6D08-6DCA-4A7DCC3B7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279594-7B16-7432-1FAF-B602FE665843}"/>
              </a:ext>
            </a:extLst>
          </p:cNvPr>
          <p:cNvSpPr>
            <a:spLocks noGrp="1"/>
          </p:cNvSpPr>
          <p:nvPr>
            <p:ph type="title"/>
          </p:nvPr>
        </p:nvSpPr>
        <p:spPr>
          <a:xfrm>
            <a:off x="5906802" y="603504"/>
            <a:ext cx="5577902" cy="1527048"/>
          </a:xfrm>
        </p:spPr>
        <p:txBody>
          <a:bodyPr anchor="b">
            <a:normAutofit/>
          </a:bodyPr>
          <a:lstStyle/>
          <a:p>
            <a:r>
              <a:rPr lang="en-GB"/>
              <a:t>The M25 Diversity Group</a:t>
            </a:r>
          </a:p>
        </p:txBody>
      </p:sp>
      <p:pic>
        <p:nvPicPr>
          <p:cNvPr id="7" name="Graphic 6" descr="Cheers">
            <a:extLst>
              <a:ext uri="{FF2B5EF4-FFF2-40B4-BE49-F238E27FC236}">
                <a16:creationId xmlns:a16="http://schemas.microsoft.com/office/drawing/2014/main" id="{0B161153-56DF-36B9-85E0-07F428F1162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2648" y="1102440"/>
            <a:ext cx="4681506" cy="4681506"/>
          </a:xfrm>
          <a:prstGeom prst="rect">
            <a:avLst/>
          </a:prstGeom>
        </p:spPr>
      </p:pic>
      <p:sp>
        <p:nvSpPr>
          <p:cNvPr id="3" name="Content Placeholder 2">
            <a:extLst>
              <a:ext uri="{FF2B5EF4-FFF2-40B4-BE49-F238E27FC236}">
                <a16:creationId xmlns:a16="http://schemas.microsoft.com/office/drawing/2014/main" id="{98564319-4E3D-69FF-F844-4EEBB744A502}"/>
              </a:ext>
            </a:extLst>
          </p:cNvPr>
          <p:cNvSpPr>
            <a:spLocks noGrp="1"/>
          </p:cNvSpPr>
          <p:nvPr>
            <p:ph idx="1"/>
          </p:nvPr>
        </p:nvSpPr>
        <p:spPr>
          <a:xfrm>
            <a:off x="5906802" y="2212848"/>
            <a:ext cx="5577902" cy="4096512"/>
          </a:xfrm>
        </p:spPr>
        <p:txBody>
          <a:bodyPr>
            <a:normAutofit/>
          </a:bodyPr>
          <a:lstStyle/>
          <a:p>
            <a:r>
              <a:rPr lang="en-GB" sz="3200"/>
              <a:t>Formed in 2019.</a:t>
            </a:r>
          </a:p>
          <a:p>
            <a:r>
              <a:rPr lang="en-GB" sz="3200"/>
              <a:t>Membership open to any member of the consortium.</a:t>
            </a:r>
          </a:p>
          <a:p>
            <a:r>
              <a:rPr lang="en-GB" sz="3200"/>
              <a:t>Meets every couple of months online.</a:t>
            </a:r>
          </a:p>
          <a:p>
            <a:endParaRPr lang="en-GB" sz="1800"/>
          </a:p>
          <a:p>
            <a:endParaRPr lang="en-GB" sz="1800"/>
          </a:p>
        </p:txBody>
      </p:sp>
    </p:spTree>
    <p:extLst>
      <p:ext uri="{BB962C8B-B14F-4D97-AF65-F5344CB8AC3E}">
        <p14:creationId xmlns:p14="http://schemas.microsoft.com/office/powerpoint/2010/main" val="1483337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9234-0E67-E000-70BE-AB5999308645}"/>
              </a:ext>
            </a:extLst>
          </p:cNvPr>
          <p:cNvSpPr>
            <a:spLocks noGrp="1"/>
          </p:cNvSpPr>
          <p:nvPr>
            <p:ph type="title"/>
          </p:nvPr>
        </p:nvSpPr>
        <p:spPr/>
        <p:txBody>
          <a:bodyPr/>
          <a:lstStyle/>
          <a:p>
            <a:r>
              <a:rPr lang="en-GB"/>
              <a:t>Key responsibilities:</a:t>
            </a:r>
          </a:p>
        </p:txBody>
      </p:sp>
      <p:graphicFrame>
        <p:nvGraphicFramePr>
          <p:cNvPr id="5" name="Content Placeholder 2">
            <a:extLst>
              <a:ext uri="{FF2B5EF4-FFF2-40B4-BE49-F238E27FC236}">
                <a16:creationId xmlns:a16="http://schemas.microsoft.com/office/drawing/2014/main" id="{D4BBABAF-AD93-DD68-022A-3E03AE6517A4}"/>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796163392"/>
              </p:ext>
            </p:extLst>
          </p:nvPr>
        </p:nvGraphicFramePr>
        <p:xfrm>
          <a:off x="612647" y="1715532"/>
          <a:ext cx="10653579" cy="4593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42766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698B2-6063-A93B-9F35-F074F0C633D5}"/>
              </a:ext>
            </a:extLst>
          </p:cNvPr>
          <p:cNvSpPr>
            <a:spLocks noGrp="1"/>
          </p:cNvSpPr>
          <p:nvPr>
            <p:ph type="title"/>
          </p:nvPr>
        </p:nvSpPr>
        <p:spPr/>
        <p:txBody>
          <a:bodyPr/>
          <a:lstStyle/>
          <a:p>
            <a:r>
              <a:rPr lang="en-GB"/>
              <a:t>Members</a:t>
            </a:r>
          </a:p>
        </p:txBody>
      </p:sp>
      <p:graphicFrame>
        <p:nvGraphicFramePr>
          <p:cNvPr id="4" name="Content Placeholder 3">
            <a:extLst>
              <a:ext uri="{FF2B5EF4-FFF2-40B4-BE49-F238E27FC236}">
                <a16:creationId xmlns:a16="http://schemas.microsoft.com/office/drawing/2014/main" id="{2B9EAADD-CCE1-144C-5E68-95749E28F922}"/>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690834423"/>
              </p:ext>
            </p:extLst>
          </p:nvPr>
        </p:nvGraphicFramePr>
        <p:xfrm>
          <a:off x="612775" y="1716088"/>
          <a:ext cx="10653713" cy="45926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5275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66515-7C3B-FF76-9625-140A8BA46ABC}"/>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a:t>Erika Delbecque</a:t>
            </a:r>
          </a:p>
        </p:txBody>
      </p:sp>
      <p:sp>
        <p:nvSpPr>
          <p:cNvPr id="4" name="Text Placeholder 3">
            <a:extLst>
              <a:ext uri="{FF2B5EF4-FFF2-40B4-BE49-F238E27FC236}">
                <a16:creationId xmlns:a16="http://schemas.microsoft.com/office/drawing/2014/main" id="{15724050-8341-84E0-8401-2FFBA41432B8}"/>
              </a:ext>
            </a:extLst>
          </p:cNvPr>
          <p:cNvSpPr>
            <a:spLocks noGrp="1"/>
          </p:cNvSpPr>
          <p:nvPr>
            <p:ph type="body" sz="half" idx="2"/>
          </p:nvPr>
        </p:nvSpPr>
        <p:spPr>
          <a:xfrm>
            <a:off x="640080" y="2872898"/>
            <a:ext cx="4670097" cy="3985101"/>
          </a:xfrm>
        </p:spPr>
        <p:txBody>
          <a:bodyPr vert="horz" lIns="91440" tIns="45720" rIns="91440" bIns="45720" rtlCol="0">
            <a:normAutofit fontScale="85000" lnSpcReduction="20000"/>
          </a:bodyPr>
          <a:lstStyle/>
          <a:p>
            <a:pPr marL="285750" indent="-228600">
              <a:buFont typeface="Arial" panose="020B0604020202020204" pitchFamily="34" charset="0"/>
              <a:buChar char="•"/>
            </a:pPr>
            <a:r>
              <a:rPr lang="en-US" sz="2200"/>
              <a:t>Head of Rare Books and Academic Liaison at UCL</a:t>
            </a:r>
          </a:p>
          <a:p>
            <a:pPr marL="285750" indent="-228600">
              <a:buFont typeface="Arial" panose="020B0604020202020204" pitchFamily="34" charset="0"/>
              <a:buChar char="•"/>
            </a:pPr>
            <a:r>
              <a:rPr lang="en-US" sz="2200"/>
              <a:t>I joined the group because I am passionate about nurturing inclusive working environments and encouraging more diversity within the library sector</a:t>
            </a:r>
          </a:p>
          <a:p>
            <a:pPr marL="285750" indent="-228600">
              <a:buFont typeface="Arial" panose="020B0604020202020204" pitchFamily="34" charset="0"/>
              <a:buChar char="•"/>
            </a:pPr>
            <a:r>
              <a:rPr lang="en-US" sz="2200"/>
              <a:t>To me, diversity means that a range of backgrounds and lived experiences are welcomed and that everyone can be their authentic self at work</a:t>
            </a:r>
          </a:p>
          <a:p>
            <a:pPr marL="285750" indent="-228600">
              <a:buFont typeface="Arial" panose="020B0604020202020204" pitchFamily="34" charset="0"/>
              <a:buChar char="•"/>
            </a:pPr>
            <a:endParaRPr lang="en-US" sz="2200"/>
          </a:p>
        </p:txBody>
      </p:sp>
      <p:pic>
        <p:nvPicPr>
          <p:cNvPr id="6" name="Content Placeholder 5">
            <a:extLst>
              <a:ext uri="{FF2B5EF4-FFF2-40B4-BE49-F238E27FC236}">
                <a16:creationId xmlns:a16="http://schemas.microsoft.com/office/drawing/2014/main" id="{6AA60F3B-72F4-59C0-C6AF-26F32DCDC9A0}"/>
              </a:ext>
              <a:ext uri="{C183D7F6-B498-43B3-948B-1728B52AA6E4}">
                <adec:decorative xmlns:adec="http://schemas.microsoft.com/office/drawing/2017/decorative" val="1"/>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r="198" b="-1"/>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02821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CEA12-8902-8492-124A-23CAA5A67846}"/>
              </a:ext>
            </a:extLst>
          </p:cNvPr>
          <p:cNvSpPr>
            <a:spLocks noGrp="1"/>
          </p:cNvSpPr>
          <p:nvPr>
            <p:ph type="title"/>
          </p:nvPr>
        </p:nvSpPr>
        <p:spPr>
          <a:xfrm>
            <a:off x="597160" y="225959"/>
            <a:ext cx="3595634" cy="1757505"/>
          </a:xfrm>
        </p:spPr>
        <p:txBody>
          <a:bodyPr>
            <a:normAutofit/>
          </a:bodyPr>
          <a:lstStyle/>
          <a:p>
            <a:r>
              <a:rPr lang="en-GB" altLang="en-US" sz="5400">
                <a:latin typeface="Arial" panose="020B0604020202020204" pitchFamily="34" charset="0"/>
                <a:ea typeface="Aptos" panose="020B0004020202020204" pitchFamily="34" charset="0"/>
                <a:cs typeface="Aptos" panose="020B0004020202020204" pitchFamily="34" charset="0"/>
              </a:rPr>
              <a:t>Anna Semmens</a:t>
            </a:r>
            <a:endParaRPr lang="en-GB" sz="5400"/>
          </a:p>
        </p:txBody>
      </p:sp>
      <p:sp>
        <p:nvSpPr>
          <p:cNvPr id="3" name="Content Placeholder 2">
            <a:extLst>
              <a:ext uri="{FF2B5EF4-FFF2-40B4-BE49-F238E27FC236}">
                <a16:creationId xmlns:a16="http://schemas.microsoft.com/office/drawing/2014/main" id="{4DC2F283-DC9B-2390-D5D4-8F23CA7DE95B}"/>
              </a:ext>
            </a:extLst>
          </p:cNvPr>
          <p:cNvSpPr>
            <a:spLocks noGrp="1"/>
          </p:cNvSpPr>
          <p:nvPr>
            <p:ph idx="1"/>
          </p:nvPr>
        </p:nvSpPr>
        <p:spPr>
          <a:xfrm>
            <a:off x="5525233" y="1156332"/>
            <a:ext cx="6279741" cy="5486400"/>
          </a:xfrm>
        </p:spPr>
        <p:txBody>
          <a:bodyPr>
            <a:normAutofit fontScale="85000" lnSpcReduction="20000"/>
          </a:bodyPr>
          <a:lstStyle/>
          <a:p>
            <a:pPr marL="0" lvl="0" indent="0" eaLnBrk="0" fontAlgn="base" hangingPunct="0">
              <a:lnSpc>
                <a:spcPct val="100000"/>
              </a:lnSpc>
              <a:spcBef>
                <a:spcPct val="0"/>
              </a:spcBef>
              <a:spcAft>
                <a:spcPct val="0"/>
              </a:spcAft>
              <a:buNone/>
            </a:pPr>
            <a:r>
              <a:rPr lang="en-GB" altLang="en-US">
                <a:latin typeface="Arial" panose="020B0604020202020204" pitchFamily="34" charset="0"/>
                <a:ea typeface="Aptos" panose="020B0004020202020204" pitchFamily="34" charset="0"/>
                <a:cs typeface="Aptos" panose="020B0004020202020204" pitchFamily="34" charset="0"/>
              </a:rPr>
              <a:t>Director of Library Service Queen Mary University of London. </a:t>
            </a:r>
            <a:br>
              <a:rPr lang="en-GB" altLang="en-US" sz="1400">
                <a:latin typeface="Arial" panose="020B0604020202020204" pitchFamily="34" charset="0"/>
              </a:rPr>
            </a:br>
            <a:endParaRPr lang="en-GB" altLang="en-US" sz="1400">
              <a:latin typeface="Arial" panose="020B0604020202020204" pitchFamily="34" charset="0"/>
            </a:endParaRPr>
          </a:p>
          <a:p>
            <a:pPr marL="0" lvl="0" indent="0" eaLnBrk="0" fontAlgn="base" hangingPunct="0">
              <a:lnSpc>
                <a:spcPct val="100000"/>
              </a:lnSpc>
              <a:spcBef>
                <a:spcPct val="0"/>
              </a:spcBef>
              <a:spcAft>
                <a:spcPct val="0"/>
              </a:spcAft>
              <a:buNone/>
            </a:pPr>
            <a:r>
              <a:rPr lang="en-GB" altLang="en-US">
                <a:latin typeface="Arial" panose="020B0604020202020204" pitchFamily="34" charset="0"/>
                <a:ea typeface="Aptos" panose="020B0004020202020204" pitchFamily="34" charset="0"/>
                <a:cs typeface="Aptos" panose="020B0004020202020204" pitchFamily="34" charset="0"/>
              </a:rPr>
              <a:t>I joined the group as I’m interested and passionate and I wanted to be active in following the Black Lives Matter movement. As someone from a nation like New Zealand which was colonised and has a strong indigenous rights movement and strong Pacifica identity, I hoped I would bring a different perspective that would be useful. </a:t>
            </a:r>
          </a:p>
          <a:p>
            <a:pPr marL="0" lvl="0" indent="0" eaLnBrk="0" fontAlgn="base" hangingPunct="0">
              <a:lnSpc>
                <a:spcPct val="100000"/>
              </a:lnSpc>
              <a:spcBef>
                <a:spcPct val="0"/>
              </a:spcBef>
              <a:spcAft>
                <a:spcPct val="0"/>
              </a:spcAft>
              <a:buNone/>
            </a:pPr>
            <a:endParaRPr lang="en-GB" altLang="en-US" sz="1400">
              <a:latin typeface="Arial" panose="020B0604020202020204" pitchFamily="34" charset="0"/>
            </a:endParaRPr>
          </a:p>
          <a:p>
            <a:pPr marL="0" lvl="0" indent="0" eaLnBrk="0" fontAlgn="base" hangingPunct="0">
              <a:lnSpc>
                <a:spcPct val="100000"/>
              </a:lnSpc>
              <a:spcBef>
                <a:spcPct val="0"/>
              </a:spcBef>
              <a:spcAft>
                <a:spcPct val="0"/>
              </a:spcAft>
              <a:buNone/>
            </a:pPr>
            <a:r>
              <a:rPr lang="en-GB" altLang="en-US">
                <a:latin typeface="Arial" panose="020B0604020202020204" pitchFamily="34" charset="0"/>
                <a:ea typeface="Aptos" panose="020B0004020202020204" pitchFamily="34" charset="0"/>
                <a:cs typeface="Aptos" panose="020B0004020202020204" pitchFamily="34" charset="0"/>
              </a:rPr>
              <a:t>Diversity to me means respecting, understanding and celebrating (that last one is very important) our similarities and differences, and finding ways of working together in ways whereby everyone is heard and seen. </a:t>
            </a:r>
            <a:endParaRPr lang="en-GB" altLang="en-US" sz="1400">
              <a:latin typeface="Arial" panose="020B0604020202020204" pitchFamily="34" charset="0"/>
            </a:endParaRPr>
          </a:p>
          <a:p>
            <a:endParaRPr lang="en-GB"/>
          </a:p>
        </p:txBody>
      </p:sp>
      <p:sp>
        <p:nvSpPr>
          <p:cNvPr id="4" name="Text Placeholder 3">
            <a:extLst>
              <a:ext uri="{FF2B5EF4-FFF2-40B4-BE49-F238E27FC236}">
                <a16:creationId xmlns:a16="http://schemas.microsoft.com/office/drawing/2014/main" id="{4BBDAEE8-2B56-4588-3D90-029F817FCC1A}"/>
              </a:ext>
              <a:ext uri="{C183D7F6-B498-43B3-948B-1728B52AA6E4}">
                <adec:decorative xmlns:adec="http://schemas.microsoft.com/office/drawing/2017/decorative" val="1"/>
              </a:ext>
            </a:extLst>
          </p:cNvPr>
          <p:cNvSpPr>
            <a:spLocks noGrp="1"/>
          </p:cNvSpPr>
          <p:nvPr>
            <p:ph type="body" sz="half" idx="2"/>
          </p:nvPr>
        </p:nvSpPr>
        <p:spPr/>
        <p:txBody>
          <a:bodyPr/>
          <a:lstStyle/>
          <a:p>
            <a:endParaRPr lang="en-GB"/>
          </a:p>
        </p:txBody>
      </p:sp>
      <p:pic>
        <p:nvPicPr>
          <p:cNvPr id="1025" name="Picture 1" descr="profile image">
            <a:extLst>
              <a:ext uri="{FF2B5EF4-FFF2-40B4-BE49-F238E27FC236}">
                <a16:creationId xmlns:a16="http://schemas.microsoft.com/office/drawing/2014/main" id="{56AEEEC3-234B-0FB8-DBEB-5D7F116E1FA3}"/>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84731" y="1869541"/>
            <a:ext cx="4762500" cy="47625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FDE3140B-7C47-1D08-B4E0-D1EE3AAAA2BF}"/>
              </a:ext>
              <a:ext uri="{C183D7F6-B498-43B3-948B-1728B52AA6E4}">
                <adec:decorative xmlns:adec="http://schemas.microsoft.com/office/drawing/2017/decorative" val="1"/>
              </a:ext>
            </a:extLst>
          </p:cNvPr>
          <p:cNvSpPr>
            <a:spLocks noChangeArrowheads="1"/>
          </p:cNvSpPr>
          <p:nvPr/>
        </p:nvSpPr>
        <p:spPr bwMode="auto">
          <a:xfrm>
            <a:off x="0" y="52197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3339845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2CC1E4F-F1F0-B945-BE50-C72A7103E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D2181F-2E8C-05D1-EEA1-8F2FD0A0DA6D}"/>
              </a:ext>
            </a:extLst>
          </p:cNvPr>
          <p:cNvSpPr>
            <a:spLocks noGrp="1"/>
          </p:cNvSpPr>
          <p:nvPr>
            <p:ph type="title"/>
          </p:nvPr>
        </p:nvSpPr>
        <p:spPr>
          <a:xfrm>
            <a:off x="7123007" y="603501"/>
            <a:ext cx="4361693" cy="1527049"/>
          </a:xfrm>
        </p:spPr>
        <p:txBody>
          <a:bodyPr vert="horz" lIns="91440" tIns="45720" rIns="91440" bIns="45720" rtlCol="0" anchor="b">
            <a:normAutofit/>
          </a:bodyPr>
          <a:lstStyle/>
          <a:p>
            <a:r>
              <a:rPr lang="en-US" b="1" kern="1200">
                <a:solidFill>
                  <a:schemeClr val="tx1"/>
                </a:solidFill>
                <a:latin typeface="+mj-lt"/>
                <a:ea typeface="+mj-ea"/>
                <a:cs typeface="+mj-cs"/>
                <a:hlinkClick r:id="rId2"/>
              </a:rPr>
              <a:t>Katie Winter</a:t>
            </a:r>
            <a:endParaRPr lang="en-US" b="1" kern="1200">
              <a:solidFill>
                <a:schemeClr val="tx1"/>
              </a:solidFill>
              <a:latin typeface="+mj-lt"/>
              <a:ea typeface="+mj-ea"/>
              <a:cs typeface="+mj-cs"/>
            </a:endParaRPr>
          </a:p>
        </p:txBody>
      </p:sp>
      <p:pic>
        <p:nvPicPr>
          <p:cNvPr id="5" name="Content Placeholder 4">
            <a:extLst>
              <a:ext uri="{FF2B5EF4-FFF2-40B4-BE49-F238E27FC236}">
                <a16:creationId xmlns:a16="http://schemas.microsoft.com/office/drawing/2014/main" id="{8DB394A9-1E06-6434-6FCA-04A6F9564161}"/>
              </a:ext>
              <a:ext uri="{C183D7F6-B498-43B3-948B-1728B52AA6E4}">
                <adec:decorative xmlns:adec="http://schemas.microsoft.com/office/drawing/2017/decorative" val="1"/>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r="1" b="10689"/>
          <a:stretch>
            <a:fillRect/>
          </a:stretch>
        </p:blipFill>
        <p:spPr>
          <a:xfrm>
            <a:off x="1" y="10"/>
            <a:ext cx="6373368" cy="6857990"/>
          </a:xfrm>
          <a:prstGeom prst="rect">
            <a:avLst/>
          </a:prstGeom>
        </p:spPr>
      </p:pic>
      <p:sp>
        <p:nvSpPr>
          <p:cNvPr id="6" name="TextBox 5">
            <a:extLst>
              <a:ext uri="{FF2B5EF4-FFF2-40B4-BE49-F238E27FC236}">
                <a16:creationId xmlns:a16="http://schemas.microsoft.com/office/drawing/2014/main" id="{4FD16296-2872-95F6-5017-B751B381329B}"/>
              </a:ext>
            </a:extLst>
          </p:cNvPr>
          <p:cNvSpPr txBox="1"/>
          <p:nvPr/>
        </p:nvSpPr>
        <p:spPr>
          <a:xfrm>
            <a:off x="6913457" y="2298571"/>
            <a:ext cx="4361693" cy="4096514"/>
          </a:xfrm>
          <a:prstGeom prst="rect">
            <a:avLst/>
          </a:prstGeom>
        </p:spPr>
        <p:txBody>
          <a:bodyPr vert="horz" lIns="91440" tIns="45720" rIns="91440" bIns="45720" rtlCol="0">
            <a:normAutofit/>
          </a:bodyPr>
          <a:lstStyle/>
          <a:p>
            <a:pPr indent="-228600">
              <a:lnSpc>
                <a:spcPct val="110000"/>
              </a:lnSpc>
              <a:spcAft>
                <a:spcPts val="600"/>
              </a:spcAft>
              <a:buFont typeface="Arial" panose="020B0604020202020204" pitchFamily="34" charset="0"/>
              <a:buChar char="•"/>
            </a:pPr>
            <a:r>
              <a:rPr lang="en-US" sz="1500" b="1"/>
              <a:t>Learning Development Librarian </a:t>
            </a:r>
          </a:p>
          <a:p>
            <a:pPr indent="-228600">
              <a:lnSpc>
                <a:spcPct val="110000"/>
              </a:lnSpc>
              <a:spcAft>
                <a:spcPts val="600"/>
              </a:spcAft>
              <a:buFont typeface="Arial" panose="020B0604020202020204" pitchFamily="34" charset="0"/>
              <a:buChar char="•"/>
            </a:pPr>
            <a:r>
              <a:rPr lang="en-US" sz="1500" b="1"/>
              <a:t>University of Surrey</a:t>
            </a:r>
          </a:p>
          <a:p>
            <a:pPr indent="-228600">
              <a:lnSpc>
                <a:spcPct val="110000"/>
              </a:lnSpc>
              <a:spcAft>
                <a:spcPts val="600"/>
              </a:spcAft>
              <a:buFont typeface="Arial" panose="020B0604020202020204" pitchFamily="34" charset="0"/>
              <a:buChar char="•"/>
            </a:pPr>
            <a:endParaRPr lang="en-US" sz="1500"/>
          </a:p>
          <a:p>
            <a:pPr indent="-228600">
              <a:lnSpc>
                <a:spcPct val="110000"/>
              </a:lnSpc>
              <a:spcAft>
                <a:spcPts val="600"/>
              </a:spcAft>
              <a:buFont typeface="Arial" panose="020B0604020202020204" pitchFamily="34" charset="0"/>
              <a:buChar char="•"/>
            </a:pPr>
            <a:r>
              <a:rPr lang="en-US" sz="1500"/>
              <a:t>I joined the M25 Diversity Group in 2019 (when it first started) to learn about the EDI initiatives being undertaken by colleagues in other libraries and to share what I was working on.</a:t>
            </a:r>
          </a:p>
          <a:p>
            <a:pPr indent="-228600">
              <a:lnSpc>
                <a:spcPct val="110000"/>
              </a:lnSpc>
              <a:spcAft>
                <a:spcPts val="600"/>
              </a:spcAft>
              <a:buFont typeface="Arial" panose="020B0604020202020204" pitchFamily="34" charset="0"/>
              <a:buChar char="•"/>
            </a:pPr>
            <a:endParaRPr lang="en-US" sz="1500"/>
          </a:p>
          <a:p>
            <a:pPr indent="-228600">
              <a:lnSpc>
                <a:spcPct val="110000"/>
              </a:lnSpc>
              <a:spcAft>
                <a:spcPts val="600"/>
              </a:spcAft>
              <a:buFont typeface="Arial" panose="020B0604020202020204" pitchFamily="34" charset="0"/>
              <a:buChar char="•"/>
            </a:pPr>
            <a:r>
              <a:rPr lang="en-US" sz="1500"/>
              <a:t>I think diversity, alongside equity and inclusion (EDI), should form the foundation of our work as librarians to ensure everyone is welcomed, included and represented.</a:t>
            </a:r>
          </a:p>
        </p:txBody>
      </p:sp>
    </p:spTree>
    <p:extLst>
      <p:ext uri="{BB962C8B-B14F-4D97-AF65-F5344CB8AC3E}">
        <p14:creationId xmlns:p14="http://schemas.microsoft.com/office/powerpoint/2010/main" val="1090438465"/>
      </p:ext>
    </p:extLst>
  </p:cSld>
  <p:clrMapOvr>
    <a:masterClrMapping/>
  </p:clrMapOvr>
</p:sld>
</file>

<file path=ppt/theme/theme1.xml><?xml version="1.0" encoding="utf-8"?>
<a:theme xmlns:a="http://schemas.openxmlformats.org/drawingml/2006/main" name="VanillaVTI">
  <a:themeElements>
    <a:clrScheme name="Vanilla">
      <a:dk1>
        <a:sysClr val="windowText" lastClr="000000"/>
      </a:dk1>
      <a:lt1>
        <a:sysClr val="window" lastClr="FFFFFF"/>
      </a:lt1>
      <a:dk2>
        <a:srgbClr val="2C3932"/>
      </a:dk2>
      <a:lt2>
        <a:srgbClr val="FDF6EA"/>
      </a:lt2>
      <a:accent1>
        <a:srgbClr val="169C9A"/>
      </a:accent1>
      <a:accent2>
        <a:srgbClr val="FA9A42"/>
      </a:accent2>
      <a:accent3>
        <a:srgbClr val="E15C3D"/>
      </a:accent3>
      <a:accent4>
        <a:srgbClr val="E78A67"/>
      </a:accent4>
      <a:accent5>
        <a:srgbClr val="A74B40"/>
      </a:accent5>
      <a:accent6>
        <a:srgbClr val="3D9072"/>
      </a:accent6>
      <a:hlink>
        <a:srgbClr val="169C9A"/>
      </a:hlink>
      <a:folHlink>
        <a:srgbClr val="E15C3D"/>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54D376C6-1C9B-4C6B-8F3C-483BB307BB05}" vid="{7690D8A9-C071-45EF-BA7A-F7FA9779B11D}"/>
    </a:ext>
  </a:extLst>
</a:theme>
</file>

<file path=docProps/app.xml><?xml version="1.0" encoding="utf-8"?>
<Properties xmlns="http://schemas.openxmlformats.org/officeDocument/2006/extended-properties" xmlns:vt="http://schemas.openxmlformats.org/officeDocument/2006/docPropsVTypes">
  <TotalTime>2</TotalTime>
  <Words>1171</Words>
  <Application>Microsoft Office PowerPoint</Application>
  <PresentationFormat>Widescreen</PresentationFormat>
  <Paragraphs>108</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VanillaVTI</vt:lpstr>
      <vt:lpstr>M25 Diversity group</vt:lpstr>
      <vt:lpstr>Workshop rules</vt:lpstr>
      <vt:lpstr>Workshop</vt:lpstr>
      <vt:lpstr>The M25 Diversity Group</vt:lpstr>
      <vt:lpstr>Key responsibilities:</vt:lpstr>
      <vt:lpstr>Members</vt:lpstr>
      <vt:lpstr>Erika Delbecque</vt:lpstr>
      <vt:lpstr>Anna Semmens</vt:lpstr>
      <vt:lpstr>Katie Winter</vt:lpstr>
      <vt:lpstr>Cliff Van Dort</vt:lpstr>
      <vt:lpstr>Davina Omar</vt:lpstr>
      <vt:lpstr>2024 diversity survey</vt:lpstr>
      <vt:lpstr>Which of the following EDI staff networks does your library or institution have?  </vt:lpstr>
      <vt:lpstr>Within your library is there an EDI group, representative or champion?</vt:lpstr>
      <vt:lpstr>Recruitment questions</vt:lpstr>
      <vt:lpstr>Do you feel the digital presence (including social media and website) caters to and engages with the diversity of the institution's population?</vt:lpstr>
      <vt:lpstr>How confident are you that issues of equity, diversity and inclusion raised will be dealt with appropriately?</vt:lpstr>
      <vt:lpstr>Training</vt:lpstr>
      <vt:lpstr>What does diversity mean to you?</vt:lpstr>
      <vt:lpstr>Do we have a shared understanding of what we mean?</vt:lpstr>
      <vt:lpstr>How do we get from here to there?</vt:lpstr>
      <vt:lpstr>Recommendations from the report</vt:lpstr>
      <vt:lpstr>Recommendation continued</vt:lpstr>
    </vt:vector>
  </TitlesOfParts>
  <Company>University of West London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Davina Omar</dc:creator>
  <cp:lastModifiedBy>Davina Omar</cp:lastModifiedBy>
  <cp:revision>6</cp:revision>
  <dcterms:created xsi:type="dcterms:W3CDTF">2025-06-11T08:22:46Z</dcterms:created>
  <dcterms:modified xsi:type="dcterms:W3CDTF">2026-01-07T08:35:03Z</dcterms:modified>
</cp:coreProperties>
</file>