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9" r:id="rId3"/>
  </p:sldMasterIdLst>
  <p:notesMasterIdLst>
    <p:notesMasterId r:id="rId25"/>
  </p:notesMasterIdLst>
  <p:sldIdLst>
    <p:sldId id="562" r:id="rId4"/>
    <p:sldId id="564" r:id="rId5"/>
    <p:sldId id="708" r:id="rId6"/>
    <p:sldId id="849" r:id="rId7"/>
    <p:sldId id="854" r:id="rId8"/>
    <p:sldId id="402" r:id="rId9"/>
    <p:sldId id="875" r:id="rId10"/>
    <p:sldId id="871" r:id="rId11"/>
    <p:sldId id="876" r:id="rId12"/>
    <p:sldId id="659" r:id="rId13"/>
    <p:sldId id="662" r:id="rId14"/>
    <p:sldId id="848" r:id="rId15"/>
    <p:sldId id="850" r:id="rId16"/>
    <p:sldId id="867" r:id="rId17"/>
    <p:sldId id="864" r:id="rId18"/>
    <p:sldId id="869" r:id="rId19"/>
    <p:sldId id="852" r:id="rId20"/>
    <p:sldId id="670" r:id="rId21"/>
    <p:sldId id="747" r:id="rId22"/>
    <p:sldId id="645" r:id="rId23"/>
    <p:sldId id="8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00800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043EE9-47B3-4002-90EB-F2EF6B7BAA9E}" v="639" dt="2025-05-19T13:19:15.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4" d="100"/>
          <a:sy n="64" d="100"/>
        </p:scale>
        <p:origin x="660" y="36"/>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ice Fernandes" userId="e9756176-d0fb-497d-a3b7-b3f151cdbc82" providerId="ADAL" clId="{C3043EE9-47B3-4002-90EB-F2EF6B7BAA9E}"/>
    <pc:docChg chg="undo custSel addSld delSld modSld sldOrd addSection delSection">
      <pc:chgData name="Janice Fernandes" userId="e9756176-d0fb-497d-a3b7-b3f151cdbc82" providerId="ADAL" clId="{C3043EE9-47B3-4002-90EB-F2EF6B7BAA9E}" dt="2025-05-19T13:19:15.737" v="6636"/>
      <pc:docMkLst>
        <pc:docMk/>
      </pc:docMkLst>
      <pc:sldChg chg="del">
        <pc:chgData name="Janice Fernandes" userId="e9756176-d0fb-497d-a3b7-b3f151cdbc82" providerId="ADAL" clId="{C3043EE9-47B3-4002-90EB-F2EF6B7BAA9E}" dt="2025-05-10T07:08:44.328" v="5050" actId="2696"/>
        <pc:sldMkLst>
          <pc:docMk/>
          <pc:sldMk cId="2591991465" sldId="308"/>
        </pc:sldMkLst>
      </pc:sldChg>
      <pc:sldChg chg="del">
        <pc:chgData name="Janice Fernandes" userId="e9756176-d0fb-497d-a3b7-b3f151cdbc82" providerId="ADAL" clId="{C3043EE9-47B3-4002-90EB-F2EF6B7BAA9E}" dt="2025-05-10T07:08:09.999" v="5048" actId="2696"/>
        <pc:sldMkLst>
          <pc:docMk/>
          <pc:sldMk cId="3852924178" sldId="309"/>
        </pc:sldMkLst>
      </pc:sldChg>
      <pc:sldChg chg="del">
        <pc:chgData name="Janice Fernandes" userId="e9756176-d0fb-497d-a3b7-b3f151cdbc82" providerId="ADAL" clId="{C3043EE9-47B3-4002-90EB-F2EF6B7BAA9E}" dt="2025-05-10T07:04:05.975" v="5026" actId="2696"/>
        <pc:sldMkLst>
          <pc:docMk/>
          <pc:sldMk cId="1856905389" sldId="310"/>
        </pc:sldMkLst>
      </pc:sldChg>
      <pc:sldChg chg="del">
        <pc:chgData name="Janice Fernandes" userId="e9756176-d0fb-497d-a3b7-b3f151cdbc82" providerId="ADAL" clId="{C3043EE9-47B3-4002-90EB-F2EF6B7BAA9E}" dt="2025-05-10T07:09:26.666" v="5053" actId="2696"/>
        <pc:sldMkLst>
          <pc:docMk/>
          <pc:sldMk cId="3219470145" sldId="311"/>
        </pc:sldMkLst>
      </pc:sldChg>
      <pc:sldChg chg="del ord">
        <pc:chgData name="Janice Fernandes" userId="e9756176-d0fb-497d-a3b7-b3f151cdbc82" providerId="ADAL" clId="{C3043EE9-47B3-4002-90EB-F2EF6B7BAA9E}" dt="2025-05-10T07:08:25.353" v="5049" actId="2696"/>
        <pc:sldMkLst>
          <pc:docMk/>
          <pc:sldMk cId="398090790" sldId="312"/>
        </pc:sldMkLst>
      </pc:sldChg>
      <pc:sldChg chg="del">
        <pc:chgData name="Janice Fernandes" userId="e9756176-d0fb-497d-a3b7-b3f151cdbc82" providerId="ADAL" clId="{C3043EE9-47B3-4002-90EB-F2EF6B7BAA9E}" dt="2025-05-10T07:08:58.247" v="5051" actId="2696"/>
        <pc:sldMkLst>
          <pc:docMk/>
          <pc:sldMk cId="2685236104" sldId="313"/>
        </pc:sldMkLst>
      </pc:sldChg>
      <pc:sldChg chg="add del setBg">
        <pc:chgData name="Janice Fernandes" userId="e9756176-d0fb-497d-a3b7-b3f151cdbc82" providerId="ADAL" clId="{C3043EE9-47B3-4002-90EB-F2EF6B7BAA9E}" dt="2025-05-09T17:05:47.964" v="2804" actId="2696"/>
        <pc:sldMkLst>
          <pc:docMk/>
          <pc:sldMk cId="3324777941" sldId="358"/>
        </pc:sldMkLst>
      </pc:sldChg>
      <pc:sldChg chg="del">
        <pc:chgData name="Janice Fernandes" userId="e9756176-d0fb-497d-a3b7-b3f151cdbc82" providerId="ADAL" clId="{C3043EE9-47B3-4002-90EB-F2EF6B7BAA9E}" dt="2025-04-27T07:29:54.123" v="2674" actId="2696"/>
        <pc:sldMkLst>
          <pc:docMk/>
          <pc:sldMk cId="463940131" sldId="391"/>
        </pc:sldMkLst>
      </pc:sldChg>
      <pc:sldChg chg="ord">
        <pc:chgData name="Janice Fernandes" userId="e9756176-d0fb-497d-a3b7-b3f151cdbc82" providerId="ADAL" clId="{C3043EE9-47B3-4002-90EB-F2EF6B7BAA9E}" dt="2025-04-27T07:32:39.994" v="2723"/>
        <pc:sldMkLst>
          <pc:docMk/>
          <pc:sldMk cId="2084630825" sldId="402"/>
        </pc:sldMkLst>
      </pc:sldChg>
      <pc:sldChg chg="del">
        <pc:chgData name="Janice Fernandes" userId="e9756176-d0fb-497d-a3b7-b3f151cdbc82" providerId="ADAL" clId="{C3043EE9-47B3-4002-90EB-F2EF6B7BAA9E}" dt="2025-05-09T17:36:19.528" v="3143" actId="2696"/>
        <pc:sldMkLst>
          <pc:docMk/>
          <pc:sldMk cId="2235964050" sldId="419"/>
        </pc:sldMkLst>
      </pc:sldChg>
      <pc:sldChg chg="modSp mod setBg modAnim">
        <pc:chgData name="Janice Fernandes" userId="e9756176-d0fb-497d-a3b7-b3f151cdbc82" providerId="ADAL" clId="{C3043EE9-47B3-4002-90EB-F2EF6B7BAA9E}" dt="2025-05-19T12:14:55.706" v="6632" actId="20577"/>
        <pc:sldMkLst>
          <pc:docMk/>
          <pc:sldMk cId="1635790231" sldId="562"/>
        </pc:sldMkLst>
        <pc:spChg chg="mod">
          <ac:chgData name="Janice Fernandes" userId="e9756176-d0fb-497d-a3b7-b3f151cdbc82" providerId="ADAL" clId="{C3043EE9-47B3-4002-90EB-F2EF6B7BAA9E}" dt="2025-05-19T12:14:55.706" v="6632" actId="20577"/>
          <ac:spMkLst>
            <pc:docMk/>
            <pc:sldMk cId="1635790231" sldId="562"/>
            <ac:spMk id="5" creationId="{3681867E-7FA9-427D-B82E-3945B03BFBAE}"/>
          </ac:spMkLst>
        </pc:spChg>
        <pc:spChg chg="mod">
          <ac:chgData name="Janice Fernandes" userId="e9756176-d0fb-497d-a3b7-b3f151cdbc82" providerId="ADAL" clId="{C3043EE9-47B3-4002-90EB-F2EF6B7BAA9E}" dt="2025-04-23T07:39:44.600" v="664" actId="207"/>
          <ac:spMkLst>
            <pc:docMk/>
            <pc:sldMk cId="1635790231" sldId="562"/>
            <ac:spMk id="7" creationId="{2DCB6481-1177-4168-90BB-154DD379A900}"/>
          </ac:spMkLst>
        </pc:spChg>
        <pc:spChg chg="mod">
          <ac:chgData name="Janice Fernandes" userId="e9756176-d0fb-497d-a3b7-b3f151cdbc82" providerId="ADAL" clId="{C3043EE9-47B3-4002-90EB-F2EF6B7BAA9E}" dt="2025-04-23T07:40:08.555" v="666" actId="207"/>
          <ac:spMkLst>
            <pc:docMk/>
            <pc:sldMk cId="1635790231" sldId="562"/>
            <ac:spMk id="8" creationId="{ECEDB380-3332-4273-A3A1-4E30816B9AC8}"/>
          </ac:spMkLst>
        </pc:spChg>
        <pc:spChg chg="mod">
          <ac:chgData name="Janice Fernandes" userId="e9756176-d0fb-497d-a3b7-b3f151cdbc82" providerId="ADAL" clId="{C3043EE9-47B3-4002-90EB-F2EF6B7BAA9E}" dt="2025-04-23T07:43:42.507" v="668" actId="1076"/>
          <ac:spMkLst>
            <pc:docMk/>
            <pc:sldMk cId="1635790231" sldId="562"/>
            <ac:spMk id="11" creationId="{BC29C8A6-73BB-A458-53AB-7D6143EF9B22}"/>
          </ac:spMkLst>
        </pc:spChg>
        <pc:picChg chg="mod">
          <ac:chgData name="Janice Fernandes" userId="e9756176-d0fb-497d-a3b7-b3f151cdbc82" providerId="ADAL" clId="{C3043EE9-47B3-4002-90EB-F2EF6B7BAA9E}" dt="2025-04-23T07:43:54.102" v="670" actId="1076"/>
          <ac:picMkLst>
            <pc:docMk/>
            <pc:sldMk cId="1635790231" sldId="562"/>
            <ac:picMk id="6" creationId="{D328F23D-226F-EFA1-FAE0-50DE2F8E0017}"/>
          </ac:picMkLst>
        </pc:picChg>
      </pc:sldChg>
      <pc:sldChg chg="modSp mod ord modAnim">
        <pc:chgData name="Janice Fernandes" userId="e9756176-d0fb-497d-a3b7-b3f151cdbc82" providerId="ADAL" clId="{C3043EE9-47B3-4002-90EB-F2EF6B7BAA9E}" dt="2025-05-10T21:24:32.747" v="6545" actId="1076"/>
        <pc:sldMkLst>
          <pc:docMk/>
          <pc:sldMk cId="555632945" sldId="564"/>
        </pc:sldMkLst>
        <pc:spChg chg="mod">
          <ac:chgData name="Janice Fernandes" userId="e9756176-d0fb-497d-a3b7-b3f151cdbc82" providerId="ADAL" clId="{C3043EE9-47B3-4002-90EB-F2EF6B7BAA9E}" dt="2025-05-10T21:24:32.747" v="6545" actId="1076"/>
          <ac:spMkLst>
            <pc:docMk/>
            <pc:sldMk cId="555632945" sldId="564"/>
            <ac:spMk id="5" creationId="{AAA4F3A7-B072-62E0-AD57-BF648AF1533A}"/>
          </ac:spMkLst>
        </pc:spChg>
        <pc:spChg chg="mod">
          <ac:chgData name="Janice Fernandes" userId="e9756176-d0fb-497d-a3b7-b3f151cdbc82" providerId="ADAL" clId="{C3043EE9-47B3-4002-90EB-F2EF6B7BAA9E}" dt="2025-05-10T21:23:31.270" v="6536" actId="207"/>
          <ac:spMkLst>
            <pc:docMk/>
            <pc:sldMk cId="555632945" sldId="564"/>
            <ac:spMk id="7" creationId="{3EC6C78E-2BAB-44B5-9B40-41BB6D78C41F}"/>
          </ac:spMkLst>
        </pc:spChg>
        <pc:spChg chg="mod">
          <ac:chgData name="Janice Fernandes" userId="e9756176-d0fb-497d-a3b7-b3f151cdbc82" providerId="ADAL" clId="{C3043EE9-47B3-4002-90EB-F2EF6B7BAA9E}" dt="2025-05-10T21:23:37.269" v="6537" actId="207"/>
          <ac:spMkLst>
            <pc:docMk/>
            <pc:sldMk cId="555632945" sldId="564"/>
            <ac:spMk id="10" creationId="{AD46F986-A19F-4186-96C5-FE92AB7731B3}"/>
          </ac:spMkLst>
        </pc:spChg>
        <pc:spChg chg="mod">
          <ac:chgData name="Janice Fernandes" userId="e9756176-d0fb-497d-a3b7-b3f151cdbc82" providerId="ADAL" clId="{C3043EE9-47B3-4002-90EB-F2EF6B7BAA9E}" dt="2025-05-10T21:24:22.784" v="6543" actId="692"/>
          <ac:spMkLst>
            <pc:docMk/>
            <pc:sldMk cId="555632945" sldId="564"/>
            <ac:spMk id="12" creationId="{10BC5EF3-F517-3135-1A71-AB7B3FEFDE8C}"/>
          </ac:spMkLst>
        </pc:spChg>
        <pc:spChg chg="mod">
          <ac:chgData name="Janice Fernandes" userId="e9756176-d0fb-497d-a3b7-b3f151cdbc82" providerId="ADAL" clId="{C3043EE9-47B3-4002-90EB-F2EF6B7BAA9E}" dt="2025-05-10T21:24:26.201" v="6544" actId="692"/>
          <ac:spMkLst>
            <pc:docMk/>
            <pc:sldMk cId="555632945" sldId="564"/>
            <ac:spMk id="14" creationId="{048516F8-3881-CEE9-AC9F-57CDE8512509}"/>
          </ac:spMkLst>
        </pc:spChg>
        <pc:picChg chg="mod">
          <ac:chgData name="Janice Fernandes" userId="e9756176-d0fb-497d-a3b7-b3f151cdbc82" providerId="ADAL" clId="{C3043EE9-47B3-4002-90EB-F2EF6B7BAA9E}" dt="2025-05-10T21:24:04.811" v="6541" actId="1076"/>
          <ac:picMkLst>
            <pc:docMk/>
            <pc:sldMk cId="555632945" sldId="564"/>
            <ac:picMk id="11" creationId="{313D100A-CEB1-238C-824B-A024439A2C95}"/>
          </ac:picMkLst>
        </pc:picChg>
      </pc:sldChg>
      <pc:sldChg chg="del ord">
        <pc:chgData name="Janice Fernandes" userId="e9756176-d0fb-497d-a3b7-b3f151cdbc82" providerId="ADAL" clId="{C3043EE9-47B3-4002-90EB-F2EF6B7BAA9E}" dt="2025-05-10T21:14:11.204" v="6262" actId="2696"/>
        <pc:sldMkLst>
          <pc:docMk/>
          <pc:sldMk cId="262211508" sldId="573"/>
        </pc:sldMkLst>
      </pc:sldChg>
      <pc:sldChg chg="del">
        <pc:chgData name="Janice Fernandes" userId="e9756176-d0fb-497d-a3b7-b3f151cdbc82" providerId="ADAL" clId="{C3043EE9-47B3-4002-90EB-F2EF6B7BAA9E}" dt="2025-04-27T07:30:59.799" v="2696" actId="2696"/>
        <pc:sldMkLst>
          <pc:docMk/>
          <pc:sldMk cId="1365098397" sldId="623"/>
        </pc:sldMkLst>
      </pc:sldChg>
      <pc:sldChg chg="ord">
        <pc:chgData name="Janice Fernandes" userId="e9756176-d0fb-497d-a3b7-b3f151cdbc82" providerId="ADAL" clId="{C3043EE9-47B3-4002-90EB-F2EF6B7BAA9E}" dt="2025-04-27T07:30:33.491" v="2685"/>
        <pc:sldMkLst>
          <pc:docMk/>
          <pc:sldMk cId="3170162300" sldId="626"/>
        </pc:sldMkLst>
      </pc:sldChg>
      <pc:sldChg chg="ord">
        <pc:chgData name="Janice Fernandes" userId="e9756176-d0fb-497d-a3b7-b3f151cdbc82" providerId="ADAL" clId="{C3043EE9-47B3-4002-90EB-F2EF6B7BAA9E}" dt="2025-04-27T07:30:44.934" v="2691"/>
        <pc:sldMkLst>
          <pc:docMk/>
          <pc:sldMk cId="3707885965" sldId="627"/>
        </pc:sldMkLst>
      </pc:sldChg>
      <pc:sldChg chg="add del">
        <pc:chgData name="Janice Fernandes" userId="e9756176-d0fb-497d-a3b7-b3f151cdbc82" providerId="ADAL" clId="{C3043EE9-47B3-4002-90EB-F2EF6B7BAA9E}" dt="2025-05-10T07:09:05.377" v="5052" actId="2696"/>
        <pc:sldMkLst>
          <pc:docMk/>
          <pc:sldMk cId="2257830152" sldId="630"/>
        </pc:sldMkLst>
      </pc:sldChg>
      <pc:sldChg chg="modSp del mod ord">
        <pc:chgData name="Janice Fernandes" userId="e9756176-d0fb-497d-a3b7-b3f151cdbc82" providerId="ADAL" clId="{C3043EE9-47B3-4002-90EB-F2EF6B7BAA9E}" dt="2025-05-10T20:30:43.202" v="5063" actId="2696"/>
        <pc:sldMkLst>
          <pc:docMk/>
          <pc:sldMk cId="3317333809" sldId="632"/>
        </pc:sldMkLst>
      </pc:sldChg>
      <pc:sldChg chg="del">
        <pc:chgData name="Janice Fernandes" userId="e9756176-d0fb-497d-a3b7-b3f151cdbc82" providerId="ADAL" clId="{C3043EE9-47B3-4002-90EB-F2EF6B7BAA9E}" dt="2025-05-10T07:07:49.474" v="5047" actId="2696"/>
        <pc:sldMkLst>
          <pc:docMk/>
          <pc:sldMk cId="3911244651" sldId="636"/>
        </pc:sldMkLst>
      </pc:sldChg>
      <pc:sldChg chg="delSp modSp del mod">
        <pc:chgData name="Janice Fernandes" userId="e9756176-d0fb-497d-a3b7-b3f151cdbc82" providerId="ADAL" clId="{C3043EE9-47B3-4002-90EB-F2EF6B7BAA9E}" dt="2025-05-10T21:02:51.855" v="6215" actId="2696"/>
        <pc:sldMkLst>
          <pc:docMk/>
          <pc:sldMk cId="1121719222" sldId="637"/>
        </pc:sldMkLst>
      </pc:sldChg>
      <pc:sldChg chg="del">
        <pc:chgData name="Janice Fernandes" userId="e9756176-d0fb-497d-a3b7-b3f151cdbc82" providerId="ADAL" clId="{C3043EE9-47B3-4002-90EB-F2EF6B7BAA9E}" dt="2025-05-10T20:58:06.344" v="6142" actId="2696"/>
        <pc:sldMkLst>
          <pc:docMk/>
          <pc:sldMk cId="660132190" sldId="638"/>
        </pc:sldMkLst>
      </pc:sldChg>
      <pc:sldChg chg="modSp del mod">
        <pc:chgData name="Janice Fernandes" userId="e9756176-d0fb-497d-a3b7-b3f151cdbc82" providerId="ADAL" clId="{C3043EE9-47B3-4002-90EB-F2EF6B7BAA9E}" dt="2025-05-10T20:58:10.708" v="6143" actId="2696"/>
        <pc:sldMkLst>
          <pc:docMk/>
          <pc:sldMk cId="4013849384" sldId="639"/>
        </pc:sldMkLst>
      </pc:sldChg>
      <pc:sldChg chg="del">
        <pc:chgData name="Janice Fernandes" userId="e9756176-d0fb-497d-a3b7-b3f151cdbc82" providerId="ADAL" clId="{C3043EE9-47B3-4002-90EB-F2EF6B7BAA9E}" dt="2025-05-10T20:58:15.899" v="6144" actId="2696"/>
        <pc:sldMkLst>
          <pc:docMk/>
          <pc:sldMk cId="1764840955" sldId="640"/>
        </pc:sldMkLst>
      </pc:sldChg>
      <pc:sldChg chg="delSp modSp del mod">
        <pc:chgData name="Janice Fernandes" userId="e9756176-d0fb-497d-a3b7-b3f151cdbc82" providerId="ADAL" clId="{C3043EE9-47B3-4002-90EB-F2EF6B7BAA9E}" dt="2025-05-10T21:01:30.357" v="6205" actId="2696"/>
        <pc:sldMkLst>
          <pc:docMk/>
          <pc:sldMk cId="1957390836" sldId="641"/>
        </pc:sldMkLst>
      </pc:sldChg>
      <pc:sldChg chg="del">
        <pc:chgData name="Janice Fernandes" userId="e9756176-d0fb-497d-a3b7-b3f151cdbc82" providerId="ADAL" clId="{C3043EE9-47B3-4002-90EB-F2EF6B7BAA9E}" dt="2025-05-10T07:06:01.346" v="5044" actId="2696"/>
        <pc:sldMkLst>
          <pc:docMk/>
          <pc:sldMk cId="3846255107" sldId="642"/>
        </pc:sldMkLst>
      </pc:sldChg>
      <pc:sldChg chg="delSp modSp del mod">
        <pc:chgData name="Janice Fernandes" userId="e9756176-d0fb-497d-a3b7-b3f151cdbc82" providerId="ADAL" clId="{C3043EE9-47B3-4002-90EB-F2EF6B7BAA9E}" dt="2025-05-10T21:02:26.657" v="6210" actId="2696"/>
        <pc:sldMkLst>
          <pc:docMk/>
          <pc:sldMk cId="1533256632" sldId="643"/>
        </pc:sldMkLst>
      </pc:sldChg>
      <pc:sldChg chg="modSp mod">
        <pc:chgData name="Janice Fernandes" userId="e9756176-d0fb-497d-a3b7-b3f151cdbc82" providerId="ADAL" clId="{C3043EE9-47B3-4002-90EB-F2EF6B7BAA9E}" dt="2025-05-19T09:21:57.543" v="6601" actId="1076"/>
        <pc:sldMkLst>
          <pc:docMk/>
          <pc:sldMk cId="1002783067" sldId="645"/>
        </pc:sldMkLst>
        <pc:spChg chg="mod">
          <ac:chgData name="Janice Fernandes" userId="e9756176-d0fb-497d-a3b7-b3f151cdbc82" providerId="ADAL" clId="{C3043EE9-47B3-4002-90EB-F2EF6B7BAA9E}" dt="2025-05-19T09:21:40.790" v="6600" actId="1076"/>
          <ac:spMkLst>
            <pc:docMk/>
            <pc:sldMk cId="1002783067" sldId="645"/>
            <ac:spMk id="4" creationId="{E85C950C-468C-04B7-ACDA-BEF39054BC68}"/>
          </ac:spMkLst>
        </pc:spChg>
        <pc:spChg chg="mod">
          <ac:chgData name="Janice Fernandes" userId="e9756176-d0fb-497d-a3b7-b3f151cdbc82" providerId="ADAL" clId="{C3043EE9-47B3-4002-90EB-F2EF6B7BAA9E}" dt="2025-05-19T09:21:57.543" v="6601" actId="1076"/>
          <ac:spMkLst>
            <pc:docMk/>
            <pc:sldMk cId="1002783067" sldId="645"/>
            <ac:spMk id="25" creationId="{55D0F5AD-49D6-5C8C-007D-8A0CE52EE446}"/>
          </ac:spMkLst>
        </pc:spChg>
      </pc:sldChg>
      <pc:sldChg chg="del">
        <pc:chgData name="Janice Fernandes" userId="e9756176-d0fb-497d-a3b7-b3f151cdbc82" providerId="ADAL" clId="{C3043EE9-47B3-4002-90EB-F2EF6B7BAA9E}" dt="2025-05-10T20:58:00.560" v="6141" actId="2696"/>
        <pc:sldMkLst>
          <pc:docMk/>
          <pc:sldMk cId="1811069512" sldId="647"/>
        </pc:sldMkLst>
      </pc:sldChg>
      <pc:sldChg chg="del">
        <pc:chgData name="Janice Fernandes" userId="e9756176-d0fb-497d-a3b7-b3f151cdbc82" providerId="ADAL" clId="{C3043EE9-47B3-4002-90EB-F2EF6B7BAA9E}" dt="2025-05-10T07:07:17.517" v="5045" actId="2696"/>
        <pc:sldMkLst>
          <pc:docMk/>
          <pc:sldMk cId="3621380396" sldId="653"/>
        </pc:sldMkLst>
      </pc:sldChg>
      <pc:sldChg chg="del">
        <pc:chgData name="Janice Fernandes" userId="e9756176-d0fb-497d-a3b7-b3f151cdbc82" providerId="ADAL" clId="{C3043EE9-47B3-4002-90EB-F2EF6B7BAA9E}" dt="2025-05-10T07:07:32.821" v="5046" actId="2696"/>
        <pc:sldMkLst>
          <pc:docMk/>
          <pc:sldMk cId="301255619" sldId="655"/>
        </pc:sldMkLst>
      </pc:sldChg>
      <pc:sldChg chg="addSp delSp modSp add mod ord modAnim">
        <pc:chgData name="Janice Fernandes" userId="e9756176-d0fb-497d-a3b7-b3f151cdbc82" providerId="ADAL" clId="{C3043EE9-47B3-4002-90EB-F2EF6B7BAA9E}" dt="2025-05-10T21:25:46.675" v="6549" actId="1076"/>
        <pc:sldMkLst>
          <pc:docMk/>
          <pc:sldMk cId="1696163626" sldId="659"/>
        </pc:sldMkLst>
        <pc:spChg chg="add del mod">
          <ac:chgData name="Janice Fernandes" userId="e9756176-d0fb-497d-a3b7-b3f151cdbc82" providerId="ADAL" clId="{C3043EE9-47B3-4002-90EB-F2EF6B7BAA9E}" dt="2025-05-10T20:30:27.284" v="5062" actId="1076"/>
          <ac:spMkLst>
            <pc:docMk/>
            <pc:sldMk cId="1696163626" sldId="659"/>
            <ac:spMk id="2" creationId="{1BA5D338-457E-14A2-9C4C-8F11B66B7B55}"/>
          </ac:spMkLst>
        </pc:spChg>
        <pc:spChg chg="add mod">
          <ac:chgData name="Janice Fernandes" userId="e9756176-d0fb-497d-a3b7-b3f151cdbc82" providerId="ADAL" clId="{C3043EE9-47B3-4002-90EB-F2EF6B7BAA9E}" dt="2025-05-10T21:25:36.630" v="6547" actId="1076"/>
          <ac:spMkLst>
            <pc:docMk/>
            <pc:sldMk cId="1696163626" sldId="659"/>
            <ac:spMk id="3" creationId="{46B182C4-4297-8221-FCCA-2CA30DE36FD9}"/>
          </ac:spMkLst>
        </pc:spChg>
        <pc:spChg chg="add mod">
          <ac:chgData name="Janice Fernandes" userId="e9756176-d0fb-497d-a3b7-b3f151cdbc82" providerId="ADAL" clId="{C3043EE9-47B3-4002-90EB-F2EF6B7BAA9E}" dt="2025-05-10T06:10:28.300" v="4096" actId="14100"/>
          <ac:spMkLst>
            <pc:docMk/>
            <pc:sldMk cId="1696163626" sldId="659"/>
            <ac:spMk id="4" creationId="{7ACEC024-9240-10F5-A282-0F86B5D29D90}"/>
          </ac:spMkLst>
        </pc:spChg>
        <pc:spChg chg="add mod">
          <ac:chgData name="Janice Fernandes" userId="e9756176-d0fb-497d-a3b7-b3f151cdbc82" providerId="ADAL" clId="{C3043EE9-47B3-4002-90EB-F2EF6B7BAA9E}" dt="2025-05-10T21:25:46.675" v="6549" actId="1076"/>
          <ac:spMkLst>
            <pc:docMk/>
            <pc:sldMk cId="1696163626" sldId="659"/>
            <ac:spMk id="5" creationId="{3540EEB1-352D-74C1-79DF-183651D3F20D}"/>
          </ac:spMkLst>
        </pc:spChg>
        <pc:spChg chg="mod">
          <ac:chgData name="Janice Fernandes" userId="e9756176-d0fb-497d-a3b7-b3f151cdbc82" providerId="ADAL" clId="{C3043EE9-47B3-4002-90EB-F2EF6B7BAA9E}" dt="2025-05-10T06:08:01.311" v="4072" actId="692"/>
          <ac:spMkLst>
            <pc:docMk/>
            <pc:sldMk cId="1696163626" sldId="659"/>
            <ac:spMk id="8" creationId="{C07C770B-0ECF-48EE-8183-590D6165615E}"/>
          </ac:spMkLst>
        </pc:spChg>
        <pc:spChg chg="mod">
          <ac:chgData name="Janice Fernandes" userId="e9756176-d0fb-497d-a3b7-b3f151cdbc82" providerId="ADAL" clId="{C3043EE9-47B3-4002-90EB-F2EF6B7BAA9E}" dt="2025-05-09T17:29:24.973" v="2999" actId="1076"/>
          <ac:spMkLst>
            <pc:docMk/>
            <pc:sldMk cId="1696163626" sldId="659"/>
            <ac:spMk id="9" creationId="{5462B439-93F4-4E2D-BCBC-18320909DC6B}"/>
          </ac:spMkLst>
        </pc:spChg>
        <pc:spChg chg="mod">
          <ac:chgData name="Janice Fernandes" userId="e9756176-d0fb-497d-a3b7-b3f151cdbc82" providerId="ADAL" clId="{C3043EE9-47B3-4002-90EB-F2EF6B7BAA9E}" dt="2025-05-10T21:13:11.635" v="6257" actId="20577"/>
          <ac:spMkLst>
            <pc:docMk/>
            <pc:sldMk cId="1696163626" sldId="659"/>
            <ac:spMk id="14" creationId="{6BF356A6-A7CE-4308-BEA9-4020C68493BB}"/>
          </ac:spMkLst>
        </pc:spChg>
      </pc:sldChg>
      <pc:sldChg chg="addSp delSp modSp add mod ord modAnim">
        <pc:chgData name="Janice Fernandes" userId="e9756176-d0fb-497d-a3b7-b3f151cdbc82" providerId="ADAL" clId="{C3043EE9-47B3-4002-90EB-F2EF6B7BAA9E}" dt="2025-05-19T09:14:28.251" v="6584" actId="1076"/>
        <pc:sldMkLst>
          <pc:docMk/>
          <pc:sldMk cId="2240262329" sldId="662"/>
        </pc:sldMkLst>
        <pc:spChg chg="mod">
          <ac:chgData name="Janice Fernandes" userId="e9756176-d0fb-497d-a3b7-b3f151cdbc82" providerId="ADAL" clId="{C3043EE9-47B3-4002-90EB-F2EF6B7BAA9E}" dt="2025-05-19T09:14:28.251" v="6584" actId="1076"/>
          <ac:spMkLst>
            <pc:docMk/>
            <pc:sldMk cId="2240262329" sldId="662"/>
            <ac:spMk id="2" creationId="{FECEC1FE-29CD-368B-9772-A528943B875E}"/>
          </ac:spMkLst>
        </pc:spChg>
        <pc:spChg chg="mod">
          <ac:chgData name="Janice Fernandes" userId="e9756176-d0fb-497d-a3b7-b3f151cdbc82" providerId="ADAL" clId="{C3043EE9-47B3-4002-90EB-F2EF6B7BAA9E}" dt="2025-05-10T06:11:45.684" v="4110" actId="20577"/>
          <ac:spMkLst>
            <pc:docMk/>
            <pc:sldMk cId="2240262329" sldId="662"/>
            <ac:spMk id="8" creationId="{49CB792D-6C41-4932-9AF7-B9F1EAC9F58C}"/>
          </ac:spMkLst>
        </pc:spChg>
        <pc:spChg chg="mod">
          <ac:chgData name="Janice Fernandes" userId="e9756176-d0fb-497d-a3b7-b3f151cdbc82" providerId="ADAL" clId="{C3043EE9-47B3-4002-90EB-F2EF6B7BAA9E}" dt="2025-05-19T09:14:23.326" v="6583" actId="113"/>
          <ac:spMkLst>
            <pc:docMk/>
            <pc:sldMk cId="2240262329" sldId="662"/>
            <ac:spMk id="10" creationId="{337FD0EF-7364-4778-B9F7-F3B8D7B77A83}"/>
          </ac:spMkLst>
        </pc:spChg>
        <pc:picChg chg="add mod">
          <ac:chgData name="Janice Fernandes" userId="e9756176-d0fb-497d-a3b7-b3f151cdbc82" providerId="ADAL" clId="{C3043EE9-47B3-4002-90EB-F2EF6B7BAA9E}" dt="2025-05-10T06:11:33.714" v="4106" actId="1076"/>
          <ac:picMkLst>
            <pc:docMk/>
            <pc:sldMk cId="2240262329" sldId="662"/>
            <ac:picMk id="1026" creationId="{09D4F5E1-7E84-A81B-3909-A79F80918E4D}"/>
          </ac:picMkLst>
        </pc:picChg>
      </pc:sldChg>
      <pc:sldChg chg="del ord">
        <pc:chgData name="Janice Fernandes" userId="e9756176-d0fb-497d-a3b7-b3f151cdbc82" providerId="ADAL" clId="{C3043EE9-47B3-4002-90EB-F2EF6B7BAA9E}" dt="2025-05-10T20:56:28.236" v="6129" actId="2696"/>
        <pc:sldMkLst>
          <pc:docMk/>
          <pc:sldMk cId="3847753698" sldId="669"/>
        </pc:sldMkLst>
      </pc:sldChg>
      <pc:sldChg chg="addSp delSp modSp add mod ord modAnim">
        <pc:chgData name="Janice Fernandes" userId="e9756176-d0fb-497d-a3b7-b3f151cdbc82" providerId="ADAL" clId="{C3043EE9-47B3-4002-90EB-F2EF6B7BAA9E}" dt="2025-05-10T21:26:42.866" v="6551" actId="21"/>
        <pc:sldMkLst>
          <pc:docMk/>
          <pc:sldMk cId="3213607219" sldId="670"/>
        </pc:sldMkLst>
        <pc:spChg chg="mod">
          <ac:chgData name="Janice Fernandes" userId="e9756176-d0fb-497d-a3b7-b3f151cdbc82" providerId="ADAL" clId="{C3043EE9-47B3-4002-90EB-F2EF6B7BAA9E}" dt="2025-05-10T21:21:53.384" v="6534" actId="6549"/>
          <ac:spMkLst>
            <pc:docMk/>
            <pc:sldMk cId="3213607219" sldId="670"/>
            <ac:spMk id="4" creationId="{810395C0-F1C1-492E-A462-28034AFAD670}"/>
          </ac:spMkLst>
        </pc:spChg>
        <pc:spChg chg="mod">
          <ac:chgData name="Janice Fernandes" userId="e9756176-d0fb-497d-a3b7-b3f151cdbc82" providerId="ADAL" clId="{C3043EE9-47B3-4002-90EB-F2EF6B7BAA9E}" dt="2025-05-10T21:21:24.800" v="6476" actId="255"/>
          <ac:spMkLst>
            <pc:docMk/>
            <pc:sldMk cId="3213607219" sldId="670"/>
            <ac:spMk id="8" creationId="{8CEBEBD3-80DC-4F3D-A56F-066714E877A5}"/>
          </ac:spMkLst>
        </pc:spChg>
        <pc:spChg chg="mod">
          <ac:chgData name="Janice Fernandes" userId="e9756176-d0fb-497d-a3b7-b3f151cdbc82" providerId="ADAL" clId="{C3043EE9-47B3-4002-90EB-F2EF6B7BAA9E}" dt="2025-05-10T21:21:00.529" v="6474" actId="20578"/>
          <ac:spMkLst>
            <pc:docMk/>
            <pc:sldMk cId="3213607219" sldId="670"/>
            <ac:spMk id="9" creationId="{F4AAE3B1-438A-4C85-B732-C0ABAF2512D0}"/>
          </ac:spMkLst>
        </pc:spChg>
        <pc:spChg chg="mod">
          <ac:chgData name="Janice Fernandes" userId="e9756176-d0fb-497d-a3b7-b3f151cdbc82" providerId="ADAL" clId="{C3043EE9-47B3-4002-90EB-F2EF6B7BAA9E}" dt="2025-05-10T21:21:08.344" v="6475" actId="6549"/>
          <ac:spMkLst>
            <pc:docMk/>
            <pc:sldMk cId="3213607219" sldId="670"/>
            <ac:spMk id="14" creationId="{5BCCEF1C-EC1C-4C99-B902-90F3C4EC5400}"/>
          </ac:spMkLst>
        </pc:spChg>
      </pc:sldChg>
      <pc:sldChg chg="del">
        <pc:chgData name="Janice Fernandes" userId="e9756176-d0fb-497d-a3b7-b3f151cdbc82" providerId="ADAL" clId="{C3043EE9-47B3-4002-90EB-F2EF6B7BAA9E}" dt="2025-05-09T17:12:12.018" v="2807" actId="2696"/>
        <pc:sldMkLst>
          <pc:docMk/>
          <pc:sldMk cId="3290527125" sldId="689"/>
        </pc:sldMkLst>
      </pc:sldChg>
      <pc:sldChg chg="delSp modSp add del mod modTransition delAnim modAnim">
        <pc:chgData name="Janice Fernandes" userId="e9756176-d0fb-497d-a3b7-b3f151cdbc82" providerId="ADAL" clId="{C3043EE9-47B3-4002-90EB-F2EF6B7BAA9E}" dt="2025-05-10T21:04:10.544" v="6222" actId="2696"/>
        <pc:sldMkLst>
          <pc:docMk/>
          <pc:sldMk cId="4183099715" sldId="699"/>
        </pc:sldMkLst>
      </pc:sldChg>
      <pc:sldChg chg="delSp modSp del mod delAnim modAnim">
        <pc:chgData name="Janice Fernandes" userId="e9756176-d0fb-497d-a3b7-b3f151cdbc82" providerId="ADAL" clId="{C3043EE9-47B3-4002-90EB-F2EF6B7BAA9E}" dt="2025-05-10T21:00:33.033" v="6196" actId="2696"/>
        <pc:sldMkLst>
          <pc:docMk/>
          <pc:sldMk cId="2255031447" sldId="702"/>
        </pc:sldMkLst>
      </pc:sldChg>
      <pc:sldChg chg="del">
        <pc:chgData name="Janice Fernandes" userId="e9756176-d0fb-497d-a3b7-b3f151cdbc82" providerId="ADAL" clId="{C3043EE9-47B3-4002-90EB-F2EF6B7BAA9E}" dt="2025-05-10T07:05:41.126" v="5043" actId="2696"/>
        <pc:sldMkLst>
          <pc:docMk/>
          <pc:sldMk cId="551496629" sldId="706"/>
        </pc:sldMkLst>
      </pc:sldChg>
      <pc:sldChg chg="del">
        <pc:chgData name="Janice Fernandes" userId="e9756176-d0fb-497d-a3b7-b3f151cdbc82" providerId="ADAL" clId="{C3043EE9-47B3-4002-90EB-F2EF6B7BAA9E}" dt="2025-05-09T17:06:25.448" v="2805" actId="2696"/>
        <pc:sldMkLst>
          <pc:docMk/>
          <pc:sldMk cId="3618152219" sldId="707"/>
        </pc:sldMkLst>
      </pc:sldChg>
      <pc:sldChg chg="ord">
        <pc:chgData name="Janice Fernandes" userId="e9756176-d0fb-497d-a3b7-b3f151cdbc82" providerId="ADAL" clId="{C3043EE9-47B3-4002-90EB-F2EF6B7BAA9E}" dt="2025-04-27T07:31:09.143" v="2702"/>
        <pc:sldMkLst>
          <pc:docMk/>
          <pc:sldMk cId="1750789866" sldId="708"/>
        </pc:sldMkLst>
      </pc:sldChg>
      <pc:sldChg chg="add ord">
        <pc:chgData name="Janice Fernandes" userId="e9756176-d0fb-497d-a3b7-b3f151cdbc82" providerId="ADAL" clId="{C3043EE9-47B3-4002-90EB-F2EF6B7BAA9E}" dt="2025-04-27T07:29:09.963" v="2664"/>
        <pc:sldMkLst>
          <pc:docMk/>
          <pc:sldMk cId="1098821195" sldId="716"/>
        </pc:sldMkLst>
      </pc:sldChg>
      <pc:sldChg chg="add">
        <pc:chgData name="Janice Fernandes" userId="e9756176-d0fb-497d-a3b7-b3f151cdbc82" providerId="ADAL" clId="{C3043EE9-47B3-4002-90EB-F2EF6B7BAA9E}" dt="2025-04-27T06:17:05.952" v="2239"/>
        <pc:sldMkLst>
          <pc:docMk/>
          <pc:sldMk cId="1157427632" sldId="728"/>
        </pc:sldMkLst>
      </pc:sldChg>
      <pc:sldChg chg="del">
        <pc:chgData name="Janice Fernandes" userId="e9756176-d0fb-497d-a3b7-b3f151cdbc82" providerId="ADAL" clId="{C3043EE9-47B3-4002-90EB-F2EF6B7BAA9E}" dt="2025-05-09T17:34:54.890" v="3136" actId="2696"/>
        <pc:sldMkLst>
          <pc:docMk/>
          <pc:sldMk cId="2617674052" sldId="730"/>
        </pc:sldMkLst>
      </pc:sldChg>
      <pc:sldChg chg="del">
        <pc:chgData name="Janice Fernandes" userId="e9756176-d0fb-497d-a3b7-b3f151cdbc82" providerId="ADAL" clId="{C3043EE9-47B3-4002-90EB-F2EF6B7BAA9E}" dt="2025-04-27T07:30:53.413" v="2693" actId="2696"/>
        <pc:sldMkLst>
          <pc:docMk/>
          <pc:sldMk cId="4232339399" sldId="731"/>
        </pc:sldMkLst>
      </pc:sldChg>
      <pc:sldChg chg="del">
        <pc:chgData name="Janice Fernandes" userId="e9756176-d0fb-497d-a3b7-b3f151cdbc82" providerId="ADAL" clId="{C3043EE9-47B3-4002-90EB-F2EF6B7BAA9E}" dt="2025-04-27T07:30:50.155" v="2692" actId="2696"/>
        <pc:sldMkLst>
          <pc:docMk/>
          <pc:sldMk cId="2849348293" sldId="733"/>
        </pc:sldMkLst>
      </pc:sldChg>
      <pc:sldChg chg="del">
        <pc:chgData name="Janice Fernandes" userId="e9756176-d0fb-497d-a3b7-b3f151cdbc82" providerId="ADAL" clId="{C3043EE9-47B3-4002-90EB-F2EF6B7BAA9E}" dt="2025-04-27T07:30:57.832" v="2695" actId="2696"/>
        <pc:sldMkLst>
          <pc:docMk/>
          <pc:sldMk cId="1330842573" sldId="735"/>
        </pc:sldMkLst>
      </pc:sldChg>
      <pc:sldChg chg="del">
        <pc:chgData name="Janice Fernandes" userId="e9756176-d0fb-497d-a3b7-b3f151cdbc82" providerId="ADAL" clId="{C3043EE9-47B3-4002-90EB-F2EF6B7BAA9E}" dt="2025-04-27T07:30:55.684" v="2694" actId="2696"/>
        <pc:sldMkLst>
          <pc:docMk/>
          <pc:sldMk cId="2722810583" sldId="741"/>
        </pc:sldMkLst>
      </pc:sldChg>
      <pc:sldChg chg="addSp delSp modSp add del mod ord">
        <pc:chgData name="Janice Fernandes" userId="e9756176-d0fb-497d-a3b7-b3f151cdbc82" providerId="ADAL" clId="{C3043EE9-47B3-4002-90EB-F2EF6B7BAA9E}" dt="2025-05-10T21:08:37.393" v="6238" actId="2696"/>
        <pc:sldMkLst>
          <pc:docMk/>
          <pc:sldMk cId="2461591925" sldId="743"/>
        </pc:sldMkLst>
      </pc:sldChg>
      <pc:sldChg chg="add ord">
        <pc:chgData name="Janice Fernandes" userId="e9756176-d0fb-497d-a3b7-b3f151cdbc82" providerId="ADAL" clId="{C3043EE9-47B3-4002-90EB-F2EF6B7BAA9E}" dt="2025-04-27T07:29:11.782" v="2666"/>
        <pc:sldMkLst>
          <pc:docMk/>
          <pc:sldMk cId="1225622056" sldId="744"/>
        </pc:sldMkLst>
      </pc:sldChg>
      <pc:sldChg chg="del">
        <pc:chgData name="Janice Fernandes" userId="e9756176-d0fb-497d-a3b7-b3f151cdbc82" providerId="ADAL" clId="{C3043EE9-47B3-4002-90EB-F2EF6B7BAA9E}" dt="2025-05-09T17:35:20.319" v="3137" actId="47"/>
        <pc:sldMkLst>
          <pc:docMk/>
          <pc:sldMk cId="481859734" sldId="746"/>
        </pc:sldMkLst>
      </pc:sldChg>
      <pc:sldChg chg="add">
        <pc:chgData name="Janice Fernandes" userId="e9756176-d0fb-497d-a3b7-b3f151cdbc82" providerId="ADAL" clId="{C3043EE9-47B3-4002-90EB-F2EF6B7BAA9E}" dt="2025-04-27T06:27:26.713" v="2255"/>
        <pc:sldMkLst>
          <pc:docMk/>
          <pc:sldMk cId="1527113182" sldId="747"/>
        </pc:sldMkLst>
      </pc:sldChg>
      <pc:sldChg chg="del">
        <pc:chgData name="Janice Fernandes" userId="e9756176-d0fb-497d-a3b7-b3f151cdbc82" providerId="ADAL" clId="{C3043EE9-47B3-4002-90EB-F2EF6B7BAA9E}" dt="2025-05-09T17:35:22.193" v="3139" actId="47"/>
        <pc:sldMkLst>
          <pc:docMk/>
          <pc:sldMk cId="3830720583" sldId="748"/>
        </pc:sldMkLst>
      </pc:sldChg>
      <pc:sldChg chg="del">
        <pc:chgData name="Janice Fernandes" userId="e9756176-d0fb-497d-a3b7-b3f151cdbc82" providerId="ADAL" clId="{C3043EE9-47B3-4002-90EB-F2EF6B7BAA9E}" dt="2025-04-27T07:31:30.482" v="2706" actId="2696"/>
        <pc:sldMkLst>
          <pc:docMk/>
          <pc:sldMk cId="3938271381" sldId="749"/>
        </pc:sldMkLst>
      </pc:sldChg>
      <pc:sldChg chg="del">
        <pc:chgData name="Janice Fernandes" userId="e9756176-d0fb-497d-a3b7-b3f151cdbc82" providerId="ADAL" clId="{C3043EE9-47B3-4002-90EB-F2EF6B7BAA9E}" dt="2025-05-09T17:35:21.464" v="3138" actId="47"/>
        <pc:sldMkLst>
          <pc:docMk/>
          <pc:sldMk cId="945512367" sldId="754"/>
        </pc:sldMkLst>
      </pc:sldChg>
      <pc:sldChg chg="del ord">
        <pc:chgData name="Janice Fernandes" userId="e9756176-d0fb-497d-a3b7-b3f151cdbc82" providerId="ADAL" clId="{C3043EE9-47B3-4002-90EB-F2EF6B7BAA9E}" dt="2025-05-10T20:56:23.539" v="6128" actId="2696"/>
        <pc:sldMkLst>
          <pc:docMk/>
          <pc:sldMk cId="46493717" sldId="755"/>
        </pc:sldMkLst>
      </pc:sldChg>
      <pc:sldChg chg="del">
        <pc:chgData name="Janice Fernandes" userId="e9756176-d0fb-497d-a3b7-b3f151cdbc82" providerId="ADAL" clId="{C3043EE9-47B3-4002-90EB-F2EF6B7BAA9E}" dt="2025-05-10T07:09:56.208" v="5054" actId="2696"/>
        <pc:sldMkLst>
          <pc:docMk/>
          <pc:sldMk cId="518186369" sldId="758"/>
        </pc:sldMkLst>
      </pc:sldChg>
      <pc:sldChg chg="del">
        <pc:chgData name="Janice Fernandes" userId="e9756176-d0fb-497d-a3b7-b3f151cdbc82" providerId="ADAL" clId="{C3043EE9-47B3-4002-90EB-F2EF6B7BAA9E}" dt="2025-04-27T07:31:18.211" v="2703" actId="2696"/>
        <pc:sldMkLst>
          <pc:docMk/>
          <pc:sldMk cId="3064340718" sldId="773"/>
        </pc:sldMkLst>
      </pc:sldChg>
      <pc:sldChg chg="del">
        <pc:chgData name="Janice Fernandes" userId="e9756176-d0fb-497d-a3b7-b3f151cdbc82" providerId="ADAL" clId="{C3043EE9-47B3-4002-90EB-F2EF6B7BAA9E}" dt="2025-04-27T07:31:36.995" v="2708" actId="2696"/>
        <pc:sldMkLst>
          <pc:docMk/>
          <pc:sldMk cId="3649242339" sldId="774"/>
        </pc:sldMkLst>
      </pc:sldChg>
      <pc:sldChg chg="del">
        <pc:chgData name="Janice Fernandes" userId="e9756176-d0fb-497d-a3b7-b3f151cdbc82" providerId="ADAL" clId="{C3043EE9-47B3-4002-90EB-F2EF6B7BAA9E}" dt="2025-05-10T20:57:50.691" v="6139" actId="2696"/>
        <pc:sldMkLst>
          <pc:docMk/>
          <pc:sldMk cId="4072911160" sldId="777"/>
        </pc:sldMkLst>
      </pc:sldChg>
      <pc:sldChg chg="del">
        <pc:chgData name="Janice Fernandes" userId="e9756176-d0fb-497d-a3b7-b3f151cdbc82" providerId="ADAL" clId="{C3043EE9-47B3-4002-90EB-F2EF6B7BAA9E}" dt="2025-05-10T20:57:56.629" v="6140" actId="2696"/>
        <pc:sldMkLst>
          <pc:docMk/>
          <pc:sldMk cId="2041074516" sldId="795"/>
        </pc:sldMkLst>
      </pc:sldChg>
      <pc:sldChg chg="del">
        <pc:chgData name="Janice Fernandes" userId="e9756176-d0fb-497d-a3b7-b3f151cdbc82" providerId="ADAL" clId="{C3043EE9-47B3-4002-90EB-F2EF6B7BAA9E}" dt="2025-04-27T07:31:44.401" v="2709" actId="2696"/>
        <pc:sldMkLst>
          <pc:docMk/>
          <pc:sldMk cId="2136010850" sldId="841"/>
        </pc:sldMkLst>
      </pc:sldChg>
      <pc:sldChg chg="delSp modSp del mod">
        <pc:chgData name="Janice Fernandes" userId="e9756176-d0fb-497d-a3b7-b3f151cdbc82" providerId="ADAL" clId="{C3043EE9-47B3-4002-90EB-F2EF6B7BAA9E}" dt="2025-05-10T21:04:05.769" v="6221" actId="2696"/>
        <pc:sldMkLst>
          <pc:docMk/>
          <pc:sldMk cId="4005031579" sldId="842"/>
        </pc:sldMkLst>
      </pc:sldChg>
      <pc:sldChg chg="del">
        <pc:chgData name="Janice Fernandes" userId="e9756176-d0fb-497d-a3b7-b3f151cdbc82" providerId="ADAL" clId="{C3043EE9-47B3-4002-90EB-F2EF6B7BAA9E}" dt="2025-04-27T07:31:33.578" v="2707" actId="2696"/>
        <pc:sldMkLst>
          <pc:docMk/>
          <pc:sldMk cId="79158328" sldId="844"/>
        </pc:sldMkLst>
      </pc:sldChg>
      <pc:sldChg chg="del">
        <pc:chgData name="Janice Fernandes" userId="e9756176-d0fb-497d-a3b7-b3f151cdbc82" providerId="ADAL" clId="{C3043EE9-47B3-4002-90EB-F2EF6B7BAA9E}" dt="2025-05-09T17:35:34.784" v="3140" actId="2696"/>
        <pc:sldMkLst>
          <pc:docMk/>
          <pc:sldMk cId="169557336" sldId="847"/>
        </pc:sldMkLst>
      </pc:sldChg>
      <pc:sldChg chg="addSp modSp mod ord modAnim">
        <pc:chgData name="Janice Fernandes" userId="e9756176-d0fb-497d-a3b7-b3f151cdbc82" providerId="ADAL" clId="{C3043EE9-47B3-4002-90EB-F2EF6B7BAA9E}" dt="2025-05-10T21:26:06.261" v="6550"/>
        <pc:sldMkLst>
          <pc:docMk/>
          <pc:sldMk cId="530595846" sldId="848"/>
        </pc:sldMkLst>
        <pc:spChg chg="mod">
          <ac:chgData name="Janice Fernandes" userId="e9756176-d0fb-497d-a3b7-b3f151cdbc82" providerId="ADAL" clId="{C3043EE9-47B3-4002-90EB-F2EF6B7BAA9E}" dt="2025-05-10T06:22:07.494" v="4219" actId="1076"/>
          <ac:spMkLst>
            <pc:docMk/>
            <pc:sldMk cId="530595846" sldId="848"/>
            <ac:spMk id="3" creationId="{F3DCD138-7FB7-02F1-E76F-F54DD3767701}"/>
          </ac:spMkLst>
        </pc:spChg>
        <pc:spChg chg="mod">
          <ac:chgData name="Janice Fernandes" userId="e9756176-d0fb-497d-a3b7-b3f151cdbc82" providerId="ADAL" clId="{C3043EE9-47B3-4002-90EB-F2EF6B7BAA9E}" dt="2025-05-10T21:14:53.895" v="6276" actId="20577"/>
          <ac:spMkLst>
            <pc:docMk/>
            <pc:sldMk cId="530595846" sldId="848"/>
            <ac:spMk id="4" creationId="{2E6773D2-574F-1775-030E-1E9A85C894CB}"/>
          </ac:spMkLst>
        </pc:spChg>
        <pc:picChg chg="add mod">
          <ac:chgData name="Janice Fernandes" userId="e9756176-d0fb-497d-a3b7-b3f151cdbc82" providerId="ADAL" clId="{C3043EE9-47B3-4002-90EB-F2EF6B7BAA9E}" dt="2025-05-10T06:22:03.179" v="4218" actId="1076"/>
          <ac:picMkLst>
            <pc:docMk/>
            <pc:sldMk cId="530595846" sldId="848"/>
            <ac:picMk id="2050" creationId="{725102A0-C904-D6B5-CFD8-0FEDBC438CD3}"/>
          </ac:picMkLst>
        </pc:picChg>
      </pc:sldChg>
      <pc:sldChg chg="addSp delSp modSp new mod modAnim">
        <pc:chgData name="Janice Fernandes" userId="e9756176-d0fb-497d-a3b7-b3f151cdbc82" providerId="ADAL" clId="{C3043EE9-47B3-4002-90EB-F2EF6B7BAA9E}" dt="2025-05-10T05:40:31.100" v="3232" actId="115"/>
        <pc:sldMkLst>
          <pc:docMk/>
          <pc:sldMk cId="321105183" sldId="849"/>
        </pc:sldMkLst>
        <pc:spChg chg="add mod">
          <ac:chgData name="Janice Fernandes" userId="e9756176-d0fb-497d-a3b7-b3f151cdbc82" providerId="ADAL" clId="{C3043EE9-47B3-4002-90EB-F2EF6B7BAA9E}" dt="2025-05-10T05:40:31.100" v="3232" actId="115"/>
          <ac:spMkLst>
            <pc:docMk/>
            <pc:sldMk cId="321105183" sldId="849"/>
            <ac:spMk id="5" creationId="{78A55B3B-3168-A645-A845-FEEF1E9414A3}"/>
          </ac:spMkLst>
        </pc:spChg>
        <pc:picChg chg="add mod">
          <ac:chgData name="Janice Fernandes" userId="e9756176-d0fb-497d-a3b7-b3f151cdbc82" providerId="ADAL" clId="{C3043EE9-47B3-4002-90EB-F2EF6B7BAA9E}" dt="2025-04-27T06:42:47.135" v="2504" actId="1076"/>
          <ac:picMkLst>
            <pc:docMk/>
            <pc:sldMk cId="321105183" sldId="849"/>
            <ac:picMk id="4" creationId="{E71EE6A2-A4DC-E202-6C6A-7790C4295F41}"/>
          </ac:picMkLst>
        </pc:picChg>
        <pc:picChg chg="add mod">
          <ac:chgData name="Janice Fernandes" userId="e9756176-d0fb-497d-a3b7-b3f151cdbc82" providerId="ADAL" clId="{C3043EE9-47B3-4002-90EB-F2EF6B7BAA9E}" dt="2025-04-19T05:36:58.006" v="330" actId="14100"/>
          <ac:picMkLst>
            <pc:docMk/>
            <pc:sldMk cId="321105183" sldId="849"/>
            <ac:picMk id="1028" creationId="{C0D6681E-6EBA-16D3-F96A-1CD52083F9D2}"/>
          </ac:picMkLst>
        </pc:picChg>
      </pc:sldChg>
      <pc:sldChg chg="addSp delSp modSp add mod ord">
        <pc:chgData name="Janice Fernandes" userId="e9756176-d0fb-497d-a3b7-b3f151cdbc82" providerId="ADAL" clId="{C3043EE9-47B3-4002-90EB-F2EF6B7BAA9E}" dt="2025-05-10T21:15:20.634" v="6281" actId="20577"/>
        <pc:sldMkLst>
          <pc:docMk/>
          <pc:sldMk cId="1224980491" sldId="850"/>
        </pc:sldMkLst>
        <pc:spChg chg="mod">
          <ac:chgData name="Janice Fernandes" userId="e9756176-d0fb-497d-a3b7-b3f151cdbc82" providerId="ADAL" clId="{C3043EE9-47B3-4002-90EB-F2EF6B7BAA9E}" dt="2025-05-10T21:15:20.634" v="6281" actId="20577"/>
          <ac:spMkLst>
            <pc:docMk/>
            <pc:sldMk cId="1224980491" sldId="850"/>
            <ac:spMk id="5" creationId="{D46C98CF-24D6-6ED4-8E31-0C597D1242FB}"/>
          </ac:spMkLst>
        </pc:spChg>
        <pc:picChg chg="mod">
          <ac:chgData name="Janice Fernandes" userId="e9756176-d0fb-497d-a3b7-b3f151cdbc82" providerId="ADAL" clId="{C3043EE9-47B3-4002-90EB-F2EF6B7BAA9E}" dt="2025-05-10T06:36:36.746" v="4383" actId="1076"/>
          <ac:picMkLst>
            <pc:docMk/>
            <pc:sldMk cId="1224980491" sldId="850"/>
            <ac:picMk id="7" creationId="{5476D5D5-15A5-DCD6-C0EF-A620F0483D34}"/>
          </ac:picMkLst>
        </pc:picChg>
        <pc:picChg chg="add mod">
          <ac:chgData name="Janice Fernandes" userId="e9756176-d0fb-497d-a3b7-b3f151cdbc82" providerId="ADAL" clId="{C3043EE9-47B3-4002-90EB-F2EF6B7BAA9E}" dt="2025-05-10T06:36:34.731" v="4382" actId="14100"/>
          <ac:picMkLst>
            <pc:docMk/>
            <pc:sldMk cId="1224980491" sldId="850"/>
            <ac:picMk id="2050" creationId="{78814DD7-4E70-A501-87D5-64DAF1827A4E}"/>
          </ac:picMkLst>
        </pc:picChg>
      </pc:sldChg>
      <pc:sldChg chg="addSp delSp modSp new del mod modAnim">
        <pc:chgData name="Janice Fernandes" userId="e9756176-d0fb-497d-a3b7-b3f151cdbc82" providerId="ADAL" clId="{C3043EE9-47B3-4002-90EB-F2EF6B7BAA9E}" dt="2025-05-10T20:57:44.283" v="6138" actId="2696"/>
        <pc:sldMkLst>
          <pc:docMk/>
          <pc:sldMk cId="3611246348" sldId="851"/>
        </pc:sldMkLst>
      </pc:sldChg>
      <pc:sldChg chg="addSp delSp modSp add mod ord">
        <pc:chgData name="Janice Fernandes" userId="e9756176-d0fb-497d-a3b7-b3f151cdbc82" providerId="ADAL" clId="{C3043EE9-47B3-4002-90EB-F2EF6B7BAA9E}" dt="2025-05-10T21:26:54.788" v="6555" actId="1076"/>
        <pc:sldMkLst>
          <pc:docMk/>
          <pc:sldMk cId="1320992881" sldId="852"/>
        </pc:sldMkLst>
        <pc:spChg chg="mod">
          <ac:chgData name="Janice Fernandes" userId="e9756176-d0fb-497d-a3b7-b3f151cdbc82" providerId="ADAL" clId="{C3043EE9-47B3-4002-90EB-F2EF6B7BAA9E}" dt="2025-05-10T21:07:29.598" v="6236" actId="108"/>
          <ac:spMkLst>
            <pc:docMk/>
            <pc:sldMk cId="1320992881" sldId="852"/>
            <ac:spMk id="5" creationId="{71200D27-8F08-ABE4-4334-B8E2FC46A450}"/>
          </ac:spMkLst>
        </pc:spChg>
        <pc:picChg chg="add mod">
          <ac:chgData name="Janice Fernandes" userId="e9756176-d0fb-497d-a3b7-b3f151cdbc82" providerId="ADAL" clId="{C3043EE9-47B3-4002-90EB-F2EF6B7BAA9E}" dt="2025-05-10T21:26:54.788" v="6555" actId="1076"/>
          <ac:picMkLst>
            <pc:docMk/>
            <pc:sldMk cId="1320992881" sldId="852"/>
            <ac:picMk id="2" creationId="{EDEBAA04-46D6-C183-842E-C6CCB9EC3300}"/>
          </ac:picMkLst>
        </pc:picChg>
        <pc:picChg chg="add mod">
          <ac:chgData name="Janice Fernandes" userId="e9756176-d0fb-497d-a3b7-b3f151cdbc82" providerId="ADAL" clId="{C3043EE9-47B3-4002-90EB-F2EF6B7BAA9E}" dt="2025-04-19T05:43:39.549" v="657" actId="1076"/>
          <ac:picMkLst>
            <pc:docMk/>
            <pc:sldMk cId="1320992881" sldId="852"/>
            <ac:picMk id="3074" creationId="{37120D49-069A-9464-12BB-140E014B2A0A}"/>
          </ac:picMkLst>
        </pc:picChg>
      </pc:sldChg>
      <pc:sldChg chg="new del">
        <pc:chgData name="Janice Fernandes" userId="e9756176-d0fb-497d-a3b7-b3f151cdbc82" providerId="ADAL" clId="{C3043EE9-47B3-4002-90EB-F2EF6B7BAA9E}" dt="2025-04-23T08:32:16.012" v="907" actId="47"/>
        <pc:sldMkLst>
          <pc:docMk/>
          <pc:sldMk cId="279197040" sldId="853"/>
        </pc:sldMkLst>
      </pc:sldChg>
      <pc:sldChg chg="addSp delSp modSp add mod ord">
        <pc:chgData name="Janice Fernandes" userId="e9756176-d0fb-497d-a3b7-b3f151cdbc82" providerId="ADAL" clId="{C3043EE9-47B3-4002-90EB-F2EF6B7BAA9E}" dt="2025-05-10T06:23:25.199" v="4225" actId="478"/>
        <pc:sldMkLst>
          <pc:docMk/>
          <pc:sldMk cId="4232121352" sldId="854"/>
        </pc:sldMkLst>
        <pc:spChg chg="add mod">
          <ac:chgData name="Janice Fernandes" userId="e9756176-d0fb-497d-a3b7-b3f151cdbc82" providerId="ADAL" clId="{C3043EE9-47B3-4002-90EB-F2EF6B7BAA9E}" dt="2025-05-10T06:23:17.513" v="4224" actId="113"/>
          <ac:spMkLst>
            <pc:docMk/>
            <pc:sldMk cId="4232121352" sldId="854"/>
            <ac:spMk id="2" creationId="{50E0764D-435E-98E1-2AB9-0301CB72A886}"/>
          </ac:spMkLst>
        </pc:spChg>
      </pc:sldChg>
      <pc:sldChg chg="delSp modSp add del mod">
        <pc:chgData name="Janice Fernandes" userId="e9756176-d0fb-497d-a3b7-b3f151cdbc82" providerId="ADAL" clId="{C3043EE9-47B3-4002-90EB-F2EF6B7BAA9E}" dt="2025-04-27T07:28:36.360" v="2660" actId="2696"/>
        <pc:sldMkLst>
          <pc:docMk/>
          <pc:sldMk cId="2393306762" sldId="855"/>
        </pc:sldMkLst>
      </pc:sldChg>
      <pc:sldChg chg="modSp add del mod">
        <pc:chgData name="Janice Fernandes" userId="e9756176-d0fb-497d-a3b7-b3f151cdbc82" providerId="ADAL" clId="{C3043EE9-47B3-4002-90EB-F2EF6B7BAA9E}" dt="2025-04-27T07:29:43.770" v="2671" actId="2696"/>
        <pc:sldMkLst>
          <pc:docMk/>
          <pc:sldMk cId="3338262680" sldId="856"/>
        </pc:sldMkLst>
      </pc:sldChg>
      <pc:sldChg chg="addSp delSp modSp add del mod delAnim modAnim">
        <pc:chgData name="Janice Fernandes" userId="e9756176-d0fb-497d-a3b7-b3f151cdbc82" providerId="ADAL" clId="{C3043EE9-47B3-4002-90EB-F2EF6B7BAA9E}" dt="2025-05-10T21:22:04.516" v="6535" actId="2696"/>
        <pc:sldMkLst>
          <pc:docMk/>
          <pc:sldMk cId="334022127" sldId="857"/>
        </pc:sldMkLst>
      </pc:sldChg>
      <pc:sldChg chg="add del ord">
        <pc:chgData name="Janice Fernandes" userId="e9756176-d0fb-497d-a3b7-b3f151cdbc82" providerId="ADAL" clId="{C3043EE9-47B3-4002-90EB-F2EF6B7BAA9E}" dt="2025-05-09T17:57:41.738" v="3219" actId="2696"/>
        <pc:sldMkLst>
          <pc:docMk/>
          <pc:sldMk cId="2878521154" sldId="858"/>
        </pc:sldMkLst>
      </pc:sldChg>
      <pc:sldChg chg="add del modTransition">
        <pc:chgData name="Janice Fernandes" userId="e9756176-d0fb-497d-a3b7-b3f151cdbc82" providerId="ADAL" clId="{C3043EE9-47B3-4002-90EB-F2EF6B7BAA9E}" dt="2025-05-10T20:56:38.911" v="6130" actId="2696"/>
        <pc:sldMkLst>
          <pc:docMk/>
          <pc:sldMk cId="61625427" sldId="859"/>
        </pc:sldMkLst>
      </pc:sldChg>
      <pc:sldChg chg="add">
        <pc:chgData name="Janice Fernandes" userId="e9756176-d0fb-497d-a3b7-b3f151cdbc82" providerId="ADAL" clId="{C3043EE9-47B3-4002-90EB-F2EF6B7BAA9E}" dt="2025-04-27T06:23:55.243" v="2251"/>
        <pc:sldMkLst>
          <pc:docMk/>
          <pc:sldMk cId="1553165723" sldId="860"/>
        </pc:sldMkLst>
      </pc:sldChg>
      <pc:sldChg chg="add del">
        <pc:chgData name="Janice Fernandes" userId="e9756176-d0fb-497d-a3b7-b3f151cdbc82" providerId="ADAL" clId="{C3043EE9-47B3-4002-90EB-F2EF6B7BAA9E}" dt="2025-04-27T07:30:16.604" v="2681" actId="2696"/>
        <pc:sldMkLst>
          <pc:docMk/>
          <pc:sldMk cId="682263496" sldId="861"/>
        </pc:sldMkLst>
      </pc:sldChg>
      <pc:sldChg chg="addSp modSp add del mod">
        <pc:chgData name="Janice Fernandes" userId="e9756176-d0fb-497d-a3b7-b3f151cdbc82" providerId="ADAL" clId="{C3043EE9-47B3-4002-90EB-F2EF6B7BAA9E}" dt="2025-05-10T07:10:16.365" v="5055" actId="2696"/>
        <pc:sldMkLst>
          <pc:docMk/>
          <pc:sldMk cId="2888279669" sldId="862"/>
        </pc:sldMkLst>
      </pc:sldChg>
      <pc:sldChg chg="add del">
        <pc:chgData name="Janice Fernandes" userId="e9756176-d0fb-497d-a3b7-b3f151cdbc82" providerId="ADAL" clId="{C3043EE9-47B3-4002-90EB-F2EF6B7BAA9E}" dt="2025-05-10T07:10:27.522" v="5056" actId="2696"/>
        <pc:sldMkLst>
          <pc:docMk/>
          <pc:sldMk cId="2826801149" sldId="863"/>
        </pc:sldMkLst>
      </pc:sldChg>
      <pc:sldChg chg="addSp delSp modSp new mod ord modAnim">
        <pc:chgData name="Janice Fernandes" userId="e9756176-d0fb-497d-a3b7-b3f151cdbc82" providerId="ADAL" clId="{C3043EE9-47B3-4002-90EB-F2EF6B7BAA9E}" dt="2025-05-19T09:19:24.835" v="6591" actId="20577"/>
        <pc:sldMkLst>
          <pc:docMk/>
          <pc:sldMk cId="106642379" sldId="864"/>
        </pc:sldMkLst>
        <pc:spChg chg="add mod">
          <ac:chgData name="Janice Fernandes" userId="e9756176-d0fb-497d-a3b7-b3f151cdbc82" providerId="ADAL" clId="{C3043EE9-47B3-4002-90EB-F2EF6B7BAA9E}" dt="2025-05-19T09:19:24.835" v="6591" actId="20577"/>
          <ac:spMkLst>
            <pc:docMk/>
            <pc:sldMk cId="106642379" sldId="864"/>
            <ac:spMk id="4" creationId="{46E20D6C-1256-C564-0187-D1CCB72A4CA5}"/>
          </ac:spMkLst>
        </pc:spChg>
        <pc:spChg chg="add mod">
          <ac:chgData name="Janice Fernandes" userId="e9756176-d0fb-497d-a3b7-b3f151cdbc82" providerId="ADAL" clId="{C3043EE9-47B3-4002-90EB-F2EF6B7BAA9E}" dt="2025-05-10T07:01:56.394" v="4988" actId="1076"/>
          <ac:spMkLst>
            <pc:docMk/>
            <pc:sldMk cId="106642379" sldId="864"/>
            <ac:spMk id="6" creationId="{960DF7DB-C2DA-06DD-197C-3A2369C115A3}"/>
          </ac:spMkLst>
        </pc:spChg>
        <pc:spChg chg="add mod">
          <ac:chgData name="Janice Fernandes" userId="e9756176-d0fb-497d-a3b7-b3f151cdbc82" providerId="ADAL" clId="{C3043EE9-47B3-4002-90EB-F2EF6B7BAA9E}" dt="2025-05-10T07:02:25.634" v="4990" actId="1076"/>
          <ac:spMkLst>
            <pc:docMk/>
            <pc:sldMk cId="106642379" sldId="864"/>
            <ac:spMk id="7" creationId="{67B2CBCB-1C2F-98B8-6017-A5A1C0EA4F62}"/>
          </ac:spMkLst>
        </pc:spChg>
        <pc:spChg chg="add mod">
          <ac:chgData name="Janice Fernandes" userId="e9756176-d0fb-497d-a3b7-b3f151cdbc82" providerId="ADAL" clId="{C3043EE9-47B3-4002-90EB-F2EF6B7BAA9E}" dt="2025-05-10T07:03:18.329" v="5023" actId="1076"/>
          <ac:spMkLst>
            <pc:docMk/>
            <pc:sldMk cId="106642379" sldId="864"/>
            <ac:spMk id="9" creationId="{87ED7FAC-E19B-AB70-E9F4-5FF0C2209C7E}"/>
          </ac:spMkLst>
        </pc:spChg>
      </pc:sldChg>
      <pc:sldChg chg="addSp delSp modSp new del mod ord">
        <pc:chgData name="Janice Fernandes" userId="e9756176-d0fb-497d-a3b7-b3f151cdbc82" providerId="ADAL" clId="{C3043EE9-47B3-4002-90EB-F2EF6B7BAA9E}" dt="2025-05-10T06:50:48.448" v="4514" actId="2696"/>
        <pc:sldMkLst>
          <pc:docMk/>
          <pc:sldMk cId="85423060" sldId="865"/>
        </pc:sldMkLst>
      </pc:sldChg>
      <pc:sldChg chg="addSp modSp new mod ord">
        <pc:chgData name="Janice Fernandes" userId="e9756176-d0fb-497d-a3b7-b3f151cdbc82" providerId="ADAL" clId="{C3043EE9-47B3-4002-90EB-F2EF6B7BAA9E}" dt="2025-04-27T07:28:28.588" v="2659" actId="1076"/>
        <pc:sldMkLst>
          <pc:docMk/>
          <pc:sldMk cId="2950149380" sldId="866"/>
        </pc:sldMkLst>
      </pc:sldChg>
      <pc:sldChg chg="addSp delSp modSp new mod ord modClrScheme chgLayout">
        <pc:chgData name="Janice Fernandes" userId="e9756176-d0fb-497d-a3b7-b3f151cdbc82" providerId="ADAL" clId="{C3043EE9-47B3-4002-90EB-F2EF6B7BAA9E}" dt="2025-05-10T06:38:07.284" v="4392" actId="1076"/>
        <pc:sldMkLst>
          <pc:docMk/>
          <pc:sldMk cId="970951928" sldId="867"/>
        </pc:sldMkLst>
        <pc:graphicFrameChg chg="modGraphic">
          <ac:chgData name="Janice Fernandes" userId="e9756176-d0fb-497d-a3b7-b3f151cdbc82" providerId="ADAL" clId="{C3043EE9-47B3-4002-90EB-F2EF6B7BAA9E}" dt="2025-05-10T06:38:01.768" v="4391" actId="14100"/>
          <ac:graphicFrameMkLst>
            <pc:docMk/>
            <pc:sldMk cId="970951928" sldId="867"/>
            <ac:graphicFrameMk id="7" creationId="{9FE1A756-8ABC-83B2-594C-37BBC63E556D}"/>
          </ac:graphicFrameMkLst>
        </pc:graphicFrameChg>
        <pc:picChg chg="mod">
          <ac:chgData name="Janice Fernandes" userId="e9756176-d0fb-497d-a3b7-b3f151cdbc82" providerId="ADAL" clId="{C3043EE9-47B3-4002-90EB-F2EF6B7BAA9E}" dt="2025-05-10T06:38:07.284" v="4392" actId="1076"/>
          <ac:picMkLst>
            <pc:docMk/>
            <pc:sldMk cId="970951928" sldId="867"/>
            <ac:picMk id="8" creationId="{3675B4CE-496C-FA20-C8AE-9E327F8E82E9}"/>
          </ac:picMkLst>
        </pc:picChg>
      </pc:sldChg>
      <pc:sldChg chg="addSp delSp modSp new del mod">
        <pc:chgData name="Janice Fernandes" userId="e9756176-d0fb-497d-a3b7-b3f151cdbc82" providerId="ADAL" clId="{C3043EE9-47B3-4002-90EB-F2EF6B7BAA9E}" dt="2025-05-09T17:33:56.258" v="3127" actId="2696"/>
        <pc:sldMkLst>
          <pc:docMk/>
          <pc:sldMk cId="1955148093" sldId="868"/>
        </pc:sldMkLst>
      </pc:sldChg>
      <pc:sldChg chg="addSp delSp modSp new mod ord">
        <pc:chgData name="Janice Fernandes" userId="e9756176-d0fb-497d-a3b7-b3f151cdbc82" providerId="ADAL" clId="{C3043EE9-47B3-4002-90EB-F2EF6B7BAA9E}" dt="2025-05-19T09:20:15.147" v="6596" actId="113"/>
        <pc:sldMkLst>
          <pc:docMk/>
          <pc:sldMk cId="3497181901" sldId="869"/>
        </pc:sldMkLst>
        <pc:spChg chg="add mod">
          <ac:chgData name="Janice Fernandes" userId="e9756176-d0fb-497d-a3b7-b3f151cdbc82" providerId="ADAL" clId="{C3043EE9-47B3-4002-90EB-F2EF6B7BAA9E}" dt="2025-05-10T20:40:43.857" v="6026" actId="1076"/>
          <ac:spMkLst>
            <pc:docMk/>
            <pc:sldMk cId="3497181901" sldId="869"/>
            <ac:spMk id="4" creationId="{195CABF4-587A-82CC-F19F-440E8D1C83B3}"/>
          </ac:spMkLst>
        </pc:spChg>
        <pc:spChg chg="add mod">
          <ac:chgData name="Janice Fernandes" userId="e9756176-d0fb-497d-a3b7-b3f151cdbc82" providerId="ADAL" clId="{C3043EE9-47B3-4002-90EB-F2EF6B7BAA9E}" dt="2025-05-10T20:49:28.989" v="6070" actId="1076"/>
          <ac:spMkLst>
            <pc:docMk/>
            <pc:sldMk cId="3497181901" sldId="869"/>
            <ac:spMk id="5" creationId="{AB565644-6983-C7FB-1431-F5F96A172C9B}"/>
          </ac:spMkLst>
        </pc:spChg>
        <pc:spChg chg="add del mod">
          <ac:chgData name="Janice Fernandes" userId="e9756176-d0fb-497d-a3b7-b3f151cdbc82" providerId="ADAL" clId="{C3043EE9-47B3-4002-90EB-F2EF6B7BAA9E}" dt="2025-05-19T09:20:15.147" v="6596" actId="113"/>
          <ac:spMkLst>
            <pc:docMk/>
            <pc:sldMk cId="3497181901" sldId="869"/>
            <ac:spMk id="8" creationId="{7F3A5CF2-2EB0-4184-81B1-CA5373F318F0}"/>
          </ac:spMkLst>
        </pc:spChg>
        <pc:spChg chg="add mod">
          <ac:chgData name="Janice Fernandes" userId="e9756176-d0fb-497d-a3b7-b3f151cdbc82" providerId="ADAL" clId="{C3043EE9-47B3-4002-90EB-F2EF6B7BAA9E}" dt="2025-05-10T20:53:48.933" v="6088" actId="1076"/>
          <ac:spMkLst>
            <pc:docMk/>
            <pc:sldMk cId="3497181901" sldId="869"/>
            <ac:spMk id="9" creationId="{3D02D3C5-D8A8-1340-D75C-079E3F1BFCED}"/>
          </ac:spMkLst>
        </pc:spChg>
        <pc:spChg chg="add mod">
          <ac:chgData name="Janice Fernandes" userId="e9756176-d0fb-497d-a3b7-b3f151cdbc82" providerId="ADAL" clId="{C3043EE9-47B3-4002-90EB-F2EF6B7BAA9E}" dt="2025-05-10T20:53:55.658" v="6089" actId="1076"/>
          <ac:spMkLst>
            <pc:docMk/>
            <pc:sldMk cId="3497181901" sldId="869"/>
            <ac:spMk id="10" creationId="{F480A007-0D02-90A3-6EA7-6C3BBE412CFD}"/>
          </ac:spMkLst>
        </pc:spChg>
      </pc:sldChg>
      <pc:sldChg chg="addSp delSp modSp new del mod ord">
        <pc:chgData name="Janice Fernandes" userId="e9756176-d0fb-497d-a3b7-b3f151cdbc82" providerId="ADAL" clId="{C3043EE9-47B3-4002-90EB-F2EF6B7BAA9E}" dt="2025-05-10T20:55:01.199" v="6120" actId="2696"/>
        <pc:sldMkLst>
          <pc:docMk/>
          <pc:sldMk cId="1835026110" sldId="870"/>
        </pc:sldMkLst>
      </pc:sldChg>
      <pc:sldChg chg="addSp delSp modSp new mod modAnim">
        <pc:chgData name="Janice Fernandes" userId="e9756176-d0fb-497d-a3b7-b3f151cdbc82" providerId="ADAL" clId="{C3043EE9-47B3-4002-90EB-F2EF6B7BAA9E}" dt="2025-05-10T06:35:10.555" v="4377" actId="207"/>
        <pc:sldMkLst>
          <pc:docMk/>
          <pc:sldMk cId="291708374" sldId="871"/>
        </pc:sldMkLst>
        <pc:spChg chg="add mod">
          <ac:chgData name="Janice Fernandes" userId="e9756176-d0fb-497d-a3b7-b3f151cdbc82" providerId="ADAL" clId="{C3043EE9-47B3-4002-90EB-F2EF6B7BAA9E}" dt="2025-05-10T06:29:52.179" v="4340" actId="1076"/>
          <ac:spMkLst>
            <pc:docMk/>
            <pc:sldMk cId="291708374" sldId="871"/>
            <ac:spMk id="2" creationId="{3CF3CB2E-8EC2-A9C9-45ED-D81BD5BAD81A}"/>
          </ac:spMkLst>
        </pc:spChg>
        <pc:spChg chg="add mod">
          <ac:chgData name="Janice Fernandes" userId="e9756176-d0fb-497d-a3b7-b3f151cdbc82" providerId="ADAL" clId="{C3043EE9-47B3-4002-90EB-F2EF6B7BAA9E}" dt="2025-05-10T06:33:12.465" v="4362" actId="1076"/>
          <ac:spMkLst>
            <pc:docMk/>
            <pc:sldMk cId="291708374" sldId="871"/>
            <ac:spMk id="4" creationId="{EF0AA3A2-E38B-EA13-D45C-FC084D4F846E}"/>
          </ac:spMkLst>
        </pc:spChg>
        <pc:spChg chg="add mod">
          <ac:chgData name="Janice Fernandes" userId="e9756176-d0fb-497d-a3b7-b3f151cdbc82" providerId="ADAL" clId="{C3043EE9-47B3-4002-90EB-F2EF6B7BAA9E}" dt="2025-05-10T06:29:57.795" v="4342" actId="1076"/>
          <ac:spMkLst>
            <pc:docMk/>
            <pc:sldMk cId="291708374" sldId="871"/>
            <ac:spMk id="7" creationId="{B0513E66-4B05-B143-D2DC-7F058E793A70}"/>
          </ac:spMkLst>
        </pc:spChg>
        <pc:spChg chg="add mod">
          <ac:chgData name="Janice Fernandes" userId="e9756176-d0fb-497d-a3b7-b3f151cdbc82" providerId="ADAL" clId="{C3043EE9-47B3-4002-90EB-F2EF6B7BAA9E}" dt="2025-05-10T06:29:19.584" v="4333" actId="1076"/>
          <ac:spMkLst>
            <pc:docMk/>
            <pc:sldMk cId="291708374" sldId="871"/>
            <ac:spMk id="8" creationId="{737581A7-A040-C7EC-0D8B-BC71DE5BD84B}"/>
          </ac:spMkLst>
        </pc:spChg>
        <pc:spChg chg="add mod">
          <ac:chgData name="Janice Fernandes" userId="e9756176-d0fb-497d-a3b7-b3f151cdbc82" providerId="ADAL" clId="{C3043EE9-47B3-4002-90EB-F2EF6B7BAA9E}" dt="2025-05-10T06:33:16.113" v="4363" actId="1076"/>
          <ac:spMkLst>
            <pc:docMk/>
            <pc:sldMk cId="291708374" sldId="871"/>
            <ac:spMk id="10" creationId="{91A5261B-72BB-24AF-30D0-40057999FA90}"/>
          </ac:spMkLst>
        </pc:spChg>
        <pc:spChg chg="add mod">
          <ac:chgData name="Janice Fernandes" userId="e9756176-d0fb-497d-a3b7-b3f151cdbc82" providerId="ADAL" clId="{C3043EE9-47B3-4002-90EB-F2EF6B7BAA9E}" dt="2025-05-10T06:34:59.804" v="4376" actId="207"/>
          <ac:spMkLst>
            <pc:docMk/>
            <pc:sldMk cId="291708374" sldId="871"/>
            <ac:spMk id="11" creationId="{9D455D10-914B-2A4B-74F5-78284AC40303}"/>
          </ac:spMkLst>
        </pc:spChg>
        <pc:spChg chg="add mod">
          <ac:chgData name="Janice Fernandes" userId="e9756176-d0fb-497d-a3b7-b3f151cdbc82" providerId="ADAL" clId="{C3043EE9-47B3-4002-90EB-F2EF6B7BAA9E}" dt="2025-05-10T06:35:10.555" v="4377" actId="207"/>
          <ac:spMkLst>
            <pc:docMk/>
            <pc:sldMk cId="291708374" sldId="871"/>
            <ac:spMk id="12" creationId="{7DB74B74-BDC7-7FEC-CF4C-68E6D9C1F756}"/>
          </ac:spMkLst>
        </pc:spChg>
        <pc:picChg chg="add mod">
          <ac:chgData name="Janice Fernandes" userId="e9756176-d0fb-497d-a3b7-b3f151cdbc82" providerId="ADAL" clId="{C3043EE9-47B3-4002-90EB-F2EF6B7BAA9E}" dt="2025-05-10T06:29:54.123" v="4341" actId="1076"/>
          <ac:picMkLst>
            <pc:docMk/>
            <pc:sldMk cId="291708374" sldId="871"/>
            <ac:picMk id="5" creationId="{C7BC6883-0239-E6CD-F7E2-A356088B06FA}"/>
          </ac:picMkLst>
        </pc:picChg>
        <pc:picChg chg="add mod">
          <ac:chgData name="Janice Fernandes" userId="e9756176-d0fb-497d-a3b7-b3f151cdbc82" providerId="ADAL" clId="{C3043EE9-47B3-4002-90EB-F2EF6B7BAA9E}" dt="2025-05-10T06:33:08.860" v="4361" actId="1076"/>
          <ac:picMkLst>
            <pc:docMk/>
            <pc:sldMk cId="291708374" sldId="871"/>
            <ac:picMk id="6" creationId="{694F6F6B-9F10-4CA6-42B2-119EDFB7C7D2}"/>
          </ac:picMkLst>
        </pc:picChg>
        <pc:picChg chg="add mod">
          <ac:chgData name="Janice Fernandes" userId="e9756176-d0fb-497d-a3b7-b3f151cdbc82" providerId="ADAL" clId="{C3043EE9-47B3-4002-90EB-F2EF6B7BAA9E}" dt="2025-05-10T06:33:06.139" v="4360" actId="1076"/>
          <ac:picMkLst>
            <pc:docMk/>
            <pc:sldMk cId="291708374" sldId="871"/>
            <ac:picMk id="9" creationId="{9BE5DBDD-A7E7-CE0D-4DB5-AA094B0CE59F}"/>
          </ac:picMkLst>
        </pc:picChg>
      </pc:sldChg>
      <pc:sldChg chg="addSp modSp new del mod setBg">
        <pc:chgData name="Janice Fernandes" userId="e9756176-d0fb-497d-a3b7-b3f151cdbc82" providerId="ADAL" clId="{C3043EE9-47B3-4002-90EB-F2EF6B7BAA9E}" dt="2025-05-10T06:19:29.033" v="4215" actId="2696"/>
        <pc:sldMkLst>
          <pc:docMk/>
          <pc:sldMk cId="1423307079" sldId="872"/>
        </pc:sldMkLst>
      </pc:sldChg>
      <pc:sldChg chg="addSp delSp modSp new del mod ord modAnim">
        <pc:chgData name="Janice Fernandes" userId="e9756176-d0fb-497d-a3b7-b3f151cdbc82" providerId="ADAL" clId="{C3043EE9-47B3-4002-90EB-F2EF6B7BAA9E}" dt="2025-05-10T05:55:53.004" v="4025" actId="2696"/>
        <pc:sldMkLst>
          <pc:docMk/>
          <pc:sldMk cId="2733244078" sldId="873"/>
        </pc:sldMkLst>
      </pc:sldChg>
      <pc:sldChg chg="addSp modSp new del mod">
        <pc:chgData name="Janice Fernandes" userId="e9756176-d0fb-497d-a3b7-b3f151cdbc82" providerId="ADAL" clId="{C3043EE9-47B3-4002-90EB-F2EF6B7BAA9E}" dt="2025-05-10T06:19:45.706" v="4216" actId="2696"/>
        <pc:sldMkLst>
          <pc:docMk/>
          <pc:sldMk cId="389702564" sldId="874"/>
        </pc:sldMkLst>
      </pc:sldChg>
      <pc:sldChg chg="addSp delSp modSp new mod">
        <pc:chgData name="Janice Fernandes" userId="e9756176-d0fb-497d-a3b7-b3f151cdbc82" providerId="ADAL" clId="{C3043EE9-47B3-4002-90EB-F2EF6B7BAA9E}" dt="2025-05-10T06:24:29.755" v="4229" actId="1076"/>
        <pc:sldMkLst>
          <pc:docMk/>
          <pc:sldMk cId="3211081646" sldId="875"/>
        </pc:sldMkLst>
        <pc:spChg chg="add mod">
          <ac:chgData name="Janice Fernandes" userId="e9756176-d0fb-497d-a3b7-b3f151cdbc82" providerId="ADAL" clId="{C3043EE9-47B3-4002-90EB-F2EF6B7BAA9E}" dt="2025-05-10T05:51:04.423" v="3582" actId="1076"/>
          <ac:spMkLst>
            <pc:docMk/>
            <pc:sldMk cId="3211081646" sldId="875"/>
            <ac:spMk id="5" creationId="{44B85D1D-9DC7-FF78-7A52-DEFC926389C8}"/>
          </ac:spMkLst>
        </pc:spChg>
        <pc:spChg chg="add mod">
          <ac:chgData name="Janice Fernandes" userId="e9756176-d0fb-497d-a3b7-b3f151cdbc82" providerId="ADAL" clId="{C3043EE9-47B3-4002-90EB-F2EF6B7BAA9E}" dt="2025-05-10T05:50:32.979" v="3579" actId="14100"/>
          <ac:spMkLst>
            <pc:docMk/>
            <pc:sldMk cId="3211081646" sldId="875"/>
            <ac:spMk id="7" creationId="{65A23BF5-ED1C-EC68-06D3-958147E78ABC}"/>
          </ac:spMkLst>
        </pc:spChg>
        <pc:spChg chg="add mod">
          <ac:chgData name="Janice Fernandes" userId="e9756176-d0fb-497d-a3b7-b3f151cdbc82" providerId="ADAL" clId="{C3043EE9-47B3-4002-90EB-F2EF6B7BAA9E}" dt="2025-05-10T06:24:29.755" v="4229" actId="1076"/>
          <ac:spMkLst>
            <pc:docMk/>
            <pc:sldMk cId="3211081646" sldId="875"/>
            <ac:spMk id="9" creationId="{499E4FD1-21C9-17A8-AFF9-142E13958FAF}"/>
          </ac:spMkLst>
        </pc:spChg>
        <pc:spChg chg="add mod">
          <ac:chgData name="Janice Fernandes" userId="e9756176-d0fb-497d-a3b7-b3f151cdbc82" providerId="ADAL" clId="{C3043EE9-47B3-4002-90EB-F2EF6B7BAA9E}" dt="2025-05-10T06:24:25.837" v="4228" actId="1076"/>
          <ac:spMkLst>
            <pc:docMk/>
            <pc:sldMk cId="3211081646" sldId="875"/>
            <ac:spMk id="11" creationId="{F0700A11-D2A9-BEAA-CCCD-5B906FB9BB1A}"/>
          </ac:spMkLst>
        </pc:spChg>
        <pc:spChg chg="add mod">
          <ac:chgData name="Janice Fernandes" userId="e9756176-d0fb-497d-a3b7-b3f151cdbc82" providerId="ADAL" clId="{C3043EE9-47B3-4002-90EB-F2EF6B7BAA9E}" dt="2025-05-10T06:24:06.875" v="4227" actId="20577"/>
          <ac:spMkLst>
            <pc:docMk/>
            <pc:sldMk cId="3211081646" sldId="875"/>
            <ac:spMk id="13" creationId="{F37B784C-7B56-87A4-AF6F-D7D77228F00A}"/>
          </ac:spMkLst>
        </pc:spChg>
        <pc:spChg chg="add mod">
          <ac:chgData name="Janice Fernandes" userId="e9756176-d0fb-497d-a3b7-b3f151cdbc82" providerId="ADAL" clId="{C3043EE9-47B3-4002-90EB-F2EF6B7BAA9E}" dt="2025-05-09T17:52:20.485" v="3169" actId="20577"/>
          <ac:spMkLst>
            <pc:docMk/>
            <pc:sldMk cId="3211081646" sldId="875"/>
            <ac:spMk id="15" creationId="{2BD7ED9A-D030-9F6D-F3D8-2931C6615F7F}"/>
          </ac:spMkLst>
        </pc:spChg>
      </pc:sldChg>
      <pc:sldChg chg="addSp delSp modSp add mod ord">
        <pc:chgData name="Janice Fernandes" userId="e9756176-d0fb-497d-a3b7-b3f151cdbc82" providerId="ADAL" clId="{C3043EE9-47B3-4002-90EB-F2EF6B7BAA9E}" dt="2025-05-19T09:13:06.863" v="6576" actId="1076"/>
        <pc:sldMkLst>
          <pc:docMk/>
          <pc:sldMk cId="1089789687" sldId="876"/>
        </pc:sldMkLst>
        <pc:spChg chg="mod">
          <ac:chgData name="Janice Fernandes" userId="e9756176-d0fb-497d-a3b7-b3f151cdbc82" providerId="ADAL" clId="{C3043EE9-47B3-4002-90EB-F2EF6B7BAA9E}" dt="2025-05-19T09:07:42.494" v="6564" actId="113"/>
          <ac:spMkLst>
            <pc:docMk/>
            <pc:sldMk cId="1089789687" sldId="876"/>
            <ac:spMk id="2" creationId="{EE2948E9-561F-2C6D-6510-D720167D151B}"/>
          </ac:spMkLst>
        </pc:spChg>
        <pc:spChg chg="add del mod">
          <ac:chgData name="Janice Fernandes" userId="e9756176-d0fb-497d-a3b7-b3f151cdbc82" providerId="ADAL" clId="{C3043EE9-47B3-4002-90EB-F2EF6B7BAA9E}" dt="2025-05-19T09:12:56.516" v="6574" actId="478"/>
          <ac:spMkLst>
            <pc:docMk/>
            <pc:sldMk cId="1089789687" sldId="876"/>
            <ac:spMk id="6" creationId="{50C9A4A0-40B8-0694-9756-4A0DF375E992}"/>
          </ac:spMkLst>
        </pc:spChg>
        <pc:spChg chg="add mod">
          <ac:chgData name="Janice Fernandes" userId="e9756176-d0fb-497d-a3b7-b3f151cdbc82" providerId="ADAL" clId="{C3043EE9-47B3-4002-90EB-F2EF6B7BAA9E}" dt="2025-05-19T09:13:06.863" v="6576" actId="1076"/>
          <ac:spMkLst>
            <pc:docMk/>
            <pc:sldMk cId="1089789687" sldId="876"/>
            <ac:spMk id="9" creationId="{8156CFCD-05FE-82AF-2F23-5C52B8EC49F3}"/>
          </ac:spMkLst>
        </pc:spChg>
        <pc:picChg chg="add mod">
          <ac:chgData name="Janice Fernandes" userId="e9756176-d0fb-497d-a3b7-b3f151cdbc82" providerId="ADAL" clId="{C3043EE9-47B3-4002-90EB-F2EF6B7BAA9E}" dt="2025-05-10T07:05:19.853" v="5042" actId="692"/>
          <ac:picMkLst>
            <pc:docMk/>
            <pc:sldMk cId="1089789687" sldId="876"/>
            <ac:picMk id="4" creationId="{6717A48F-10AE-C275-4B9C-C7E2FF4B4A07}"/>
          </ac:picMkLst>
        </pc:picChg>
        <pc:picChg chg="add mod">
          <ac:chgData name="Janice Fernandes" userId="e9756176-d0fb-497d-a3b7-b3f151cdbc82" providerId="ADAL" clId="{C3043EE9-47B3-4002-90EB-F2EF6B7BAA9E}" dt="2025-05-10T07:05:04.450" v="5035" actId="1076"/>
          <ac:picMkLst>
            <pc:docMk/>
            <pc:sldMk cId="1089789687" sldId="876"/>
            <ac:picMk id="7" creationId="{27C73EB4-E266-54B3-10AC-4E2B307C9F21}"/>
          </ac:picMkLst>
        </pc:picChg>
      </pc:sldChg>
      <pc:sldChg chg="addSp delSp modSp new mod ord modAnim">
        <pc:chgData name="Janice Fernandes" userId="e9756176-d0fb-497d-a3b7-b3f151cdbc82" providerId="ADAL" clId="{C3043EE9-47B3-4002-90EB-F2EF6B7BAA9E}" dt="2025-05-19T13:19:15.737" v="6636"/>
        <pc:sldMkLst>
          <pc:docMk/>
          <pc:sldMk cId="983320440" sldId="877"/>
        </pc:sldMkLst>
        <pc:spChg chg="add mod">
          <ac:chgData name="Janice Fernandes" userId="e9756176-d0fb-497d-a3b7-b3f151cdbc82" providerId="ADAL" clId="{C3043EE9-47B3-4002-90EB-F2EF6B7BAA9E}" dt="2025-05-10T20:59:05.213" v="6171" actId="1076"/>
          <ac:spMkLst>
            <pc:docMk/>
            <pc:sldMk cId="983320440" sldId="877"/>
            <ac:spMk id="4" creationId="{49A8CB65-E049-5568-7588-37CB97818938}"/>
          </ac:spMkLst>
        </pc:spChg>
        <pc:spChg chg="add mod">
          <ac:chgData name="Janice Fernandes" userId="e9756176-d0fb-497d-a3b7-b3f151cdbc82" providerId="ADAL" clId="{C3043EE9-47B3-4002-90EB-F2EF6B7BAA9E}" dt="2025-05-19T13:19:15.737" v="6636"/>
          <ac:spMkLst>
            <pc:docMk/>
            <pc:sldMk cId="983320440" sldId="877"/>
            <ac:spMk id="8" creationId="{76B59E11-9522-1C33-AA39-C18AAB31925E}"/>
          </ac:spMkLst>
        </pc:spChg>
      </pc:sldChg>
    </pc:docChg>
  </pc:docChgLst>
  <pc:docChgLst>
    <pc:chgData name="Janice Fernandes" userId="e9756176-d0fb-497d-a3b7-b3f151cdbc82" providerId="ADAL" clId="{109283E3-1827-4C66-852D-6207FF143FBC}"/>
    <pc:docChg chg="undo redo custSel delSld modSld sldOrd delMainMaster">
      <pc:chgData name="Janice Fernandes" userId="e9756176-d0fb-497d-a3b7-b3f151cdbc82" providerId="ADAL" clId="{109283E3-1827-4C66-852D-6207FF143FBC}" dt="2025-05-08T11:05:17.235" v="1077" actId="2696"/>
      <pc:docMkLst>
        <pc:docMk/>
      </pc:docMkLst>
      <pc:sldChg chg="del">
        <pc:chgData name="Janice Fernandes" userId="e9756176-d0fb-497d-a3b7-b3f151cdbc82" providerId="ADAL" clId="{109283E3-1827-4C66-852D-6207FF143FBC}" dt="2025-05-08T10:31:52.046" v="937" actId="2696"/>
        <pc:sldMkLst>
          <pc:docMk/>
          <pc:sldMk cId="3547475888" sldId="332"/>
        </pc:sldMkLst>
      </pc:sldChg>
      <pc:sldChg chg="ord">
        <pc:chgData name="Janice Fernandes" userId="e9756176-d0fb-497d-a3b7-b3f151cdbc82" providerId="ADAL" clId="{109283E3-1827-4C66-852D-6207FF143FBC}" dt="2025-05-08T10:32:19.496" v="939"/>
        <pc:sldMkLst>
          <pc:docMk/>
          <pc:sldMk cId="3324777941" sldId="358"/>
        </pc:sldMkLst>
      </pc:sldChg>
      <pc:sldChg chg="del">
        <pc:chgData name="Janice Fernandes" userId="e9756176-d0fb-497d-a3b7-b3f151cdbc82" providerId="ADAL" clId="{109283E3-1827-4C66-852D-6207FF143FBC}" dt="2025-05-08T10:31:10.569" v="930" actId="2696"/>
        <pc:sldMkLst>
          <pc:docMk/>
          <pc:sldMk cId="1732337668" sldId="379"/>
        </pc:sldMkLst>
      </pc:sldChg>
      <pc:sldChg chg="modSp mod ord">
        <pc:chgData name="Janice Fernandes" userId="e9756176-d0fb-497d-a3b7-b3f151cdbc82" providerId="ADAL" clId="{109283E3-1827-4C66-852D-6207FF143FBC}" dt="2025-04-27T13:29:46.039" v="570" actId="14100"/>
        <pc:sldMkLst>
          <pc:docMk/>
          <pc:sldMk cId="2084630825" sldId="402"/>
        </pc:sldMkLst>
        <pc:spChg chg="mod">
          <ac:chgData name="Janice Fernandes" userId="e9756176-d0fb-497d-a3b7-b3f151cdbc82" providerId="ADAL" clId="{109283E3-1827-4C66-852D-6207FF143FBC}" dt="2025-04-27T13:29:46.039" v="570" actId="14100"/>
          <ac:spMkLst>
            <pc:docMk/>
            <pc:sldMk cId="2084630825" sldId="402"/>
            <ac:spMk id="4" creationId="{59CA1BD4-9EB3-79DC-D651-45F949C10445}"/>
          </ac:spMkLst>
        </pc:spChg>
      </pc:sldChg>
      <pc:sldChg chg="delSp modSp mod delAnim modAnim">
        <pc:chgData name="Janice Fernandes" userId="e9756176-d0fb-497d-a3b7-b3f151cdbc82" providerId="ADAL" clId="{109283E3-1827-4C66-852D-6207FF143FBC}" dt="2025-05-08T10:41:23.151" v="961" actId="692"/>
        <pc:sldMkLst>
          <pc:docMk/>
          <pc:sldMk cId="555632945" sldId="564"/>
        </pc:sldMkLst>
        <pc:spChg chg="mod">
          <ac:chgData name="Janice Fernandes" userId="e9756176-d0fb-497d-a3b7-b3f151cdbc82" providerId="ADAL" clId="{109283E3-1827-4C66-852D-6207FF143FBC}" dt="2025-05-08T10:41:23.151" v="961" actId="692"/>
          <ac:spMkLst>
            <pc:docMk/>
            <pc:sldMk cId="555632945" sldId="564"/>
            <ac:spMk id="5" creationId="{AAA4F3A7-B072-62E0-AD57-BF648AF1533A}"/>
          </ac:spMkLst>
        </pc:spChg>
        <pc:picChg chg="mod">
          <ac:chgData name="Janice Fernandes" userId="e9756176-d0fb-497d-a3b7-b3f151cdbc82" providerId="ADAL" clId="{109283E3-1827-4C66-852D-6207FF143FBC}" dt="2025-05-08T10:40:20.524" v="952" actId="1076"/>
          <ac:picMkLst>
            <pc:docMk/>
            <pc:sldMk cId="555632945" sldId="564"/>
            <ac:picMk id="11" creationId="{313D100A-CEB1-238C-824B-A024439A2C95}"/>
          </ac:picMkLst>
        </pc:picChg>
      </pc:sldChg>
      <pc:sldChg chg="del">
        <pc:chgData name="Janice Fernandes" userId="e9756176-d0fb-497d-a3b7-b3f151cdbc82" providerId="ADAL" clId="{109283E3-1827-4C66-852D-6207FF143FBC}" dt="2025-05-08T10:33:45.967" v="942" actId="2696"/>
        <pc:sldMkLst>
          <pc:docMk/>
          <pc:sldMk cId="1862488185" sldId="616"/>
        </pc:sldMkLst>
      </pc:sldChg>
      <pc:sldChg chg="del">
        <pc:chgData name="Janice Fernandes" userId="e9756176-d0fb-497d-a3b7-b3f151cdbc82" providerId="ADAL" clId="{109283E3-1827-4C66-852D-6207FF143FBC}" dt="2025-05-08T10:31:49.975" v="936" actId="2696"/>
        <pc:sldMkLst>
          <pc:docMk/>
          <pc:sldMk cId="3834266432" sldId="625"/>
        </pc:sldMkLst>
      </pc:sldChg>
      <pc:sldChg chg="del">
        <pc:chgData name="Janice Fernandes" userId="e9756176-d0fb-497d-a3b7-b3f151cdbc82" providerId="ADAL" clId="{109283E3-1827-4C66-852D-6207FF143FBC}" dt="2025-05-08T10:42:16.451" v="962" actId="2696"/>
        <pc:sldMkLst>
          <pc:docMk/>
          <pc:sldMk cId="3170162300" sldId="626"/>
        </pc:sldMkLst>
      </pc:sldChg>
      <pc:sldChg chg="del">
        <pc:chgData name="Janice Fernandes" userId="e9756176-d0fb-497d-a3b7-b3f151cdbc82" providerId="ADAL" clId="{109283E3-1827-4C66-852D-6207FF143FBC}" dt="2025-05-08T10:32:58.875" v="941" actId="2696"/>
        <pc:sldMkLst>
          <pc:docMk/>
          <pc:sldMk cId="3707885965" sldId="627"/>
        </pc:sldMkLst>
      </pc:sldChg>
      <pc:sldChg chg="delSp mod">
        <pc:chgData name="Janice Fernandes" userId="e9756176-d0fb-497d-a3b7-b3f151cdbc82" providerId="ADAL" clId="{109283E3-1827-4C66-852D-6207FF143FBC}" dt="2025-05-08T11:02:49.602" v="1070" actId="478"/>
        <pc:sldMkLst>
          <pc:docMk/>
          <pc:sldMk cId="1696163626" sldId="659"/>
        </pc:sldMkLst>
      </pc:sldChg>
      <pc:sldChg chg="del">
        <pc:chgData name="Janice Fernandes" userId="e9756176-d0fb-497d-a3b7-b3f151cdbc82" providerId="ADAL" clId="{109283E3-1827-4C66-852D-6207FF143FBC}" dt="2025-05-08T11:05:17.235" v="1077" actId="2696"/>
        <pc:sldMkLst>
          <pc:docMk/>
          <pc:sldMk cId="1985409981" sldId="675"/>
        </pc:sldMkLst>
      </pc:sldChg>
      <pc:sldChg chg="del">
        <pc:chgData name="Janice Fernandes" userId="e9756176-d0fb-497d-a3b7-b3f151cdbc82" providerId="ADAL" clId="{109283E3-1827-4C66-852D-6207FF143FBC}" dt="2025-05-08T10:34:26.595" v="945" actId="2696"/>
        <pc:sldMkLst>
          <pc:docMk/>
          <pc:sldMk cId="2548105119" sldId="688"/>
        </pc:sldMkLst>
      </pc:sldChg>
      <pc:sldChg chg="modSp mod">
        <pc:chgData name="Janice Fernandes" userId="e9756176-d0fb-497d-a3b7-b3f151cdbc82" providerId="ADAL" clId="{109283E3-1827-4C66-852D-6207FF143FBC}" dt="2025-05-08T10:48:53.045" v="1066"/>
        <pc:sldMkLst>
          <pc:docMk/>
          <pc:sldMk cId="1750789866" sldId="708"/>
        </pc:sldMkLst>
        <pc:spChg chg="mod">
          <ac:chgData name="Janice Fernandes" userId="e9756176-d0fb-497d-a3b7-b3f151cdbc82" providerId="ADAL" clId="{109283E3-1827-4C66-852D-6207FF143FBC}" dt="2025-04-27T13:29:20.529" v="566" actId="20577"/>
          <ac:spMkLst>
            <pc:docMk/>
            <pc:sldMk cId="1750789866" sldId="708"/>
            <ac:spMk id="3" creationId="{6598401C-5107-7F6A-3005-462EBBADAB1A}"/>
          </ac:spMkLst>
        </pc:spChg>
        <pc:graphicFrameChg chg="modGraphic">
          <ac:chgData name="Janice Fernandes" userId="e9756176-d0fb-497d-a3b7-b3f151cdbc82" providerId="ADAL" clId="{109283E3-1827-4C66-852D-6207FF143FBC}" dt="2025-05-08T10:48:53.045" v="1066"/>
          <ac:graphicFrameMkLst>
            <pc:docMk/>
            <pc:sldMk cId="1750789866" sldId="708"/>
            <ac:graphicFrameMk id="2" creationId="{9089E974-A757-87E6-7601-8FF87F6FB3E3}"/>
          </ac:graphicFrameMkLst>
        </pc:graphicFrameChg>
      </pc:sldChg>
      <pc:sldChg chg="modSp del ord">
        <pc:chgData name="Janice Fernandes" userId="e9756176-d0fb-497d-a3b7-b3f151cdbc82" providerId="ADAL" clId="{109283E3-1827-4C66-852D-6207FF143FBC}" dt="2025-05-08T10:35:01.392" v="947" actId="2696"/>
        <pc:sldMkLst>
          <pc:docMk/>
          <pc:sldMk cId="1098821195" sldId="716"/>
        </pc:sldMkLst>
      </pc:sldChg>
      <pc:sldChg chg="del">
        <pc:chgData name="Janice Fernandes" userId="e9756176-d0fb-497d-a3b7-b3f151cdbc82" providerId="ADAL" clId="{109283E3-1827-4C66-852D-6207FF143FBC}" dt="2025-05-08T10:34:42.564" v="946" actId="2696"/>
        <pc:sldMkLst>
          <pc:docMk/>
          <pc:sldMk cId="1157427632" sldId="728"/>
        </pc:sldMkLst>
      </pc:sldChg>
      <pc:sldChg chg="del">
        <pc:chgData name="Janice Fernandes" userId="e9756176-d0fb-497d-a3b7-b3f151cdbc82" providerId="ADAL" clId="{109283E3-1827-4C66-852D-6207FF143FBC}" dt="2025-05-08T10:31:41.074" v="934" actId="2696"/>
        <pc:sldMkLst>
          <pc:docMk/>
          <pc:sldMk cId="436995001" sldId="734"/>
        </pc:sldMkLst>
      </pc:sldChg>
      <pc:sldChg chg="del">
        <pc:chgData name="Janice Fernandes" userId="e9756176-d0fb-497d-a3b7-b3f151cdbc82" providerId="ADAL" clId="{109283E3-1827-4C66-852D-6207FF143FBC}" dt="2025-05-08T10:31:32.627" v="931" actId="2696"/>
        <pc:sldMkLst>
          <pc:docMk/>
          <pc:sldMk cId="58148928" sldId="740"/>
        </pc:sldMkLst>
      </pc:sldChg>
      <pc:sldChg chg="addSp delSp modSp mod">
        <pc:chgData name="Janice Fernandes" userId="e9756176-d0fb-497d-a3b7-b3f151cdbc82" providerId="ADAL" clId="{109283E3-1827-4C66-852D-6207FF143FBC}" dt="2025-04-27T14:38:52.727" v="926" actId="1076"/>
        <pc:sldMkLst>
          <pc:docMk/>
          <pc:sldMk cId="2461591925" sldId="743"/>
        </pc:sldMkLst>
      </pc:sldChg>
      <pc:sldChg chg="del">
        <pc:chgData name="Janice Fernandes" userId="e9756176-d0fb-497d-a3b7-b3f151cdbc82" providerId="ADAL" clId="{109283E3-1827-4C66-852D-6207FF143FBC}" dt="2025-05-08T11:01:50.683" v="1067" actId="2696"/>
        <pc:sldMkLst>
          <pc:docMk/>
          <pc:sldMk cId="1225622056" sldId="744"/>
        </pc:sldMkLst>
      </pc:sldChg>
      <pc:sldChg chg="ord">
        <pc:chgData name="Janice Fernandes" userId="e9756176-d0fb-497d-a3b7-b3f151cdbc82" providerId="ADAL" clId="{109283E3-1827-4C66-852D-6207FF143FBC}" dt="2025-05-08T11:05:01.709" v="1074"/>
        <pc:sldMkLst>
          <pc:docMk/>
          <pc:sldMk cId="1527113182" sldId="747"/>
        </pc:sldMkLst>
      </pc:sldChg>
      <pc:sldChg chg="del">
        <pc:chgData name="Janice Fernandes" userId="e9756176-d0fb-497d-a3b7-b3f151cdbc82" providerId="ADAL" clId="{109283E3-1827-4C66-852D-6207FF143FBC}" dt="2025-05-08T10:31:47.646" v="935" actId="2696"/>
        <pc:sldMkLst>
          <pc:docMk/>
          <pc:sldMk cId="1419777430" sldId="751"/>
        </pc:sldMkLst>
      </pc:sldChg>
      <pc:sldChg chg="del">
        <pc:chgData name="Janice Fernandes" userId="e9756176-d0fb-497d-a3b7-b3f151cdbc82" providerId="ADAL" clId="{109283E3-1827-4C66-852D-6207FF143FBC}" dt="2025-05-08T10:34:11.622" v="943" actId="2696"/>
        <pc:sldMkLst>
          <pc:docMk/>
          <pc:sldMk cId="2679708918" sldId="757"/>
        </pc:sldMkLst>
      </pc:sldChg>
      <pc:sldChg chg="del">
        <pc:chgData name="Janice Fernandes" userId="e9756176-d0fb-497d-a3b7-b3f151cdbc82" providerId="ADAL" clId="{109283E3-1827-4C66-852D-6207FF143FBC}" dt="2025-05-08T10:34:23.099" v="944" actId="2696"/>
        <pc:sldMkLst>
          <pc:docMk/>
          <pc:sldMk cId="4199294884" sldId="838"/>
        </pc:sldMkLst>
      </pc:sldChg>
      <pc:sldChg chg="del">
        <pc:chgData name="Janice Fernandes" userId="e9756176-d0fb-497d-a3b7-b3f151cdbc82" providerId="ADAL" clId="{109283E3-1827-4C66-852D-6207FF143FBC}" dt="2025-05-08T10:31:38.145" v="933" actId="2696"/>
        <pc:sldMkLst>
          <pc:docMk/>
          <pc:sldMk cId="4123567236" sldId="839"/>
        </pc:sldMkLst>
      </pc:sldChg>
      <pc:sldChg chg="del">
        <pc:chgData name="Janice Fernandes" userId="e9756176-d0fb-497d-a3b7-b3f151cdbc82" providerId="ADAL" clId="{109283E3-1827-4C66-852D-6207FF143FBC}" dt="2025-05-08T10:31:35.807" v="932" actId="2696"/>
        <pc:sldMkLst>
          <pc:docMk/>
          <pc:sldMk cId="1720673664" sldId="840"/>
        </pc:sldMkLst>
      </pc:sldChg>
      <pc:sldChg chg="modSp mod">
        <pc:chgData name="Janice Fernandes" userId="e9756176-d0fb-497d-a3b7-b3f151cdbc82" providerId="ADAL" clId="{109283E3-1827-4C66-852D-6207FF143FBC}" dt="2025-04-27T13:29:30.645" v="567" actId="108"/>
        <pc:sldMkLst>
          <pc:docMk/>
          <pc:sldMk cId="321105183" sldId="849"/>
        </pc:sldMkLst>
        <pc:spChg chg="mod">
          <ac:chgData name="Janice Fernandes" userId="e9756176-d0fb-497d-a3b7-b3f151cdbc82" providerId="ADAL" clId="{109283E3-1827-4C66-852D-6207FF143FBC}" dt="2025-04-27T13:29:30.645" v="567" actId="108"/>
          <ac:spMkLst>
            <pc:docMk/>
            <pc:sldMk cId="321105183" sldId="849"/>
            <ac:spMk id="5" creationId="{78A55B3B-3168-A645-A845-FEEF1E9414A3}"/>
          </ac:spMkLst>
        </pc:spChg>
      </pc:sldChg>
      <pc:sldChg chg="addSp modSp mod">
        <pc:chgData name="Janice Fernandes" userId="e9756176-d0fb-497d-a3b7-b3f151cdbc82" providerId="ADAL" clId="{109283E3-1827-4C66-852D-6207FF143FBC}" dt="2025-04-28T14:42:37.121" v="927" actId="14100"/>
        <pc:sldMkLst>
          <pc:docMk/>
          <pc:sldMk cId="1224980491" sldId="850"/>
        </pc:sldMkLst>
        <pc:spChg chg="mod">
          <ac:chgData name="Janice Fernandes" userId="e9756176-d0fb-497d-a3b7-b3f151cdbc82" providerId="ADAL" clId="{109283E3-1827-4C66-852D-6207FF143FBC}" dt="2025-04-27T13:30:30.587" v="575" actId="255"/>
          <ac:spMkLst>
            <pc:docMk/>
            <pc:sldMk cId="1224980491" sldId="850"/>
            <ac:spMk id="5" creationId="{D46C98CF-24D6-6ED4-8E31-0C597D1242FB}"/>
          </ac:spMkLst>
        </pc:spChg>
        <pc:picChg chg="add mod">
          <ac:chgData name="Janice Fernandes" userId="e9756176-d0fb-497d-a3b7-b3f151cdbc82" providerId="ADAL" clId="{109283E3-1827-4C66-852D-6207FF143FBC}" dt="2025-04-28T14:42:37.121" v="927" actId="14100"/>
          <ac:picMkLst>
            <pc:docMk/>
            <pc:sldMk cId="1224980491" sldId="850"/>
            <ac:picMk id="7" creationId="{5476D5D5-15A5-DCD6-C0EF-A620F0483D34}"/>
          </ac:picMkLst>
        </pc:picChg>
        <pc:picChg chg="mod">
          <ac:chgData name="Janice Fernandes" userId="e9756176-d0fb-497d-a3b7-b3f151cdbc82" providerId="ADAL" clId="{109283E3-1827-4C66-852D-6207FF143FBC}" dt="2025-04-27T13:32:21.332" v="585" actId="1076"/>
          <ac:picMkLst>
            <pc:docMk/>
            <pc:sldMk cId="1224980491" sldId="850"/>
            <ac:picMk id="2050" creationId="{78814DD7-4E70-A501-87D5-64DAF1827A4E}"/>
          </ac:picMkLst>
        </pc:picChg>
      </pc:sldChg>
      <pc:sldChg chg="modSp mod">
        <pc:chgData name="Janice Fernandes" userId="e9756176-d0fb-497d-a3b7-b3f151cdbc82" providerId="ADAL" clId="{109283E3-1827-4C66-852D-6207FF143FBC}" dt="2025-04-27T13:30:06.376" v="571" actId="108"/>
        <pc:sldMkLst>
          <pc:docMk/>
          <pc:sldMk cId="4232121352" sldId="854"/>
        </pc:sldMkLst>
        <pc:spChg chg="mod">
          <ac:chgData name="Janice Fernandes" userId="e9756176-d0fb-497d-a3b7-b3f151cdbc82" providerId="ADAL" clId="{109283E3-1827-4C66-852D-6207FF143FBC}" dt="2025-04-27T13:30:06.376" v="571" actId="108"/>
          <ac:spMkLst>
            <pc:docMk/>
            <pc:sldMk cId="4232121352" sldId="854"/>
            <ac:spMk id="2" creationId="{50E0764D-435E-98E1-2AB9-0301CB72A886}"/>
          </ac:spMkLst>
        </pc:spChg>
      </pc:sldChg>
      <pc:sldChg chg="addSp delSp modSp del mod modAnim">
        <pc:chgData name="Janice Fernandes" userId="e9756176-d0fb-497d-a3b7-b3f151cdbc82" providerId="ADAL" clId="{109283E3-1827-4C66-852D-6207FF143FBC}" dt="2025-05-08T10:32:53.144" v="940" actId="2696"/>
        <pc:sldMkLst>
          <pc:docMk/>
          <pc:sldMk cId="1553165723" sldId="860"/>
        </pc:sldMkLst>
      </pc:sldChg>
      <pc:sldChg chg="ord">
        <pc:chgData name="Janice Fernandes" userId="e9756176-d0fb-497d-a3b7-b3f151cdbc82" providerId="ADAL" clId="{109283E3-1827-4C66-852D-6207FF143FBC}" dt="2025-05-08T11:04:58.555" v="1072"/>
        <pc:sldMkLst>
          <pc:docMk/>
          <pc:sldMk cId="2888279669" sldId="862"/>
        </pc:sldMkLst>
      </pc:sldChg>
      <pc:sldChg chg="ord">
        <pc:chgData name="Janice Fernandes" userId="e9756176-d0fb-497d-a3b7-b3f151cdbc82" providerId="ADAL" clId="{109283E3-1827-4C66-852D-6207FF143FBC}" dt="2025-05-08T11:05:04.181" v="1076"/>
        <pc:sldMkLst>
          <pc:docMk/>
          <pc:sldMk cId="2826801149" sldId="863"/>
        </pc:sldMkLst>
      </pc:sldChg>
      <pc:sldChg chg="delSp modSp del mod ord">
        <pc:chgData name="Janice Fernandes" userId="e9756176-d0fb-497d-a3b7-b3f151cdbc82" providerId="ADAL" clId="{109283E3-1827-4C66-852D-6207FF143FBC}" dt="2025-04-27T13:32:26.758" v="586" actId="2696"/>
        <pc:sldMkLst>
          <pc:docMk/>
          <pc:sldMk cId="2950149380" sldId="866"/>
        </pc:sldMkLst>
      </pc:sldChg>
      <pc:sldChg chg="addSp delSp modSp mod">
        <pc:chgData name="Janice Fernandes" userId="e9756176-d0fb-497d-a3b7-b3f151cdbc82" providerId="ADAL" clId="{109283E3-1827-4C66-852D-6207FF143FBC}" dt="2025-04-28T14:43:14.302" v="929" actId="20577"/>
        <pc:sldMkLst>
          <pc:docMk/>
          <pc:sldMk cId="970951928" sldId="867"/>
        </pc:sldMkLst>
        <pc:spChg chg="add mod">
          <ac:chgData name="Janice Fernandes" userId="e9756176-d0fb-497d-a3b7-b3f151cdbc82" providerId="ADAL" clId="{109283E3-1827-4C66-852D-6207FF143FBC}" dt="2025-04-27T13:31:15.919" v="576" actId="108"/>
          <ac:spMkLst>
            <pc:docMk/>
            <pc:sldMk cId="970951928" sldId="867"/>
            <ac:spMk id="6" creationId="{F576B432-4469-B4CB-078B-DBDEA890F718}"/>
          </ac:spMkLst>
        </pc:spChg>
        <pc:graphicFrameChg chg="add mod modGraphic">
          <ac:chgData name="Janice Fernandes" userId="e9756176-d0fb-497d-a3b7-b3f151cdbc82" providerId="ADAL" clId="{109283E3-1827-4C66-852D-6207FF143FBC}" dt="2025-04-28T14:43:14.302" v="929" actId="20577"/>
          <ac:graphicFrameMkLst>
            <pc:docMk/>
            <pc:sldMk cId="970951928" sldId="867"/>
            <ac:graphicFrameMk id="7" creationId="{9FE1A756-8ABC-83B2-594C-37BBC63E556D}"/>
          </ac:graphicFrameMkLst>
        </pc:graphicFrameChg>
        <pc:picChg chg="add mod">
          <ac:chgData name="Janice Fernandes" userId="e9756176-d0fb-497d-a3b7-b3f151cdbc82" providerId="ADAL" clId="{109283E3-1827-4C66-852D-6207FF143FBC}" dt="2025-04-27T13:21:25.864" v="179" actId="1076"/>
          <ac:picMkLst>
            <pc:docMk/>
            <pc:sldMk cId="970951928" sldId="867"/>
            <ac:picMk id="8" creationId="{3675B4CE-496C-FA20-C8AE-9E327F8E82E9}"/>
          </ac:picMkLst>
        </pc:picChg>
      </pc:sldChg>
      <pc:sldChg chg="delSp modSp mod">
        <pc:chgData name="Janice Fernandes" userId="e9756176-d0fb-497d-a3b7-b3f151cdbc82" providerId="ADAL" clId="{109283E3-1827-4C66-852D-6207FF143FBC}" dt="2025-05-08T11:02:29.495" v="1069" actId="14100"/>
        <pc:sldMkLst>
          <pc:docMk/>
          <pc:sldMk cId="1955148093" sldId="868"/>
        </pc:sldMkLst>
      </pc:sldChg>
      <pc:sldMasterChg chg="del delSldLayout">
        <pc:chgData name="Janice Fernandes" userId="e9756176-d0fb-497d-a3b7-b3f151cdbc82" providerId="ADAL" clId="{109283E3-1827-4C66-852D-6207FF143FBC}" dt="2025-05-08T10:34:23.099" v="944" actId="2696"/>
        <pc:sldMasterMkLst>
          <pc:docMk/>
          <pc:sldMasterMk cId="2586389398" sldId="2147483734"/>
        </pc:sldMasterMkLst>
        <pc:sldLayoutChg chg="del">
          <pc:chgData name="Janice Fernandes" userId="e9756176-d0fb-497d-a3b7-b3f151cdbc82" providerId="ADAL" clId="{109283E3-1827-4C66-852D-6207FF143FBC}" dt="2025-05-08T10:34:23.099" v="944" actId="2696"/>
          <pc:sldLayoutMkLst>
            <pc:docMk/>
            <pc:sldMasterMk cId="2586389398" sldId="2147483734"/>
            <pc:sldLayoutMk cId="3924117017" sldId="2147483735"/>
          </pc:sldLayoutMkLst>
        </pc:sldLayoutChg>
        <pc:sldLayoutChg chg="del">
          <pc:chgData name="Janice Fernandes" userId="e9756176-d0fb-497d-a3b7-b3f151cdbc82" providerId="ADAL" clId="{109283E3-1827-4C66-852D-6207FF143FBC}" dt="2025-05-08T10:34:23.099" v="944" actId="2696"/>
          <pc:sldLayoutMkLst>
            <pc:docMk/>
            <pc:sldMasterMk cId="2586389398" sldId="2147483734"/>
            <pc:sldLayoutMk cId="3546649296" sldId="2147483736"/>
          </pc:sldLayoutMkLst>
        </pc:sldLayoutChg>
        <pc:sldLayoutChg chg="del">
          <pc:chgData name="Janice Fernandes" userId="e9756176-d0fb-497d-a3b7-b3f151cdbc82" providerId="ADAL" clId="{109283E3-1827-4C66-852D-6207FF143FBC}" dt="2025-05-08T10:34:23.099" v="944" actId="2696"/>
          <pc:sldLayoutMkLst>
            <pc:docMk/>
            <pc:sldMasterMk cId="2586389398" sldId="2147483734"/>
            <pc:sldLayoutMk cId="679463968" sldId="2147483737"/>
          </pc:sldLayoutMkLst>
        </pc:sldLayoutChg>
        <pc:sldLayoutChg chg="del">
          <pc:chgData name="Janice Fernandes" userId="e9756176-d0fb-497d-a3b7-b3f151cdbc82" providerId="ADAL" clId="{109283E3-1827-4C66-852D-6207FF143FBC}" dt="2025-05-08T10:34:23.099" v="944" actId="2696"/>
          <pc:sldLayoutMkLst>
            <pc:docMk/>
            <pc:sldMasterMk cId="2586389398" sldId="2147483734"/>
            <pc:sldLayoutMk cId="3598254553" sldId="2147483738"/>
          </pc:sldLayoutMkLst>
        </pc:sldLayoutChg>
        <pc:sldLayoutChg chg="del">
          <pc:chgData name="Janice Fernandes" userId="e9756176-d0fb-497d-a3b7-b3f151cdbc82" providerId="ADAL" clId="{109283E3-1827-4C66-852D-6207FF143FBC}" dt="2025-05-08T10:34:23.099" v="944" actId="2696"/>
          <pc:sldLayoutMkLst>
            <pc:docMk/>
            <pc:sldMasterMk cId="2586389398" sldId="2147483734"/>
            <pc:sldLayoutMk cId="2351235881" sldId="2147483739"/>
          </pc:sldLayoutMkLst>
        </pc:sldLayoutChg>
        <pc:sldLayoutChg chg="del">
          <pc:chgData name="Janice Fernandes" userId="e9756176-d0fb-497d-a3b7-b3f151cdbc82" providerId="ADAL" clId="{109283E3-1827-4C66-852D-6207FF143FBC}" dt="2025-05-08T10:34:23.099" v="944" actId="2696"/>
          <pc:sldLayoutMkLst>
            <pc:docMk/>
            <pc:sldMasterMk cId="2586389398" sldId="2147483734"/>
            <pc:sldLayoutMk cId="2854263114" sldId="2147483740"/>
          </pc:sldLayoutMkLst>
        </pc:sldLayoutChg>
        <pc:sldLayoutChg chg="del">
          <pc:chgData name="Janice Fernandes" userId="e9756176-d0fb-497d-a3b7-b3f151cdbc82" providerId="ADAL" clId="{109283E3-1827-4C66-852D-6207FF143FBC}" dt="2025-05-08T10:34:23.099" v="944" actId="2696"/>
          <pc:sldLayoutMkLst>
            <pc:docMk/>
            <pc:sldMasterMk cId="2586389398" sldId="2147483734"/>
            <pc:sldLayoutMk cId="2745758524" sldId="2147483741"/>
          </pc:sldLayoutMkLst>
        </pc:sldLayoutChg>
        <pc:sldLayoutChg chg="del">
          <pc:chgData name="Janice Fernandes" userId="e9756176-d0fb-497d-a3b7-b3f151cdbc82" providerId="ADAL" clId="{109283E3-1827-4C66-852D-6207FF143FBC}" dt="2025-05-08T10:34:23.099" v="944" actId="2696"/>
          <pc:sldLayoutMkLst>
            <pc:docMk/>
            <pc:sldMasterMk cId="2586389398" sldId="2147483734"/>
            <pc:sldLayoutMk cId="1038555738" sldId="2147483742"/>
          </pc:sldLayoutMkLst>
        </pc:sldLayoutChg>
        <pc:sldLayoutChg chg="del">
          <pc:chgData name="Janice Fernandes" userId="e9756176-d0fb-497d-a3b7-b3f151cdbc82" providerId="ADAL" clId="{109283E3-1827-4C66-852D-6207FF143FBC}" dt="2025-05-08T10:34:23.099" v="944" actId="2696"/>
          <pc:sldLayoutMkLst>
            <pc:docMk/>
            <pc:sldMasterMk cId="2586389398" sldId="2147483734"/>
            <pc:sldLayoutMk cId="3632867098" sldId="2147483743"/>
          </pc:sldLayoutMkLst>
        </pc:sldLayoutChg>
        <pc:sldLayoutChg chg="del">
          <pc:chgData name="Janice Fernandes" userId="e9756176-d0fb-497d-a3b7-b3f151cdbc82" providerId="ADAL" clId="{109283E3-1827-4C66-852D-6207FF143FBC}" dt="2025-05-08T10:34:23.099" v="944" actId="2696"/>
          <pc:sldLayoutMkLst>
            <pc:docMk/>
            <pc:sldMasterMk cId="2586389398" sldId="2147483734"/>
            <pc:sldLayoutMk cId="1848715004" sldId="2147483744"/>
          </pc:sldLayoutMkLst>
        </pc:sldLayoutChg>
        <pc:sldLayoutChg chg="del">
          <pc:chgData name="Janice Fernandes" userId="e9756176-d0fb-497d-a3b7-b3f151cdbc82" providerId="ADAL" clId="{109283E3-1827-4C66-852D-6207FF143FBC}" dt="2025-05-08T10:34:23.099" v="944" actId="2696"/>
          <pc:sldLayoutMkLst>
            <pc:docMk/>
            <pc:sldMasterMk cId="2586389398" sldId="2147483734"/>
            <pc:sldLayoutMk cId="1023960372" sldId="2147483745"/>
          </pc:sldLayoutMkLst>
        </pc:sldLayoutChg>
        <pc:sldLayoutChg chg="del">
          <pc:chgData name="Janice Fernandes" userId="e9756176-d0fb-497d-a3b7-b3f151cdbc82" providerId="ADAL" clId="{109283E3-1827-4C66-852D-6207FF143FBC}" dt="2025-05-08T10:34:23.099" v="944" actId="2696"/>
          <pc:sldLayoutMkLst>
            <pc:docMk/>
            <pc:sldMasterMk cId="2586389398" sldId="2147483734"/>
            <pc:sldLayoutMk cId="825087007" sldId="214748374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2FFF4-3152-4F08-B496-A65425537D17}" type="datetimeFigureOut">
              <a:rPr lang="en-GB" smtClean="0"/>
              <a:t>19/05/2025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340FE-23B2-4487-977F-86DDF8802F47}" type="slidenum">
              <a:rPr lang="en-GB" smtClean="0"/>
              <a:t>‹#›</a:t>
            </a:fld>
            <a:endParaRPr lang="en-GB"/>
          </a:p>
        </p:txBody>
      </p:sp>
    </p:spTree>
    <p:extLst>
      <p:ext uri="{BB962C8B-B14F-4D97-AF65-F5344CB8AC3E}">
        <p14:creationId xmlns:p14="http://schemas.microsoft.com/office/powerpoint/2010/main" val="2208628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A9A6F-AF16-4FB1-B380-67F7943000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866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648F6-8367-43DA-9F40-7315A08211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DD6A4FE-89CD-4477-A839-2D1B53525676}"/>
              </a:ext>
            </a:extLst>
          </p:cNvPr>
          <p:cNvSpPr txBox="1"/>
          <p:nvPr/>
        </p:nvSpPr>
        <p:spPr>
          <a:xfrm>
            <a:off x="792321" y="6034783"/>
            <a:ext cx="4992994"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4472C4">
                    <a:lumMod val="50000"/>
                  </a:srgbClr>
                </a:solidFill>
                <a:effectLst/>
                <a:uLnTx/>
                <a:uFillTx/>
                <a:latin typeface="Arial Narrow" panose="020B0606020202030204" pitchFamily="34" charset="0"/>
                <a:ea typeface="+mn-ea"/>
                <a:cs typeface="Arial" panose="020B0604020202020204" pitchFamily="34" charset="0"/>
              </a:rPr>
              <a:t>Reference to the source of information used in your research. When you directly quote, paraphrase or summarize the essential elements of someone else's idea in your work, it is followed by an in-text citation.</a:t>
            </a:r>
          </a:p>
        </p:txBody>
      </p:sp>
    </p:spTree>
    <p:extLst>
      <p:ext uri="{BB962C8B-B14F-4D97-AF65-F5344CB8AC3E}">
        <p14:creationId xmlns:p14="http://schemas.microsoft.com/office/powerpoint/2010/main" val="1510034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101828"/>
              </a:solidFill>
              <a:effectLst/>
              <a:highlight>
                <a:srgbClr val="FFFFFF"/>
              </a:highlight>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01828"/>
                </a:solidFill>
                <a:effectLst/>
                <a:highlight>
                  <a:srgbClr val="FFFFFF"/>
                </a:highlight>
                <a:latin typeface="Inter"/>
              </a:rPr>
              <a:t>Gemini is an AI chatbot from Google AI that can be used for a variety of research tasks, including finding information, summarizing texts, and generating creative text formats. It can be used for both primary and secondary research and it is great for creating content.</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A9A6F-AF16-4FB1-B380-67F7943000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377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66D72-36F9-4467-A8EC-695881D4CB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0921920-C671-40B6-A7A0-CD0801F13E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0E25D9-AC49-46B6-B10E-9D25D4157D95}"/>
              </a:ext>
            </a:extLst>
          </p:cNvPr>
          <p:cNvSpPr>
            <a:spLocks noGrp="1"/>
          </p:cNvSpPr>
          <p:nvPr>
            <p:ph type="dt" sz="half" idx="10"/>
          </p:nvPr>
        </p:nvSpPr>
        <p:spPr/>
        <p:txBody>
          <a:bodyPr/>
          <a:lstStyle/>
          <a:p>
            <a:fld id="{F714BCB2-9086-4205-BE5B-64E6680E7DF6}" type="datetime1">
              <a:rPr lang="en-US" smtClean="0"/>
              <a:t>5/19/2025</a:t>
            </a:fld>
            <a:endParaRPr lang="en-GB"/>
          </a:p>
        </p:txBody>
      </p:sp>
      <p:sp>
        <p:nvSpPr>
          <p:cNvPr id="5" name="Footer Placeholder 4">
            <a:extLst>
              <a:ext uri="{FF2B5EF4-FFF2-40B4-BE49-F238E27FC236}">
                <a16:creationId xmlns:a16="http://schemas.microsoft.com/office/drawing/2014/main" id="{468C523F-2DC4-4E58-9168-E78081FBA8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1A74E0-C578-4064-BF6B-F8C81476385B}"/>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357154425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D76FF-41EE-47A2-95D9-6E2B7702342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DF09B1-C903-4CEC-B735-9C44DB75BD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DA34FC-D110-4906-A13B-537DA49189DC}"/>
              </a:ext>
            </a:extLst>
          </p:cNvPr>
          <p:cNvSpPr>
            <a:spLocks noGrp="1"/>
          </p:cNvSpPr>
          <p:nvPr>
            <p:ph type="dt" sz="half" idx="10"/>
          </p:nvPr>
        </p:nvSpPr>
        <p:spPr/>
        <p:txBody>
          <a:bodyPr/>
          <a:lstStyle/>
          <a:p>
            <a:fld id="{CF0BB816-0477-428B-847E-75C8B80E78F6}" type="datetime1">
              <a:rPr lang="en-US" smtClean="0"/>
              <a:t>5/19/2025</a:t>
            </a:fld>
            <a:endParaRPr lang="en-GB"/>
          </a:p>
        </p:txBody>
      </p:sp>
      <p:sp>
        <p:nvSpPr>
          <p:cNvPr id="5" name="Footer Placeholder 4">
            <a:extLst>
              <a:ext uri="{FF2B5EF4-FFF2-40B4-BE49-F238E27FC236}">
                <a16:creationId xmlns:a16="http://schemas.microsoft.com/office/drawing/2014/main" id="{3579AD77-508D-420F-8379-9F34F20A0B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480B02-E4D9-436E-8253-02ACC9BE3CDB}"/>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421547663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2B52F-4516-4B7D-8C6F-9B831D7AB7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AFF86B-2967-4D77-8564-8B97CBD3F8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4F4EF0-D808-43A4-832F-AE3EC4659F3A}"/>
              </a:ext>
            </a:extLst>
          </p:cNvPr>
          <p:cNvSpPr>
            <a:spLocks noGrp="1"/>
          </p:cNvSpPr>
          <p:nvPr>
            <p:ph type="dt" sz="half" idx="10"/>
          </p:nvPr>
        </p:nvSpPr>
        <p:spPr/>
        <p:txBody>
          <a:bodyPr/>
          <a:lstStyle/>
          <a:p>
            <a:fld id="{7E13D75F-A147-4DFD-AF6F-B67CE78347E7}" type="datetime1">
              <a:rPr lang="en-US" smtClean="0"/>
              <a:t>5/19/2025</a:t>
            </a:fld>
            <a:endParaRPr lang="en-GB"/>
          </a:p>
        </p:txBody>
      </p:sp>
      <p:sp>
        <p:nvSpPr>
          <p:cNvPr id="5" name="Footer Placeholder 4">
            <a:extLst>
              <a:ext uri="{FF2B5EF4-FFF2-40B4-BE49-F238E27FC236}">
                <a16:creationId xmlns:a16="http://schemas.microsoft.com/office/drawing/2014/main" id="{1D6BD3B9-F3D9-4987-B390-57BB1D6F8C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338465-6052-4F6A-9B3F-14AF219FFB5B}"/>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381243254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D6CBFD-9808-4CC8-A3F2-6A881B4FAA7A}" type="datetimeFigureOut">
              <a:rPr lang="en-GB" smtClean="0">
                <a:solidFill>
                  <a:srgbClr val="465E9C"/>
                </a:solidFill>
              </a:rPr>
              <a:pPr/>
              <a:t>19/05/2025</a:t>
            </a:fld>
            <a:endParaRPr lang="en-GB">
              <a:solidFill>
                <a:srgbClr val="465E9C"/>
              </a:solidFill>
            </a:endParaRPr>
          </a:p>
        </p:txBody>
      </p:sp>
      <p:sp>
        <p:nvSpPr>
          <p:cNvPr id="5" name="Footer Placeholder 4"/>
          <p:cNvSpPr>
            <a:spLocks noGrp="1"/>
          </p:cNvSpPr>
          <p:nvPr>
            <p:ph type="ftr" sz="quarter" idx="11"/>
          </p:nvPr>
        </p:nvSpPr>
        <p:spPr>
          <a:xfrm>
            <a:off x="2416500" y="329307"/>
            <a:ext cx="4973915" cy="309201"/>
          </a:xfrm>
        </p:spPr>
        <p:txBody>
          <a:bodyPr/>
          <a:lstStyle/>
          <a:p>
            <a:endParaRPr lang="en-GB">
              <a:solidFill>
                <a:srgbClr val="465E9C"/>
              </a:solidFill>
            </a:endParaRPr>
          </a:p>
        </p:txBody>
      </p:sp>
      <p:sp>
        <p:nvSpPr>
          <p:cNvPr id="6" name="Slide Number Placeholder 5"/>
          <p:cNvSpPr>
            <a:spLocks noGrp="1"/>
          </p:cNvSpPr>
          <p:nvPr>
            <p:ph type="sldNum" sz="quarter" idx="12"/>
          </p:nvPr>
        </p:nvSpPr>
        <p:spPr>
          <a:xfrm>
            <a:off x="1437664" y="798973"/>
            <a:ext cx="811019" cy="503578"/>
          </a:xfrm>
        </p:spPr>
        <p:txBody>
          <a:bodyPr/>
          <a:lstStyle/>
          <a:p>
            <a:fld id="{A8AA973D-E87C-466D-A5AD-95D43ECDC87F}" type="slidenum">
              <a:rPr lang="en-GB" smtClean="0">
                <a:solidFill>
                  <a:srgbClr val="465E9C"/>
                </a:solidFill>
              </a:rPr>
              <a:pPr/>
              <a:t>‹#›</a:t>
            </a:fld>
            <a:endParaRPr lang="en-GB">
              <a:solidFill>
                <a:srgbClr val="465E9C"/>
              </a:solidFill>
            </a:endParaRP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27829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D6CBFD-9808-4CC8-A3F2-6A881B4FAA7A}" type="datetimeFigureOut">
              <a:rPr lang="en-GB" smtClean="0">
                <a:solidFill>
                  <a:srgbClr val="465E9C"/>
                </a:solidFill>
              </a:rPr>
              <a:pPr/>
              <a:t>19/05/2025</a:t>
            </a:fld>
            <a:endParaRPr lang="en-GB">
              <a:solidFill>
                <a:srgbClr val="465E9C"/>
              </a:solidFill>
            </a:endParaRPr>
          </a:p>
        </p:txBody>
      </p:sp>
      <p:sp>
        <p:nvSpPr>
          <p:cNvPr id="5" name="Footer Placeholder 4"/>
          <p:cNvSpPr>
            <a:spLocks noGrp="1"/>
          </p:cNvSpPr>
          <p:nvPr>
            <p:ph type="ftr" sz="quarter" idx="11"/>
          </p:nvPr>
        </p:nvSpPr>
        <p:spPr/>
        <p:txBody>
          <a:bodyPr/>
          <a:lstStyle/>
          <a:p>
            <a:endParaRPr lang="en-GB">
              <a:solidFill>
                <a:srgbClr val="465E9C"/>
              </a:solidFill>
            </a:endParaRPr>
          </a:p>
        </p:txBody>
      </p:sp>
      <p:sp>
        <p:nvSpPr>
          <p:cNvPr id="6" name="Slide Number Placeholder 5"/>
          <p:cNvSpPr>
            <a:spLocks noGrp="1"/>
          </p:cNvSpPr>
          <p:nvPr>
            <p:ph type="sldNum" sz="quarter" idx="12"/>
          </p:nvPr>
        </p:nvSpPr>
        <p:spPr/>
        <p:txBody>
          <a:bodyPr/>
          <a:lstStyle/>
          <a:p>
            <a:fld id="{A8AA973D-E87C-466D-A5AD-95D43ECDC87F}" type="slidenum">
              <a:rPr lang="en-GB" smtClean="0">
                <a:solidFill>
                  <a:srgbClr val="465E9C"/>
                </a:solidFill>
              </a:rPr>
              <a:pPr/>
              <a:t>‹#›</a:t>
            </a:fld>
            <a:endParaRPr lang="en-GB">
              <a:solidFill>
                <a:srgbClr val="465E9C"/>
              </a:solidFill>
            </a:endParaRP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16941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D6CBFD-9808-4CC8-A3F2-6A881B4FAA7A}" type="datetimeFigureOut">
              <a:rPr lang="en-GB" smtClean="0">
                <a:solidFill>
                  <a:srgbClr val="465E9C"/>
                </a:solidFill>
              </a:rPr>
              <a:pPr/>
              <a:t>19/05/2025</a:t>
            </a:fld>
            <a:endParaRPr lang="en-GB">
              <a:solidFill>
                <a:srgbClr val="465E9C"/>
              </a:solidFill>
            </a:endParaRPr>
          </a:p>
        </p:txBody>
      </p:sp>
      <p:sp>
        <p:nvSpPr>
          <p:cNvPr id="5" name="Footer Placeholder 4"/>
          <p:cNvSpPr>
            <a:spLocks noGrp="1"/>
          </p:cNvSpPr>
          <p:nvPr>
            <p:ph type="ftr" sz="quarter" idx="11"/>
          </p:nvPr>
        </p:nvSpPr>
        <p:spPr/>
        <p:txBody>
          <a:bodyPr/>
          <a:lstStyle/>
          <a:p>
            <a:endParaRPr lang="en-GB">
              <a:solidFill>
                <a:srgbClr val="465E9C"/>
              </a:solidFill>
            </a:endParaRPr>
          </a:p>
        </p:txBody>
      </p:sp>
      <p:sp>
        <p:nvSpPr>
          <p:cNvPr id="6" name="Slide Number Placeholder 5"/>
          <p:cNvSpPr>
            <a:spLocks noGrp="1"/>
          </p:cNvSpPr>
          <p:nvPr>
            <p:ph type="sldNum" sz="quarter" idx="12"/>
          </p:nvPr>
        </p:nvSpPr>
        <p:spPr/>
        <p:txBody>
          <a:bodyPr/>
          <a:lstStyle/>
          <a:p>
            <a:fld id="{A8AA973D-E87C-466D-A5AD-95D43ECDC87F}" type="slidenum">
              <a:rPr lang="en-GB" smtClean="0">
                <a:solidFill>
                  <a:srgbClr val="465E9C"/>
                </a:solidFill>
              </a:rPr>
              <a:pPr/>
              <a:t>‹#›</a:t>
            </a:fld>
            <a:endParaRPr lang="en-GB">
              <a:solidFill>
                <a:srgbClr val="465E9C"/>
              </a:solidFill>
            </a:endParaRP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65230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D6CBFD-9808-4CC8-A3F2-6A881B4FAA7A}" type="datetimeFigureOut">
              <a:rPr lang="en-GB" smtClean="0">
                <a:solidFill>
                  <a:srgbClr val="465E9C"/>
                </a:solidFill>
              </a:rPr>
              <a:pPr/>
              <a:t>19/05/2025</a:t>
            </a:fld>
            <a:endParaRPr lang="en-GB">
              <a:solidFill>
                <a:srgbClr val="465E9C"/>
              </a:solidFill>
            </a:endParaRPr>
          </a:p>
        </p:txBody>
      </p:sp>
      <p:sp>
        <p:nvSpPr>
          <p:cNvPr id="6" name="Footer Placeholder 5"/>
          <p:cNvSpPr>
            <a:spLocks noGrp="1"/>
          </p:cNvSpPr>
          <p:nvPr>
            <p:ph type="ftr" sz="quarter" idx="11"/>
          </p:nvPr>
        </p:nvSpPr>
        <p:spPr/>
        <p:txBody>
          <a:bodyPr/>
          <a:lstStyle/>
          <a:p>
            <a:endParaRPr lang="en-GB">
              <a:solidFill>
                <a:srgbClr val="465E9C"/>
              </a:solidFill>
            </a:endParaRPr>
          </a:p>
        </p:txBody>
      </p:sp>
      <p:sp>
        <p:nvSpPr>
          <p:cNvPr id="7" name="Slide Number Placeholder 6"/>
          <p:cNvSpPr>
            <a:spLocks noGrp="1"/>
          </p:cNvSpPr>
          <p:nvPr>
            <p:ph type="sldNum" sz="quarter" idx="12"/>
          </p:nvPr>
        </p:nvSpPr>
        <p:spPr/>
        <p:txBody>
          <a:bodyPr/>
          <a:lstStyle/>
          <a:p>
            <a:fld id="{A8AA973D-E87C-466D-A5AD-95D43ECDC87F}" type="slidenum">
              <a:rPr lang="en-GB" smtClean="0">
                <a:solidFill>
                  <a:srgbClr val="465E9C"/>
                </a:solidFill>
              </a:rPr>
              <a:pPr/>
              <a:t>‹#›</a:t>
            </a:fld>
            <a:endParaRPr lang="en-GB">
              <a:solidFill>
                <a:srgbClr val="465E9C"/>
              </a:solidFill>
            </a:endParaRP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97413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D6CBFD-9808-4CC8-A3F2-6A881B4FAA7A}" type="datetimeFigureOut">
              <a:rPr lang="en-GB" smtClean="0">
                <a:solidFill>
                  <a:srgbClr val="465E9C"/>
                </a:solidFill>
              </a:rPr>
              <a:pPr/>
              <a:t>19/05/2025</a:t>
            </a:fld>
            <a:endParaRPr lang="en-GB">
              <a:solidFill>
                <a:srgbClr val="465E9C"/>
              </a:solidFill>
            </a:endParaRPr>
          </a:p>
        </p:txBody>
      </p:sp>
      <p:sp>
        <p:nvSpPr>
          <p:cNvPr id="8" name="Footer Placeholder 7"/>
          <p:cNvSpPr>
            <a:spLocks noGrp="1"/>
          </p:cNvSpPr>
          <p:nvPr>
            <p:ph type="ftr" sz="quarter" idx="11"/>
          </p:nvPr>
        </p:nvSpPr>
        <p:spPr/>
        <p:txBody>
          <a:bodyPr/>
          <a:lstStyle/>
          <a:p>
            <a:endParaRPr lang="en-GB">
              <a:solidFill>
                <a:srgbClr val="465E9C"/>
              </a:solidFill>
            </a:endParaRPr>
          </a:p>
        </p:txBody>
      </p:sp>
      <p:sp>
        <p:nvSpPr>
          <p:cNvPr id="9" name="Slide Number Placeholder 8"/>
          <p:cNvSpPr>
            <a:spLocks noGrp="1"/>
          </p:cNvSpPr>
          <p:nvPr>
            <p:ph type="sldNum" sz="quarter" idx="12"/>
          </p:nvPr>
        </p:nvSpPr>
        <p:spPr/>
        <p:txBody>
          <a:bodyPr/>
          <a:lstStyle/>
          <a:p>
            <a:fld id="{A8AA973D-E87C-466D-A5AD-95D43ECDC87F}" type="slidenum">
              <a:rPr lang="en-GB" smtClean="0">
                <a:solidFill>
                  <a:srgbClr val="465E9C"/>
                </a:solidFill>
              </a:rPr>
              <a:pPr/>
              <a:t>‹#›</a:t>
            </a:fld>
            <a:endParaRPr lang="en-GB">
              <a:solidFill>
                <a:srgbClr val="465E9C"/>
              </a:solidFill>
            </a:endParaRP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10136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D6CBFD-9808-4CC8-A3F2-6A881B4FAA7A}" type="datetimeFigureOut">
              <a:rPr lang="en-GB" smtClean="0">
                <a:solidFill>
                  <a:srgbClr val="465E9C"/>
                </a:solidFill>
              </a:rPr>
              <a:pPr/>
              <a:t>19/05/2025</a:t>
            </a:fld>
            <a:endParaRPr lang="en-GB">
              <a:solidFill>
                <a:srgbClr val="465E9C"/>
              </a:solidFill>
            </a:endParaRPr>
          </a:p>
        </p:txBody>
      </p:sp>
      <p:sp>
        <p:nvSpPr>
          <p:cNvPr id="4" name="Footer Placeholder 3"/>
          <p:cNvSpPr>
            <a:spLocks noGrp="1"/>
          </p:cNvSpPr>
          <p:nvPr>
            <p:ph type="ftr" sz="quarter" idx="11"/>
          </p:nvPr>
        </p:nvSpPr>
        <p:spPr/>
        <p:txBody>
          <a:bodyPr/>
          <a:lstStyle/>
          <a:p>
            <a:endParaRPr lang="en-GB">
              <a:solidFill>
                <a:srgbClr val="465E9C"/>
              </a:solidFill>
            </a:endParaRPr>
          </a:p>
        </p:txBody>
      </p:sp>
      <p:sp>
        <p:nvSpPr>
          <p:cNvPr id="5" name="Slide Number Placeholder 4"/>
          <p:cNvSpPr>
            <a:spLocks noGrp="1"/>
          </p:cNvSpPr>
          <p:nvPr>
            <p:ph type="sldNum" sz="quarter" idx="12"/>
          </p:nvPr>
        </p:nvSpPr>
        <p:spPr/>
        <p:txBody>
          <a:bodyPr/>
          <a:lstStyle/>
          <a:p>
            <a:fld id="{A8AA973D-E87C-466D-A5AD-95D43ECDC87F}" type="slidenum">
              <a:rPr lang="en-GB" smtClean="0">
                <a:solidFill>
                  <a:srgbClr val="465E9C"/>
                </a:solidFill>
              </a:rPr>
              <a:pPr/>
              <a:t>‹#›</a:t>
            </a:fld>
            <a:endParaRPr lang="en-GB">
              <a:solidFill>
                <a:srgbClr val="465E9C"/>
              </a:solidFill>
            </a:endParaRP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94386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D6CBFD-9808-4CC8-A3F2-6A881B4FAA7A}" type="datetimeFigureOut">
              <a:rPr lang="en-GB" smtClean="0">
                <a:solidFill>
                  <a:srgbClr val="465E9C"/>
                </a:solidFill>
              </a:rPr>
              <a:pPr/>
              <a:t>19/05/2025</a:t>
            </a:fld>
            <a:endParaRPr lang="en-GB">
              <a:solidFill>
                <a:srgbClr val="465E9C"/>
              </a:solidFill>
            </a:endParaRPr>
          </a:p>
        </p:txBody>
      </p:sp>
      <p:sp>
        <p:nvSpPr>
          <p:cNvPr id="3" name="Footer Placeholder 2"/>
          <p:cNvSpPr>
            <a:spLocks noGrp="1"/>
          </p:cNvSpPr>
          <p:nvPr>
            <p:ph type="ftr" sz="quarter" idx="11"/>
          </p:nvPr>
        </p:nvSpPr>
        <p:spPr/>
        <p:txBody>
          <a:bodyPr/>
          <a:lstStyle/>
          <a:p>
            <a:endParaRPr lang="en-GB">
              <a:solidFill>
                <a:srgbClr val="465E9C"/>
              </a:solidFill>
            </a:endParaRPr>
          </a:p>
        </p:txBody>
      </p:sp>
      <p:sp>
        <p:nvSpPr>
          <p:cNvPr id="4" name="Slide Number Placeholder 3"/>
          <p:cNvSpPr>
            <a:spLocks noGrp="1"/>
          </p:cNvSpPr>
          <p:nvPr>
            <p:ph type="sldNum" sz="quarter" idx="12"/>
          </p:nvPr>
        </p:nvSpPr>
        <p:spPr/>
        <p:txBody>
          <a:bodyPr/>
          <a:lstStyle/>
          <a:p>
            <a:fld id="{A8AA973D-E87C-466D-A5AD-95D43ECDC87F}" type="slidenum">
              <a:rPr lang="en-GB" smtClean="0">
                <a:solidFill>
                  <a:srgbClr val="465E9C"/>
                </a:solidFill>
              </a:rPr>
              <a:pPr/>
              <a:t>‹#›</a:t>
            </a:fld>
            <a:endParaRPr lang="en-GB">
              <a:solidFill>
                <a:srgbClr val="465E9C"/>
              </a:solidFill>
            </a:endParaRPr>
          </a:p>
        </p:txBody>
      </p:sp>
    </p:spTree>
    <p:extLst>
      <p:ext uri="{BB962C8B-B14F-4D97-AF65-F5344CB8AC3E}">
        <p14:creationId xmlns:p14="http://schemas.microsoft.com/office/powerpoint/2010/main" val="1363176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D6CBFD-9808-4CC8-A3F2-6A881B4FAA7A}" type="datetimeFigureOut">
              <a:rPr lang="en-GB" smtClean="0">
                <a:solidFill>
                  <a:srgbClr val="465E9C"/>
                </a:solidFill>
              </a:rPr>
              <a:pPr/>
              <a:t>19/05/2025</a:t>
            </a:fld>
            <a:endParaRPr lang="en-GB">
              <a:solidFill>
                <a:srgbClr val="465E9C"/>
              </a:solidFill>
            </a:endParaRPr>
          </a:p>
        </p:txBody>
      </p:sp>
      <p:sp>
        <p:nvSpPr>
          <p:cNvPr id="6" name="Footer Placeholder 5"/>
          <p:cNvSpPr>
            <a:spLocks noGrp="1"/>
          </p:cNvSpPr>
          <p:nvPr>
            <p:ph type="ftr" sz="quarter" idx="11"/>
          </p:nvPr>
        </p:nvSpPr>
        <p:spPr/>
        <p:txBody>
          <a:bodyPr/>
          <a:lstStyle/>
          <a:p>
            <a:endParaRPr lang="en-GB">
              <a:solidFill>
                <a:srgbClr val="465E9C"/>
              </a:solidFill>
            </a:endParaRPr>
          </a:p>
        </p:txBody>
      </p:sp>
      <p:sp>
        <p:nvSpPr>
          <p:cNvPr id="7" name="Slide Number Placeholder 6"/>
          <p:cNvSpPr>
            <a:spLocks noGrp="1"/>
          </p:cNvSpPr>
          <p:nvPr>
            <p:ph type="sldNum" sz="quarter" idx="12"/>
          </p:nvPr>
        </p:nvSpPr>
        <p:spPr/>
        <p:txBody>
          <a:bodyPr/>
          <a:lstStyle/>
          <a:p>
            <a:fld id="{A8AA973D-E87C-466D-A5AD-95D43ECDC87F}" type="slidenum">
              <a:rPr lang="en-GB" smtClean="0">
                <a:solidFill>
                  <a:srgbClr val="465E9C"/>
                </a:solidFill>
              </a:rPr>
              <a:pPr/>
              <a:t>‹#›</a:t>
            </a:fld>
            <a:endParaRPr lang="en-GB">
              <a:solidFill>
                <a:srgbClr val="465E9C"/>
              </a:solidFill>
            </a:endParaRP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777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F5C8A-1174-49F8-B278-0FC246B836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5BE6C1-7FB1-40D2-A8B3-4700A8268E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51EF36-08F1-47CA-9194-6BC6D41F9A25}"/>
              </a:ext>
            </a:extLst>
          </p:cNvPr>
          <p:cNvSpPr>
            <a:spLocks noGrp="1"/>
          </p:cNvSpPr>
          <p:nvPr>
            <p:ph type="dt" sz="half" idx="10"/>
          </p:nvPr>
        </p:nvSpPr>
        <p:spPr/>
        <p:txBody>
          <a:bodyPr/>
          <a:lstStyle/>
          <a:p>
            <a:fld id="{04FEC50C-0864-436F-B3C5-2DEC0D781893}" type="datetime1">
              <a:rPr lang="en-US" smtClean="0"/>
              <a:t>5/19/2025</a:t>
            </a:fld>
            <a:endParaRPr lang="en-GB"/>
          </a:p>
        </p:txBody>
      </p:sp>
      <p:sp>
        <p:nvSpPr>
          <p:cNvPr id="5" name="Footer Placeholder 4">
            <a:extLst>
              <a:ext uri="{FF2B5EF4-FFF2-40B4-BE49-F238E27FC236}">
                <a16:creationId xmlns:a16="http://schemas.microsoft.com/office/drawing/2014/main" id="{F12050DE-4329-4573-8FB1-3BF3C3113C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3DF96F-945A-4A14-903B-568412A3DE38}"/>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116523336"/>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97D6CBFD-9808-4CC8-A3F2-6A881B4FAA7A}" type="datetimeFigureOut">
              <a:rPr lang="en-GB" smtClean="0">
                <a:solidFill>
                  <a:srgbClr val="465E9C"/>
                </a:solidFill>
              </a:rPr>
              <a:pPr/>
              <a:t>19/05/2025</a:t>
            </a:fld>
            <a:endParaRPr lang="en-GB">
              <a:solidFill>
                <a:srgbClr val="465E9C"/>
              </a:solidFill>
            </a:endParaRPr>
          </a:p>
        </p:txBody>
      </p:sp>
      <p:sp>
        <p:nvSpPr>
          <p:cNvPr id="6" name="Footer Placeholder 5"/>
          <p:cNvSpPr>
            <a:spLocks noGrp="1"/>
          </p:cNvSpPr>
          <p:nvPr>
            <p:ph type="ftr" sz="quarter" idx="11"/>
          </p:nvPr>
        </p:nvSpPr>
        <p:spPr>
          <a:xfrm>
            <a:off x="1447382" y="318640"/>
            <a:ext cx="5541004" cy="320931"/>
          </a:xfrm>
        </p:spPr>
        <p:txBody>
          <a:bodyPr/>
          <a:lstStyle/>
          <a:p>
            <a:endParaRPr lang="en-GB">
              <a:solidFill>
                <a:srgbClr val="465E9C"/>
              </a:solidFill>
            </a:endParaRPr>
          </a:p>
        </p:txBody>
      </p:sp>
      <p:sp>
        <p:nvSpPr>
          <p:cNvPr id="7" name="Slide Number Placeholder 6"/>
          <p:cNvSpPr>
            <a:spLocks noGrp="1"/>
          </p:cNvSpPr>
          <p:nvPr>
            <p:ph type="sldNum" sz="quarter" idx="12"/>
          </p:nvPr>
        </p:nvSpPr>
        <p:spPr/>
        <p:txBody>
          <a:bodyPr/>
          <a:lstStyle/>
          <a:p>
            <a:fld id="{A8AA973D-E87C-466D-A5AD-95D43ECDC87F}" type="slidenum">
              <a:rPr lang="en-GB" smtClean="0">
                <a:solidFill>
                  <a:srgbClr val="465E9C"/>
                </a:solidFill>
              </a:rPr>
              <a:pPr/>
              <a:t>‹#›</a:t>
            </a:fld>
            <a:endParaRPr lang="en-GB">
              <a:solidFill>
                <a:srgbClr val="465E9C"/>
              </a:solidFill>
            </a:endParaRP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90380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D6CBFD-9808-4CC8-A3F2-6A881B4FAA7A}" type="datetimeFigureOut">
              <a:rPr lang="en-GB" smtClean="0">
                <a:solidFill>
                  <a:srgbClr val="465E9C"/>
                </a:solidFill>
              </a:rPr>
              <a:pPr/>
              <a:t>19/05/2025</a:t>
            </a:fld>
            <a:endParaRPr lang="en-GB">
              <a:solidFill>
                <a:srgbClr val="465E9C"/>
              </a:solidFill>
            </a:endParaRPr>
          </a:p>
        </p:txBody>
      </p:sp>
      <p:sp>
        <p:nvSpPr>
          <p:cNvPr id="5" name="Footer Placeholder 4"/>
          <p:cNvSpPr>
            <a:spLocks noGrp="1"/>
          </p:cNvSpPr>
          <p:nvPr>
            <p:ph type="ftr" sz="quarter" idx="11"/>
          </p:nvPr>
        </p:nvSpPr>
        <p:spPr/>
        <p:txBody>
          <a:bodyPr/>
          <a:lstStyle/>
          <a:p>
            <a:endParaRPr lang="en-GB">
              <a:solidFill>
                <a:srgbClr val="465E9C"/>
              </a:solidFill>
            </a:endParaRPr>
          </a:p>
        </p:txBody>
      </p:sp>
      <p:sp>
        <p:nvSpPr>
          <p:cNvPr id="6" name="Slide Number Placeholder 5"/>
          <p:cNvSpPr>
            <a:spLocks noGrp="1"/>
          </p:cNvSpPr>
          <p:nvPr>
            <p:ph type="sldNum" sz="quarter" idx="12"/>
          </p:nvPr>
        </p:nvSpPr>
        <p:spPr/>
        <p:txBody>
          <a:bodyPr/>
          <a:lstStyle/>
          <a:p>
            <a:fld id="{A8AA973D-E87C-466D-A5AD-95D43ECDC87F}" type="slidenum">
              <a:rPr lang="en-GB" smtClean="0">
                <a:solidFill>
                  <a:srgbClr val="465E9C"/>
                </a:solidFill>
              </a:rPr>
              <a:pPr/>
              <a:t>‹#›</a:t>
            </a:fld>
            <a:endParaRPr lang="en-GB">
              <a:solidFill>
                <a:srgbClr val="465E9C"/>
              </a:solidFill>
            </a:endParaRP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82621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D6CBFD-9808-4CC8-A3F2-6A881B4FAA7A}" type="datetimeFigureOut">
              <a:rPr lang="en-GB" smtClean="0">
                <a:solidFill>
                  <a:srgbClr val="465E9C"/>
                </a:solidFill>
              </a:rPr>
              <a:pPr/>
              <a:t>19/05/2025</a:t>
            </a:fld>
            <a:endParaRPr lang="en-GB">
              <a:solidFill>
                <a:srgbClr val="465E9C"/>
              </a:solidFill>
            </a:endParaRPr>
          </a:p>
        </p:txBody>
      </p:sp>
      <p:sp>
        <p:nvSpPr>
          <p:cNvPr id="5" name="Footer Placeholder 4"/>
          <p:cNvSpPr>
            <a:spLocks noGrp="1"/>
          </p:cNvSpPr>
          <p:nvPr>
            <p:ph type="ftr" sz="quarter" idx="11"/>
          </p:nvPr>
        </p:nvSpPr>
        <p:spPr/>
        <p:txBody>
          <a:bodyPr/>
          <a:lstStyle/>
          <a:p>
            <a:endParaRPr lang="en-GB">
              <a:solidFill>
                <a:srgbClr val="465E9C"/>
              </a:solidFill>
            </a:endParaRPr>
          </a:p>
        </p:txBody>
      </p:sp>
      <p:sp>
        <p:nvSpPr>
          <p:cNvPr id="6" name="Slide Number Placeholder 5"/>
          <p:cNvSpPr>
            <a:spLocks noGrp="1"/>
          </p:cNvSpPr>
          <p:nvPr>
            <p:ph type="sldNum" sz="quarter" idx="12"/>
          </p:nvPr>
        </p:nvSpPr>
        <p:spPr/>
        <p:txBody>
          <a:bodyPr/>
          <a:lstStyle/>
          <a:p>
            <a:fld id="{A8AA973D-E87C-466D-A5AD-95D43ECDC87F}" type="slidenum">
              <a:rPr lang="en-GB" smtClean="0">
                <a:solidFill>
                  <a:srgbClr val="465E9C"/>
                </a:solidFill>
              </a:rPr>
              <a:pPr/>
              <a:t>‹#›</a:t>
            </a:fld>
            <a:endParaRPr lang="en-GB">
              <a:solidFill>
                <a:srgbClr val="465E9C"/>
              </a:solidFill>
            </a:endParaRP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67124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Custom Layout KU 01">
    <p:spTree>
      <p:nvGrpSpPr>
        <p:cNvPr id="1" name=""/>
        <p:cNvGrpSpPr/>
        <p:nvPr/>
      </p:nvGrpSpPr>
      <p:grpSpPr>
        <a:xfrm>
          <a:off x="0" y="0"/>
          <a:ext cx="0" cy="0"/>
          <a:chOff x="0" y="0"/>
          <a:chExt cx="0" cy="0"/>
        </a:xfrm>
      </p:grpSpPr>
      <p:sp>
        <p:nvSpPr>
          <p:cNvPr id="3" name="Text Placeholder 7"/>
          <p:cNvSpPr>
            <a:spLocks noGrp="1"/>
          </p:cNvSpPr>
          <p:nvPr>
            <p:ph type="body" sz="quarter" idx="10"/>
          </p:nvPr>
        </p:nvSpPr>
        <p:spPr>
          <a:xfrm>
            <a:off x="1526368" y="2650159"/>
            <a:ext cx="10056033" cy="357188"/>
          </a:xfrm>
        </p:spPr>
        <p:txBody>
          <a:bodyPr/>
          <a:lstStyle>
            <a:lvl1pPr>
              <a:buNone/>
              <a:defRPr sz="1400" b="1" baseline="0">
                <a:solidFill>
                  <a:srgbClr val="1195D3"/>
                </a:solidFill>
              </a:defRPr>
            </a:lvl1pPr>
          </a:lstStyle>
          <a:p>
            <a:pPr lvl="0"/>
            <a:r>
              <a:rPr lang="en-US"/>
              <a:t>Click to edit Master text styles</a:t>
            </a:r>
          </a:p>
        </p:txBody>
      </p:sp>
      <p:sp>
        <p:nvSpPr>
          <p:cNvPr id="6" name="Rectangle 3"/>
          <p:cNvSpPr>
            <a:spLocks noGrp="1" noChangeArrowheads="1"/>
          </p:cNvSpPr>
          <p:nvPr>
            <p:ph idx="1"/>
          </p:nvPr>
        </p:nvSpPr>
        <p:spPr bwMode="auto">
          <a:xfrm>
            <a:off x="1524000" y="3069266"/>
            <a:ext cx="10058400" cy="3352799"/>
          </a:xfrm>
          <a:prstGeom prst="rect">
            <a:avLst/>
          </a:prstGeom>
          <a:noFill/>
          <a:ln w="9525">
            <a:noFill/>
            <a:miter lim="800000"/>
            <a:headEnd/>
            <a:tailEnd/>
          </a:ln>
        </p:spPr>
        <p:txBody>
          <a:bodyPr/>
          <a:lstStyle>
            <a:lvl1pPr>
              <a:buFontTx/>
              <a:buNone/>
              <a:defRPr sz="1400" b="0" baseline="0"/>
            </a:lvl1pPr>
            <a:lvl2pPr>
              <a:defRPr sz="1400" b="0"/>
            </a:lvl2pPr>
            <a:lvl3pPr>
              <a:defRPr sz="1400" b="0"/>
            </a:lvl3pPr>
            <a:lvl4pPr>
              <a:defRPr sz="1400" b="0"/>
            </a:lvl4pPr>
            <a:lvl5pPr>
              <a:defRPr sz="1400" b="0"/>
            </a:lvl5pPr>
          </a:lstStyle>
          <a:p>
            <a:pPr lvl="0"/>
            <a:r>
              <a:rPr lang="en-US" noProof="0"/>
              <a:t>Click to edit Master text styles</a:t>
            </a:r>
          </a:p>
        </p:txBody>
      </p:sp>
      <p:sp>
        <p:nvSpPr>
          <p:cNvPr id="5" name="Title 4"/>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86846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92874D91-3B67-429C-AC41-1E0A6360928A}" type="datetime1">
              <a:rPr lang="en-US" smtClean="0"/>
              <a:t>5/19/2025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308522197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E0C49AD-F3B4-4C36-9516-54BBD6E3EB25}" type="datetime1">
              <a:rPr lang="en-US" smtClean="0"/>
              <a:t>5/19/2025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2405061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dirty="0"/>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2EB33658-0FDA-45AD-B874-02AA9A54C13F}" type="datetime1">
              <a:rPr lang="en-US" smtClean="0"/>
              <a:t>5/19/2025</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1082974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C0736E2-EB66-4706-9E3B-46B742857088}" type="datetime1">
              <a:rPr lang="en-US" smtClean="0"/>
              <a:t>5/19/2025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60351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4D8E3B95-97D0-4D26-BE68-DA478E617582}" type="datetime1">
              <a:rPr lang="en-US" smtClean="0"/>
              <a:t>5/19/2025</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5108170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026917CB-049D-4A4C-95FA-0DDECBAE5F2E}" type="datetime1">
              <a:rPr lang="en-US" smtClean="0"/>
              <a:t>5/19/2025</a:t>
            </a:fld>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261208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CB5FF-BE4B-45CA-8E63-75D47C358A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39E0BD-8635-4ADA-9469-883CB071D5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3323A8-63C6-4B90-AB11-918BCE95FE43}"/>
              </a:ext>
            </a:extLst>
          </p:cNvPr>
          <p:cNvSpPr>
            <a:spLocks noGrp="1"/>
          </p:cNvSpPr>
          <p:nvPr>
            <p:ph type="dt" sz="half" idx="10"/>
          </p:nvPr>
        </p:nvSpPr>
        <p:spPr/>
        <p:txBody>
          <a:bodyPr/>
          <a:lstStyle/>
          <a:p>
            <a:fld id="{94E3782A-04AB-4082-A2C1-5CCFAE6578DE}" type="datetime1">
              <a:rPr lang="en-US" smtClean="0"/>
              <a:t>5/19/2025</a:t>
            </a:fld>
            <a:endParaRPr lang="en-GB"/>
          </a:p>
        </p:txBody>
      </p:sp>
      <p:sp>
        <p:nvSpPr>
          <p:cNvPr id="5" name="Footer Placeholder 4">
            <a:extLst>
              <a:ext uri="{FF2B5EF4-FFF2-40B4-BE49-F238E27FC236}">
                <a16:creationId xmlns:a16="http://schemas.microsoft.com/office/drawing/2014/main" id="{1C8E648E-FB86-4E06-8974-1A79C48270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58B739-B3C5-4C39-A9B4-4DC1C276FD25}"/>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914049559"/>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37122B8-C1AB-4756-9726-0F21C3CD2986}" type="datetime1">
              <a:rPr lang="en-US" smtClean="0"/>
              <a:t>5/19/2025</a:t>
            </a:fld>
            <a:endParaRPr lang="en-US" dirty="0"/>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1931029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1CEC1F8A-2F72-4B4F-AE54-3438818BE652}" type="datetime1">
              <a:rPr lang="en-US" smtClean="0"/>
              <a:t>5/19/2025</a:t>
            </a:fld>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624597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9571C769-CEC8-962A-01E6-15B0E056791E}"/>
              </a:ext>
            </a:extLst>
          </p:cNvPr>
          <p:cNvSpPr>
            <a:spLocks noGrp="1" noChangeAspect="1"/>
          </p:cNvSpPr>
          <p:nvPr>
            <p:ph type="pic" idx="1"/>
          </p:nvPr>
        </p:nvSpPr>
        <p:spPr>
          <a:xfrm>
            <a:off x="5063319" y="657103"/>
            <a:ext cx="6483687" cy="555590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040881E7-E232-469D-A013-BFE4E847FAFA}" type="datetime1">
              <a:rPr lang="en-US" smtClean="0"/>
              <a:t>5/19/2025</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5399831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4ED2A3FE-A6E3-4714-8963-F13C6F03573E}" type="datetime1">
              <a:rPr lang="en-US" smtClean="0"/>
              <a:t>5/19/2025</a:t>
            </a:fld>
            <a:endParaRPr lang="en-US" dirty="0"/>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12611155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49426FA9-DFD2-4B5E-B281-EEB1CFAA6302}" type="datetime1">
              <a:rPr lang="en-US" smtClean="0"/>
              <a:t>5/19/2025</a:t>
            </a:fld>
            <a:endParaRPr lang="en-US" dirty="0"/>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31040797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31DFB3-42E8-9540-92FB-4AE3F4203FE5}"/>
              </a:ext>
              <a:ext uri="{C183D7F6-B498-43B3-948B-1728B52AA6E4}">
                <adec:decorative xmlns:adec="http://schemas.microsoft.com/office/drawing/2017/decorative" val="1"/>
              </a:ext>
            </a:extLst>
          </p:cNvPr>
          <p:cNvSpPr>
            <a:spLocks/>
          </p:cNvSpPr>
          <p:nvPr userDrawn="1"/>
        </p:nvSpPr>
        <p:spPr bwMode="auto">
          <a:xfrm>
            <a:off x="0" y="1"/>
            <a:ext cx="11158847" cy="5824846"/>
          </a:xfrm>
          <a:prstGeom prst="rect">
            <a:avLst/>
          </a:prstGeom>
          <a:solidFill>
            <a:schemeClr val="accent2"/>
          </a:solidFill>
          <a:ln>
            <a:noFill/>
          </a:ln>
        </p:spPr>
        <p:txBody>
          <a:bodyPr rot="0" vert="horz" wrap="square" lIns="91440" tIns="45720" rIns="91440" bIns="45720" anchor="t" anchorCtr="0" upright="1">
            <a:noAutofit/>
          </a:bodyPr>
          <a:lstStyle/>
          <a:p>
            <a:endParaRPr lang="en-US" dirty="0"/>
          </a:p>
        </p:txBody>
      </p:sp>
      <p:cxnSp>
        <p:nvCxnSpPr>
          <p:cNvPr id="6" name="Straight Connector 5">
            <a:extLst>
              <a:ext uri="{FF2B5EF4-FFF2-40B4-BE49-F238E27FC236}">
                <a16:creationId xmlns:a16="http://schemas.microsoft.com/office/drawing/2014/main" id="{F13C1B90-0A14-7B4B-B05B-357A6A88291E}"/>
              </a:ext>
            </a:extLst>
          </p:cNvPr>
          <p:cNvCxnSpPr>
            <a:cxnSpLocks/>
          </p:cNvCxnSpPr>
          <p:nvPr userDrawn="1"/>
        </p:nvCxnSpPr>
        <p:spPr>
          <a:xfrm>
            <a:off x="1036261" y="4159793"/>
            <a:ext cx="10122586" cy="0"/>
          </a:xfrm>
          <a:prstGeom prst="line">
            <a:avLst/>
          </a:prstGeom>
          <a:ln w="127000"/>
        </p:spPr>
        <p:style>
          <a:lnRef idx="1">
            <a:schemeClr val="dk1"/>
          </a:lnRef>
          <a:fillRef idx="0">
            <a:schemeClr val="dk1"/>
          </a:fillRef>
          <a:effectRef idx="0">
            <a:schemeClr val="dk1"/>
          </a:effectRef>
          <a:fontRef idx="minor">
            <a:schemeClr val="tx1"/>
          </a:fontRef>
        </p:style>
      </p:cxnSp>
      <p:sp>
        <p:nvSpPr>
          <p:cNvPr id="12" name="Content Placeholder 10">
            <a:extLst>
              <a:ext uri="{FF2B5EF4-FFF2-40B4-BE49-F238E27FC236}">
                <a16:creationId xmlns:a16="http://schemas.microsoft.com/office/drawing/2014/main" id="{90097E88-8912-8A4F-9D00-BDA132434FE4}"/>
              </a:ext>
            </a:extLst>
          </p:cNvPr>
          <p:cNvSpPr>
            <a:spLocks noGrp="1"/>
          </p:cNvSpPr>
          <p:nvPr>
            <p:ph sz="quarter" idx="11"/>
          </p:nvPr>
        </p:nvSpPr>
        <p:spPr>
          <a:xfrm>
            <a:off x="1033153" y="4728131"/>
            <a:ext cx="7806047" cy="281164"/>
          </a:xfrm>
          <a:prstGeom prst="rect">
            <a:avLst/>
          </a:prstGeom>
        </p:spPr>
        <p:txBody>
          <a:bodyPr lIns="0" tIns="0" rIns="0" bIns="0"/>
          <a:lstStyle>
            <a:lvl1pPr marL="0" indent="0">
              <a:buNone/>
              <a:defRPr sz="1600"/>
            </a:lvl1pPr>
          </a:lstStyle>
          <a:p>
            <a:pPr lvl="0"/>
            <a:r>
              <a:rPr lang="en-US" dirty="0"/>
              <a:t>Click to edit</a:t>
            </a:r>
          </a:p>
        </p:txBody>
      </p:sp>
      <p:sp>
        <p:nvSpPr>
          <p:cNvPr id="4" name="Title 3">
            <a:extLst>
              <a:ext uri="{FF2B5EF4-FFF2-40B4-BE49-F238E27FC236}">
                <a16:creationId xmlns:a16="http://schemas.microsoft.com/office/drawing/2014/main" id="{E58E2CE6-6A25-40B9-BD31-82C750738938}"/>
              </a:ext>
            </a:extLst>
          </p:cNvPr>
          <p:cNvSpPr>
            <a:spLocks noGrp="1"/>
          </p:cNvSpPr>
          <p:nvPr>
            <p:ph type="title"/>
          </p:nvPr>
        </p:nvSpPr>
        <p:spPr>
          <a:xfrm>
            <a:off x="976313" y="1656344"/>
            <a:ext cx="7805737" cy="2113466"/>
          </a:xfrm>
          <a:prstGeom prst="rect">
            <a:avLst/>
          </a:prstGeom>
        </p:spPr>
        <p:txBody>
          <a:bodyPr anchor="b"/>
          <a:lstStyle>
            <a:lvl1pPr>
              <a:defRPr sz="6000"/>
            </a:lvl1pPr>
          </a:lstStyle>
          <a:p>
            <a:r>
              <a:rPr lang="en-US" dirty="0"/>
              <a:t>Click to edit</a:t>
            </a:r>
          </a:p>
        </p:txBody>
      </p:sp>
    </p:spTree>
    <p:extLst>
      <p:ext uri="{BB962C8B-B14F-4D97-AF65-F5344CB8AC3E}">
        <p14:creationId xmlns:p14="http://schemas.microsoft.com/office/powerpoint/2010/main" val="31195965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687ADE-BAA9-634F-96B8-ACF4EE9BDFC7}"/>
              </a:ext>
              <a:ext uri="{C183D7F6-B498-43B3-948B-1728B52AA6E4}">
                <adec:decorative xmlns:adec="http://schemas.microsoft.com/office/drawing/2017/decorative" val="1"/>
              </a:ext>
            </a:extLst>
          </p:cNvPr>
          <p:cNvSpPr>
            <a:spLocks/>
          </p:cNvSpPr>
          <p:nvPr userDrawn="1"/>
        </p:nvSpPr>
        <p:spPr bwMode="auto">
          <a:xfrm>
            <a:off x="0" y="-6836"/>
            <a:ext cx="11158847" cy="5824847"/>
          </a:xfrm>
          <a:prstGeom prst="rect">
            <a:avLst/>
          </a:prstGeom>
          <a:solidFill>
            <a:schemeClr val="accent1"/>
          </a:solidFill>
          <a:ln>
            <a:noFill/>
          </a:ln>
        </p:spPr>
        <p:txBody>
          <a:bodyPr rot="0" vert="horz" wrap="square" lIns="91440" tIns="45720" rIns="91440" bIns="45720" anchor="t" anchorCtr="0" upright="1">
            <a:noAutofit/>
          </a:bodyPr>
          <a:lstStyle/>
          <a:p>
            <a:endParaRPr lang="en-US" dirty="0"/>
          </a:p>
        </p:txBody>
      </p:sp>
      <p:sp>
        <p:nvSpPr>
          <p:cNvPr id="3" name="Text Placeholder 2">
            <a:extLst>
              <a:ext uri="{FF2B5EF4-FFF2-40B4-BE49-F238E27FC236}">
                <a16:creationId xmlns:a16="http://schemas.microsoft.com/office/drawing/2014/main" id="{8BFC26CF-26CC-354C-BB60-AD3E01D575ED}"/>
              </a:ext>
            </a:extLst>
          </p:cNvPr>
          <p:cNvSpPr>
            <a:spLocks noGrp="1"/>
          </p:cNvSpPr>
          <p:nvPr>
            <p:ph type="body" sz="quarter" idx="10"/>
          </p:nvPr>
        </p:nvSpPr>
        <p:spPr>
          <a:xfrm>
            <a:off x="1028700" y="2286000"/>
            <a:ext cx="7810499" cy="2904530"/>
          </a:xfrm>
          <a:prstGeom prst="rect">
            <a:avLst/>
          </a:prstGeom>
        </p:spPr>
        <p:txBody>
          <a:bodyPr lIns="0" tIns="0" rIns="0" bIns="0"/>
          <a:lstStyle>
            <a:lvl1pPr marL="0" indent="0">
              <a:lnSpc>
                <a:spcPct val="100000"/>
              </a:lnSpc>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cxnSp>
        <p:nvCxnSpPr>
          <p:cNvPr id="11" name="Straight Connector 10">
            <a:extLst>
              <a:ext uri="{FF2B5EF4-FFF2-40B4-BE49-F238E27FC236}">
                <a16:creationId xmlns:a16="http://schemas.microsoft.com/office/drawing/2014/main" id="{BBEC4E73-6A9F-2F46-89D1-559CE56C12BE}"/>
              </a:ext>
            </a:extLst>
          </p:cNvPr>
          <p:cNvCxnSpPr>
            <a:cxnSpLocks/>
          </p:cNvCxnSpPr>
          <p:nvPr userDrawn="1"/>
        </p:nvCxnSpPr>
        <p:spPr>
          <a:xfrm>
            <a:off x="1033153" y="1871272"/>
            <a:ext cx="10125694" cy="0"/>
          </a:xfrm>
          <a:prstGeom prst="line">
            <a:avLst/>
          </a:prstGeom>
          <a:ln w="76200"/>
        </p:spPr>
        <p:style>
          <a:lnRef idx="1">
            <a:schemeClr val="dk1"/>
          </a:lnRef>
          <a:fillRef idx="0">
            <a:schemeClr val="dk1"/>
          </a:fillRef>
          <a:effectRef idx="0">
            <a:schemeClr val="dk1"/>
          </a:effectRef>
          <a:fontRef idx="minor">
            <a:schemeClr val="tx1"/>
          </a:fontRef>
        </p:style>
      </p:cxnSp>
      <p:sp>
        <p:nvSpPr>
          <p:cNvPr id="17" name="Title 1">
            <a:extLst>
              <a:ext uri="{FF2B5EF4-FFF2-40B4-BE49-F238E27FC236}">
                <a16:creationId xmlns:a16="http://schemas.microsoft.com/office/drawing/2014/main" id="{88BFD865-74BB-5B40-8DA8-7D7B921A75F5}"/>
              </a:ext>
            </a:extLst>
          </p:cNvPr>
          <p:cNvSpPr>
            <a:spLocks noGrp="1"/>
          </p:cNvSpPr>
          <p:nvPr>
            <p:ph type="title"/>
          </p:nvPr>
        </p:nvSpPr>
        <p:spPr>
          <a:xfrm>
            <a:off x="1028700" y="999068"/>
            <a:ext cx="7810500" cy="645284"/>
          </a:xfrm>
          <a:prstGeom prst="rect">
            <a:avLst/>
          </a:prstGeom>
        </p:spPr>
        <p:txBody>
          <a:bodyPr lIns="0" tIns="0" rIns="0" bIns="0" anchor="b"/>
          <a:lstStyle/>
          <a:p>
            <a:r>
              <a:rPr lang="en-US" dirty="0"/>
              <a:t>Click to edit</a:t>
            </a:r>
          </a:p>
        </p:txBody>
      </p:sp>
      <p:sp>
        <p:nvSpPr>
          <p:cNvPr id="13" name="Footer Placeholder 12">
            <a:extLst>
              <a:ext uri="{FF2B5EF4-FFF2-40B4-BE49-F238E27FC236}">
                <a16:creationId xmlns:a16="http://schemas.microsoft.com/office/drawing/2014/main" id="{71D589B3-67A1-4B39-9EEF-2FB7AB10ECED}"/>
              </a:ext>
            </a:extLst>
          </p:cNvPr>
          <p:cNvSpPr>
            <a:spLocks noGrp="1"/>
          </p:cNvSpPr>
          <p:nvPr>
            <p:ph type="ftr" sz="quarter" idx="12"/>
          </p:nvPr>
        </p:nvSpPr>
        <p:spPr/>
        <p:txBody>
          <a:bodyPr/>
          <a:lstStyle/>
          <a:p>
            <a:endParaRPr lang="en-US" dirty="0">
              <a:solidFill>
                <a:schemeClr val="bg1"/>
              </a:solidFill>
            </a:endParaRPr>
          </a:p>
        </p:txBody>
      </p:sp>
      <p:sp>
        <p:nvSpPr>
          <p:cNvPr id="14" name="Slide Number Placeholder 13">
            <a:extLst>
              <a:ext uri="{FF2B5EF4-FFF2-40B4-BE49-F238E27FC236}">
                <a16:creationId xmlns:a16="http://schemas.microsoft.com/office/drawing/2014/main" id="{F5D91E6B-55B5-4092-AD3B-F7E1FD004599}"/>
              </a:ext>
            </a:extLst>
          </p:cNvPr>
          <p:cNvSpPr>
            <a:spLocks noGrp="1"/>
          </p:cNvSpPr>
          <p:nvPr>
            <p:ph type="sldNum" sz="quarter" idx="13"/>
          </p:nvPr>
        </p:nvSpPr>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660901926"/>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35C0DBA-B958-984A-8540-551D3604D6D8}"/>
              </a:ext>
            </a:extLst>
          </p:cNvPr>
          <p:cNvSpPr>
            <a:spLocks noGrp="1"/>
          </p:cNvSpPr>
          <p:nvPr>
            <p:ph type="title"/>
          </p:nvPr>
        </p:nvSpPr>
        <p:spPr>
          <a:xfrm>
            <a:off x="1028700" y="999068"/>
            <a:ext cx="4876800" cy="645284"/>
          </a:xfrm>
          <a:prstGeom prst="rect">
            <a:avLst/>
          </a:prstGeom>
        </p:spPr>
        <p:txBody>
          <a:bodyPr lIns="0" tIns="0" rIns="0" bIns="0" anchor="b"/>
          <a:lstStyle/>
          <a:p>
            <a:r>
              <a:rPr lang="en-US" dirty="0"/>
              <a:t>Click to edit</a:t>
            </a:r>
          </a:p>
        </p:txBody>
      </p:sp>
      <p:sp>
        <p:nvSpPr>
          <p:cNvPr id="25" name="Content Placeholder 2">
            <a:extLst>
              <a:ext uri="{FF2B5EF4-FFF2-40B4-BE49-F238E27FC236}">
                <a16:creationId xmlns:a16="http://schemas.microsoft.com/office/drawing/2014/main" id="{0C9ECF50-A899-D84A-8DA7-545D7B1945C4}"/>
              </a:ext>
            </a:extLst>
          </p:cNvPr>
          <p:cNvSpPr>
            <a:spLocks noGrp="1"/>
          </p:cNvSpPr>
          <p:nvPr>
            <p:ph sz="half" idx="1"/>
          </p:nvPr>
        </p:nvSpPr>
        <p:spPr>
          <a:xfrm>
            <a:off x="1028700" y="2286003"/>
            <a:ext cx="4876800" cy="3568696"/>
          </a:xfrm>
          <a:prstGeom prst="rect">
            <a:avLst/>
          </a:prstGeom>
        </p:spPr>
        <p:txBody>
          <a:bodyPr lIns="0" tIns="0" rIns="0" bIns="0"/>
          <a:lstStyle>
            <a:lvl1pPr marL="0" indent="0">
              <a:lnSpc>
                <a:spcPct val="100000"/>
              </a:lnSpc>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a:t>
            </a:r>
          </a:p>
        </p:txBody>
      </p:sp>
      <p:cxnSp>
        <p:nvCxnSpPr>
          <p:cNvPr id="11" name="Straight Connector 10">
            <a:extLst>
              <a:ext uri="{FF2B5EF4-FFF2-40B4-BE49-F238E27FC236}">
                <a16:creationId xmlns:a16="http://schemas.microsoft.com/office/drawing/2014/main" id="{0C23E260-2F88-C54F-893E-80966D14934A}"/>
              </a:ext>
            </a:extLst>
          </p:cNvPr>
          <p:cNvCxnSpPr>
            <a:cxnSpLocks/>
          </p:cNvCxnSpPr>
          <p:nvPr userDrawn="1"/>
        </p:nvCxnSpPr>
        <p:spPr>
          <a:xfrm>
            <a:off x="1033153" y="1869925"/>
            <a:ext cx="4872347" cy="0"/>
          </a:xfrm>
          <a:prstGeom prst="line">
            <a:avLst/>
          </a:prstGeom>
          <a:ln w="76200"/>
        </p:spPr>
        <p:style>
          <a:lnRef idx="1">
            <a:schemeClr val="dk1"/>
          </a:lnRef>
          <a:fillRef idx="0">
            <a:schemeClr val="dk1"/>
          </a:fillRef>
          <a:effectRef idx="0">
            <a:schemeClr val="dk1"/>
          </a:effectRef>
          <a:fontRef idx="minor">
            <a:schemeClr val="tx1"/>
          </a:fontRef>
        </p:style>
      </p:cxnSp>
      <p:sp>
        <p:nvSpPr>
          <p:cNvPr id="4" name="Picture Placeholder 3">
            <a:extLst>
              <a:ext uri="{FF2B5EF4-FFF2-40B4-BE49-F238E27FC236}">
                <a16:creationId xmlns:a16="http://schemas.microsoft.com/office/drawing/2014/main" id="{141785DC-164D-344A-8D61-85C59CABECCD}"/>
              </a:ext>
            </a:extLst>
          </p:cNvPr>
          <p:cNvSpPr>
            <a:spLocks noGrp="1"/>
          </p:cNvSpPr>
          <p:nvPr>
            <p:ph type="pic" sz="quarter" idx="10"/>
          </p:nvPr>
        </p:nvSpPr>
        <p:spPr>
          <a:xfrm>
            <a:off x="7354824" y="990600"/>
            <a:ext cx="4837176" cy="4837176"/>
          </a:xfrm>
          <a:prstGeom prst="rect">
            <a:avLst/>
          </a:prstGeom>
        </p:spPr>
        <p:txBody>
          <a:bodyPr/>
          <a:lstStyle/>
          <a:p>
            <a:endParaRPr lang="en-US" dirty="0"/>
          </a:p>
        </p:txBody>
      </p:sp>
      <p:sp>
        <p:nvSpPr>
          <p:cNvPr id="6" name="Date Placeholder 5">
            <a:extLst>
              <a:ext uri="{FF2B5EF4-FFF2-40B4-BE49-F238E27FC236}">
                <a16:creationId xmlns:a16="http://schemas.microsoft.com/office/drawing/2014/main" id="{AAE1D3B9-B2D1-4927-BE44-8408FBD84C06}"/>
              </a:ext>
            </a:extLst>
          </p:cNvPr>
          <p:cNvSpPr>
            <a:spLocks noGrp="1"/>
          </p:cNvSpPr>
          <p:nvPr>
            <p:ph type="dt" sz="half" idx="11"/>
          </p:nvPr>
        </p:nvSpPr>
        <p:spPr/>
        <p:txBody>
          <a:bodyPr/>
          <a:lstStyle/>
          <a:p>
            <a:fld id="{DA80E527-DB12-4FBC-9C31-130DB45B07A6}" type="datetime1">
              <a:rPr lang="en-US" smtClean="0"/>
              <a:t>5/19/2025</a:t>
            </a:fld>
            <a:endParaRPr lang="en-US" dirty="0"/>
          </a:p>
        </p:txBody>
      </p:sp>
      <p:sp>
        <p:nvSpPr>
          <p:cNvPr id="7" name="Footer Placeholder 6">
            <a:extLst>
              <a:ext uri="{FF2B5EF4-FFF2-40B4-BE49-F238E27FC236}">
                <a16:creationId xmlns:a16="http://schemas.microsoft.com/office/drawing/2014/main" id="{67447116-BCE7-456E-88B8-96ADC76E5FC5}"/>
              </a:ext>
            </a:extLst>
          </p:cNvPr>
          <p:cNvSpPr>
            <a:spLocks noGrp="1"/>
          </p:cNvSpPr>
          <p:nvPr>
            <p:ph type="ftr" sz="quarter" idx="12"/>
          </p:nvPr>
        </p:nvSpPr>
        <p:spPr/>
        <p:txBody>
          <a:bodyPr/>
          <a:lstStyle/>
          <a:p>
            <a:endParaRPr lang="en-US" dirty="0">
              <a:solidFill>
                <a:schemeClr val="bg1"/>
              </a:solidFill>
            </a:endParaRPr>
          </a:p>
        </p:txBody>
      </p:sp>
      <p:sp>
        <p:nvSpPr>
          <p:cNvPr id="8" name="Slide Number Placeholder 7">
            <a:extLst>
              <a:ext uri="{FF2B5EF4-FFF2-40B4-BE49-F238E27FC236}">
                <a16:creationId xmlns:a16="http://schemas.microsoft.com/office/drawing/2014/main" id="{D03B6347-A35F-4216-9988-7393E598E123}"/>
              </a:ext>
            </a:extLst>
          </p:cNvPr>
          <p:cNvSpPr>
            <a:spLocks noGrp="1"/>
          </p:cNvSpPr>
          <p:nvPr>
            <p:ph type="sldNum" sz="quarter" idx="13"/>
          </p:nvPr>
        </p:nvSpPr>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1604840268"/>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FD808B2-C5CA-FE45-B556-461D856BF7A0}"/>
              </a:ext>
            </a:extLst>
          </p:cNvPr>
          <p:cNvSpPr>
            <a:spLocks noGrp="1"/>
          </p:cNvSpPr>
          <p:nvPr>
            <p:ph type="pic" sz="quarter" idx="10"/>
          </p:nvPr>
        </p:nvSpPr>
        <p:spPr>
          <a:xfrm>
            <a:off x="0" y="0"/>
            <a:ext cx="12192000" cy="6858000"/>
          </a:xfrm>
          <a:prstGeom prst="rect">
            <a:avLst/>
          </a:prstGeom>
        </p:spPr>
        <p:txBody>
          <a:bodyPr/>
          <a:lstStyle/>
          <a:p>
            <a:endParaRPr lang="en-US" dirty="0"/>
          </a:p>
        </p:txBody>
      </p:sp>
      <p:cxnSp>
        <p:nvCxnSpPr>
          <p:cNvPr id="11" name="Straight Connector 10">
            <a:extLst>
              <a:ext uri="{FF2B5EF4-FFF2-40B4-BE49-F238E27FC236}">
                <a16:creationId xmlns:a16="http://schemas.microsoft.com/office/drawing/2014/main" id="{4425CA9F-967F-1545-8E32-09F4DB0F04F6}"/>
              </a:ext>
            </a:extLst>
          </p:cNvPr>
          <p:cNvCxnSpPr>
            <a:cxnSpLocks/>
          </p:cNvCxnSpPr>
          <p:nvPr userDrawn="1"/>
        </p:nvCxnSpPr>
        <p:spPr>
          <a:xfrm flipV="1">
            <a:off x="1044475" y="1862667"/>
            <a:ext cx="10103049" cy="8670"/>
          </a:xfrm>
          <a:prstGeom prst="line">
            <a:avLst/>
          </a:prstGeom>
          <a:ln w="76200"/>
        </p:spPr>
        <p:style>
          <a:lnRef idx="1">
            <a:schemeClr val="dk1"/>
          </a:lnRef>
          <a:fillRef idx="0">
            <a:schemeClr val="dk1"/>
          </a:fillRef>
          <a:effectRef idx="0">
            <a:schemeClr val="dk1"/>
          </a:effectRef>
          <a:fontRef idx="minor">
            <a:schemeClr val="tx1"/>
          </a:fontRef>
        </p:style>
      </p:cxnSp>
      <p:sp>
        <p:nvSpPr>
          <p:cNvPr id="15" name="Title 1">
            <a:extLst>
              <a:ext uri="{FF2B5EF4-FFF2-40B4-BE49-F238E27FC236}">
                <a16:creationId xmlns:a16="http://schemas.microsoft.com/office/drawing/2014/main" id="{69DD4EBD-237B-7245-A9C2-A37674E23EEF}"/>
              </a:ext>
            </a:extLst>
          </p:cNvPr>
          <p:cNvSpPr>
            <a:spLocks noGrp="1"/>
          </p:cNvSpPr>
          <p:nvPr>
            <p:ph type="title"/>
          </p:nvPr>
        </p:nvSpPr>
        <p:spPr>
          <a:xfrm>
            <a:off x="1028700" y="999068"/>
            <a:ext cx="7810500" cy="645284"/>
          </a:xfrm>
          <a:prstGeom prst="rect">
            <a:avLst/>
          </a:prstGeom>
        </p:spPr>
        <p:txBody>
          <a:bodyPr lIns="0" tIns="0" rIns="0" bIns="0" anchor="b"/>
          <a:lstStyle/>
          <a:p>
            <a:r>
              <a:rPr lang="en-US" dirty="0"/>
              <a:t>Click to edit</a:t>
            </a:r>
          </a:p>
        </p:txBody>
      </p:sp>
    </p:spTree>
    <p:extLst>
      <p:ext uri="{BB962C8B-B14F-4D97-AF65-F5344CB8AC3E}">
        <p14:creationId xmlns:p14="http://schemas.microsoft.com/office/powerpoint/2010/main" val="1774326049"/>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BA6D65B-10A2-D743-9FFA-D14B8696F310}"/>
              </a:ext>
              <a:ext uri="{C183D7F6-B498-43B3-948B-1728B52AA6E4}">
                <adec:decorative xmlns:adec="http://schemas.microsoft.com/office/drawing/2017/decorative" val="1"/>
              </a:ext>
            </a:extLst>
          </p:cNvPr>
          <p:cNvSpPr>
            <a:spLocks/>
          </p:cNvSpPr>
          <p:nvPr userDrawn="1"/>
        </p:nvSpPr>
        <p:spPr bwMode="auto">
          <a:xfrm>
            <a:off x="0" y="-6836"/>
            <a:ext cx="11158847" cy="5824847"/>
          </a:xfrm>
          <a:prstGeom prst="rect">
            <a:avLst/>
          </a:prstGeom>
          <a:solidFill>
            <a:schemeClr val="accent1"/>
          </a:solidFill>
          <a:ln>
            <a:noFill/>
          </a:ln>
        </p:spPr>
        <p:txBody>
          <a:bodyPr rot="0" vert="horz" wrap="square" lIns="91440" tIns="45720" rIns="91440" bIns="45720" anchor="t" anchorCtr="0" upright="1">
            <a:noAutofit/>
          </a:bodyPr>
          <a:lstStyle/>
          <a:p>
            <a:endParaRPr lang="en-US" dirty="0"/>
          </a:p>
        </p:txBody>
      </p:sp>
      <p:sp>
        <p:nvSpPr>
          <p:cNvPr id="10" name="Chart Placeholder 3">
            <a:extLst>
              <a:ext uri="{FF2B5EF4-FFF2-40B4-BE49-F238E27FC236}">
                <a16:creationId xmlns:a16="http://schemas.microsoft.com/office/drawing/2014/main" id="{FCB9F5CF-0F1D-284B-B997-AC308FED47B9}"/>
              </a:ext>
            </a:extLst>
          </p:cNvPr>
          <p:cNvSpPr>
            <a:spLocks noGrp="1"/>
          </p:cNvSpPr>
          <p:nvPr>
            <p:ph type="chart" sz="quarter" idx="11"/>
          </p:nvPr>
        </p:nvSpPr>
        <p:spPr>
          <a:xfrm>
            <a:off x="951345" y="2286000"/>
            <a:ext cx="9145155" cy="3164926"/>
          </a:xfrm>
          <a:prstGeom prst="rect">
            <a:avLst/>
          </a:prstGeom>
        </p:spPr>
        <p:txBody>
          <a:bodyPr/>
          <a:lstStyle/>
          <a:p>
            <a:r>
              <a:rPr lang="en-US" dirty="0"/>
              <a:t>Click icon to add chart</a:t>
            </a:r>
          </a:p>
        </p:txBody>
      </p:sp>
      <p:sp>
        <p:nvSpPr>
          <p:cNvPr id="11" name="Title 1">
            <a:extLst>
              <a:ext uri="{FF2B5EF4-FFF2-40B4-BE49-F238E27FC236}">
                <a16:creationId xmlns:a16="http://schemas.microsoft.com/office/drawing/2014/main" id="{A5652B48-7CDD-5645-B29B-54727CA5FFDF}"/>
              </a:ext>
            </a:extLst>
          </p:cNvPr>
          <p:cNvSpPr>
            <a:spLocks noGrp="1"/>
          </p:cNvSpPr>
          <p:nvPr>
            <p:ph type="title"/>
          </p:nvPr>
        </p:nvSpPr>
        <p:spPr>
          <a:xfrm>
            <a:off x="1028700" y="999068"/>
            <a:ext cx="7810500" cy="645284"/>
          </a:xfrm>
          <a:prstGeom prst="rect">
            <a:avLst/>
          </a:prstGeom>
        </p:spPr>
        <p:txBody>
          <a:bodyPr lIns="0" tIns="0" rIns="0" bIns="0" anchor="b"/>
          <a:lstStyle/>
          <a:p>
            <a:r>
              <a:rPr lang="en-US" dirty="0"/>
              <a:t>Click to edit</a:t>
            </a:r>
          </a:p>
        </p:txBody>
      </p:sp>
      <p:cxnSp>
        <p:nvCxnSpPr>
          <p:cNvPr id="12" name="Straight Connector 11">
            <a:extLst>
              <a:ext uri="{FF2B5EF4-FFF2-40B4-BE49-F238E27FC236}">
                <a16:creationId xmlns:a16="http://schemas.microsoft.com/office/drawing/2014/main" id="{0C0F4C76-2690-7448-8D03-9692C2BB1016}"/>
              </a:ext>
            </a:extLst>
          </p:cNvPr>
          <p:cNvCxnSpPr>
            <a:cxnSpLocks/>
          </p:cNvCxnSpPr>
          <p:nvPr userDrawn="1"/>
        </p:nvCxnSpPr>
        <p:spPr>
          <a:xfrm>
            <a:off x="1033153" y="1871272"/>
            <a:ext cx="10125694" cy="0"/>
          </a:xfrm>
          <a:prstGeom prst="line">
            <a:avLst/>
          </a:prstGeom>
          <a:ln w="76200"/>
        </p:spPr>
        <p:style>
          <a:lnRef idx="1">
            <a:schemeClr val="dk1"/>
          </a:lnRef>
          <a:fillRef idx="0">
            <a:schemeClr val="dk1"/>
          </a:fillRef>
          <a:effectRef idx="0">
            <a:schemeClr val="dk1"/>
          </a:effectRef>
          <a:fontRef idx="minor">
            <a:schemeClr val="tx1"/>
          </a:fontRef>
        </p:style>
      </p:cxnSp>
      <p:sp>
        <p:nvSpPr>
          <p:cNvPr id="5" name="Date Placeholder 4">
            <a:extLst>
              <a:ext uri="{FF2B5EF4-FFF2-40B4-BE49-F238E27FC236}">
                <a16:creationId xmlns:a16="http://schemas.microsoft.com/office/drawing/2014/main" id="{BA1C09B5-CD25-4B65-9120-D8EBD79ABC86}"/>
              </a:ext>
            </a:extLst>
          </p:cNvPr>
          <p:cNvSpPr>
            <a:spLocks noGrp="1"/>
          </p:cNvSpPr>
          <p:nvPr>
            <p:ph type="dt" sz="half" idx="12"/>
          </p:nvPr>
        </p:nvSpPr>
        <p:spPr/>
        <p:txBody>
          <a:bodyPr/>
          <a:lstStyle/>
          <a:p>
            <a:fld id="{F8A38556-57FC-4C20-BF12-6EDA66120F1A}" type="datetime1">
              <a:rPr lang="en-US" smtClean="0"/>
              <a:t>5/19/2025</a:t>
            </a:fld>
            <a:endParaRPr lang="en-US" dirty="0"/>
          </a:p>
        </p:txBody>
      </p:sp>
      <p:sp>
        <p:nvSpPr>
          <p:cNvPr id="6" name="Footer Placeholder 5">
            <a:extLst>
              <a:ext uri="{FF2B5EF4-FFF2-40B4-BE49-F238E27FC236}">
                <a16:creationId xmlns:a16="http://schemas.microsoft.com/office/drawing/2014/main" id="{EC6281DE-BBF4-4AA1-B110-DC418232A013}"/>
              </a:ext>
            </a:extLst>
          </p:cNvPr>
          <p:cNvSpPr>
            <a:spLocks noGrp="1"/>
          </p:cNvSpPr>
          <p:nvPr>
            <p:ph type="ftr" sz="quarter" idx="13"/>
          </p:nvPr>
        </p:nvSpPr>
        <p:spPr/>
        <p:txBody>
          <a:bodyPr/>
          <a:lstStyle/>
          <a:p>
            <a:endParaRPr lang="en-US" dirty="0">
              <a:solidFill>
                <a:schemeClr val="bg1"/>
              </a:solidFill>
            </a:endParaRPr>
          </a:p>
        </p:txBody>
      </p:sp>
      <p:sp>
        <p:nvSpPr>
          <p:cNvPr id="7" name="Slide Number Placeholder 6">
            <a:extLst>
              <a:ext uri="{FF2B5EF4-FFF2-40B4-BE49-F238E27FC236}">
                <a16:creationId xmlns:a16="http://schemas.microsoft.com/office/drawing/2014/main" id="{7839333A-6926-414D-9C9D-B62395A38A86}"/>
              </a:ext>
            </a:extLst>
          </p:cNvPr>
          <p:cNvSpPr>
            <a:spLocks noGrp="1"/>
          </p:cNvSpPr>
          <p:nvPr>
            <p:ph type="sldNum" sz="quarter" idx="14"/>
          </p:nvPr>
        </p:nvSpPr>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2811723736"/>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guide id="6" pos="63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B0603-4E17-4E69-B1F9-0E41E54874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848ADE-A18C-492C-A733-2722D89C24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A4DD8A-C77C-4344-A4CD-9EAEBE523D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9ADE3E0-31C7-465B-A676-0B5281A2AE9D}"/>
              </a:ext>
            </a:extLst>
          </p:cNvPr>
          <p:cNvSpPr>
            <a:spLocks noGrp="1"/>
          </p:cNvSpPr>
          <p:nvPr>
            <p:ph type="dt" sz="half" idx="10"/>
          </p:nvPr>
        </p:nvSpPr>
        <p:spPr/>
        <p:txBody>
          <a:bodyPr/>
          <a:lstStyle/>
          <a:p>
            <a:fld id="{8F42384D-313C-49A8-B663-CFF3E25C4FBD}" type="datetime1">
              <a:rPr lang="en-US" smtClean="0"/>
              <a:t>5/19/2025</a:t>
            </a:fld>
            <a:endParaRPr lang="en-GB"/>
          </a:p>
        </p:txBody>
      </p:sp>
      <p:sp>
        <p:nvSpPr>
          <p:cNvPr id="6" name="Footer Placeholder 5">
            <a:extLst>
              <a:ext uri="{FF2B5EF4-FFF2-40B4-BE49-F238E27FC236}">
                <a16:creationId xmlns:a16="http://schemas.microsoft.com/office/drawing/2014/main" id="{5E7377C6-A5A1-47D5-81AF-0446FD23FD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CF4BCC-2996-4DE0-8022-120EF113C77E}"/>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1324642206"/>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855E5B9-5A63-2D46-8653-3FD1F538F58A}"/>
              </a:ext>
              <a:ext uri="{C183D7F6-B498-43B3-948B-1728B52AA6E4}">
                <adec:decorative xmlns:adec="http://schemas.microsoft.com/office/drawing/2017/decorative" val="1"/>
              </a:ext>
            </a:extLst>
          </p:cNvPr>
          <p:cNvSpPr>
            <a:spLocks/>
          </p:cNvSpPr>
          <p:nvPr userDrawn="1"/>
        </p:nvSpPr>
        <p:spPr bwMode="auto">
          <a:xfrm>
            <a:off x="0" y="4453"/>
            <a:ext cx="11158847" cy="5824847"/>
          </a:xfrm>
          <a:prstGeom prst="rect">
            <a:avLst/>
          </a:prstGeom>
          <a:solidFill>
            <a:schemeClr val="accent2"/>
          </a:solidFill>
          <a:ln>
            <a:noFill/>
          </a:ln>
        </p:spPr>
        <p:txBody>
          <a:bodyPr rot="0" vert="horz" wrap="square" lIns="91440" tIns="45720" rIns="91440" bIns="45720" anchor="t" anchorCtr="0" upright="1">
            <a:noAutofit/>
          </a:bodyPr>
          <a:lstStyle/>
          <a:p>
            <a:endParaRPr lang="en-US" dirty="0"/>
          </a:p>
        </p:txBody>
      </p:sp>
      <p:sp>
        <p:nvSpPr>
          <p:cNvPr id="3" name="Table Placeholder 2">
            <a:extLst>
              <a:ext uri="{FF2B5EF4-FFF2-40B4-BE49-F238E27FC236}">
                <a16:creationId xmlns:a16="http://schemas.microsoft.com/office/drawing/2014/main" id="{03FB492B-801F-1741-BD1B-89F9C6BFF0EC}"/>
              </a:ext>
            </a:extLst>
          </p:cNvPr>
          <p:cNvSpPr>
            <a:spLocks noGrp="1"/>
          </p:cNvSpPr>
          <p:nvPr>
            <p:ph type="tbl" sz="quarter" idx="10"/>
          </p:nvPr>
        </p:nvSpPr>
        <p:spPr>
          <a:xfrm>
            <a:off x="1028700" y="2423161"/>
            <a:ext cx="9067800" cy="2227404"/>
          </a:xfrm>
          <a:prstGeom prst="rect">
            <a:avLst/>
          </a:prstGeom>
        </p:spPr>
        <p:txBody>
          <a:bodyPr/>
          <a:lstStyle/>
          <a:p>
            <a:r>
              <a:rPr lang="en-US" dirty="0"/>
              <a:t>Click icon to add table</a:t>
            </a:r>
          </a:p>
        </p:txBody>
      </p:sp>
      <p:sp>
        <p:nvSpPr>
          <p:cNvPr id="13" name="Title 1">
            <a:extLst>
              <a:ext uri="{FF2B5EF4-FFF2-40B4-BE49-F238E27FC236}">
                <a16:creationId xmlns:a16="http://schemas.microsoft.com/office/drawing/2014/main" id="{774545B3-0290-D848-BDB5-811BC52BD457}"/>
              </a:ext>
            </a:extLst>
          </p:cNvPr>
          <p:cNvSpPr>
            <a:spLocks noGrp="1"/>
          </p:cNvSpPr>
          <p:nvPr>
            <p:ph type="title"/>
          </p:nvPr>
        </p:nvSpPr>
        <p:spPr>
          <a:xfrm>
            <a:off x="1028700" y="999068"/>
            <a:ext cx="10096500" cy="645284"/>
          </a:xfrm>
          <a:prstGeom prst="rect">
            <a:avLst/>
          </a:prstGeom>
        </p:spPr>
        <p:txBody>
          <a:bodyPr lIns="0" tIns="0" rIns="0" bIns="0" anchor="b"/>
          <a:lstStyle/>
          <a:p>
            <a:r>
              <a:rPr lang="en-US" dirty="0"/>
              <a:t>Click to edit</a:t>
            </a:r>
          </a:p>
        </p:txBody>
      </p:sp>
      <p:cxnSp>
        <p:nvCxnSpPr>
          <p:cNvPr id="14" name="Straight Connector 13">
            <a:extLst>
              <a:ext uri="{FF2B5EF4-FFF2-40B4-BE49-F238E27FC236}">
                <a16:creationId xmlns:a16="http://schemas.microsoft.com/office/drawing/2014/main" id="{03709460-09E4-854A-889B-491A934DE40F}"/>
              </a:ext>
            </a:extLst>
          </p:cNvPr>
          <p:cNvCxnSpPr>
            <a:cxnSpLocks/>
          </p:cNvCxnSpPr>
          <p:nvPr userDrawn="1"/>
        </p:nvCxnSpPr>
        <p:spPr>
          <a:xfrm>
            <a:off x="1033153" y="1871272"/>
            <a:ext cx="10125694" cy="0"/>
          </a:xfrm>
          <a:prstGeom prst="line">
            <a:avLst/>
          </a:prstGeom>
          <a:ln w="76200"/>
        </p:spPr>
        <p:style>
          <a:lnRef idx="1">
            <a:schemeClr val="dk1"/>
          </a:lnRef>
          <a:fillRef idx="0">
            <a:schemeClr val="dk1"/>
          </a:fillRef>
          <a:effectRef idx="0">
            <a:schemeClr val="dk1"/>
          </a:effectRef>
          <a:fontRef idx="minor">
            <a:schemeClr val="tx1"/>
          </a:fontRef>
        </p:style>
      </p:cxnSp>
      <p:sp>
        <p:nvSpPr>
          <p:cNvPr id="6" name="Date Placeholder 5">
            <a:extLst>
              <a:ext uri="{FF2B5EF4-FFF2-40B4-BE49-F238E27FC236}">
                <a16:creationId xmlns:a16="http://schemas.microsoft.com/office/drawing/2014/main" id="{0F749A19-BE29-4599-ABBE-E7C61FF9EE3F}"/>
              </a:ext>
            </a:extLst>
          </p:cNvPr>
          <p:cNvSpPr>
            <a:spLocks noGrp="1"/>
          </p:cNvSpPr>
          <p:nvPr>
            <p:ph type="dt" sz="half" idx="11"/>
          </p:nvPr>
        </p:nvSpPr>
        <p:spPr/>
        <p:txBody>
          <a:bodyPr/>
          <a:lstStyle/>
          <a:p>
            <a:fld id="{5DDDC52F-9700-4662-B8F2-ED0A5E99A017}" type="datetime1">
              <a:rPr lang="en-US" smtClean="0"/>
              <a:t>5/19/2025</a:t>
            </a:fld>
            <a:endParaRPr lang="en-US" dirty="0"/>
          </a:p>
        </p:txBody>
      </p:sp>
      <p:sp>
        <p:nvSpPr>
          <p:cNvPr id="7" name="Footer Placeholder 6">
            <a:extLst>
              <a:ext uri="{FF2B5EF4-FFF2-40B4-BE49-F238E27FC236}">
                <a16:creationId xmlns:a16="http://schemas.microsoft.com/office/drawing/2014/main" id="{98F30C11-6611-47E2-9CF7-8EE77F4CD107}"/>
              </a:ext>
            </a:extLst>
          </p:cNvPr>
          <p:cNvSpPr>
            <a:spLocks noGrp="1"/>
          </p:cNvSpPr>
          <p:nvPr>
            <p:ph type="ftr" sz="quarter" idx="12"/>
          </p:nvPr>
        </p:nvSpPr>
        <p:spPr/>
        <p:txBody>
          <a:bodyPr/>
          <a:lstStyle/>
          <a:p>
            <a:endParaRPr lang="en-US" dirty="0">
              <a:solidFill>
                <a:schemeClr val="bg1"/>
              </a:solidFill>
            </a:endParaRPr>
          </a:p>
        </p:txBody>
      </p:sp>
      <p:sp>
        <p:nvSpPr>
          <p:cNvPr id="8" name="Slide Number Placeholder 7">
            <a:extLst>
              <a:ext uri="{FF2B5EF4-FFF2-40B4-BE49-F238E27FC236}">
                <a16:creationId xmlns:a16="http://schemas.microsoft.com/office/drawing/2014/main" id="{5AF710E8-4CE9-4D79-8121-DD559D321EC4}"/>
              </a:ext>
            </a:extLst>
          </p:cNvPr>
          <p:cNvSpPr>
            <a:spLocks noGrp="1"/>
          </p:cNvSpPr>
          <p:nvPr>
            <p:ph type="sldNum" sz="quarter" idx="13"/>
          </p:nvPr>
        </p:nvSpPr>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3562538174"/>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guide id="6" pos="63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A99595-F780-594B-8C36-E4E5AF5E1CD5}"/>
              </a:ext>
              <a:ext uri="{C183D7F6-B498-43B3-948B-1728B52AA6E4}">
                <adec:decorative xmlns:adec="http://schemas.microsoft.com/office/drawing/2017/decorative" val="1"/>
              </a:ext>
            </a:extLst>
          </p:cNvPr>
          <p:cNvSpPr>
            <a:spLocks/>
          </p:cNvSpPr>
          <p:nvPr userDrawn="1"/>
        </p:nvSpPr>
        <p:spPr bwMode="auto">
          <a:xfrm>
            <a:off x="0" y="-6836"/>
            <a:ext cx="11158847" cy="5824847"/>
          </a:xfrm>
          <a:prstGeom prst="rect">
            <a:avLst/>
          </a:prstGeom>
          <a:solidFill>
            <a:schemeClr val="accent1"/>
          </a:solidFill>
          <a:ln>
            <a:noFill/>
          </a:ln>
        </p:spPr>
        <p:txBody>
          <a:bodyPr rot="0" vert="horz" wrap="square" lIns="91440" tIns="45720" rIns="91440" bIns="45720" anchor="t" anchorCtr="0" upright="1">
            <a:noAutofit/>
          </a:bodyPr>
          <a:lstStyle/>
          <a:p>
            <a:endParaRPr lang="en-US" dirty="0"/>
          </a:p>
        </p:txBody>
      </p:sp>
      <p:cxnSp>
        <p:nvCxnSpPr>
          <p:cNvPr id="12" name="Straight Connector 11">
            <a:extLst>
              <a:ext uri="{FF2B5EF4-FFF2-40B4-BE49-F238E27FC236}">
                <a16:creationId xmlns:a16="http://schemas.microsoft.com/office/drawing/2014/main" id="{04AFB169-81B7-454B-BE19-407333C86F3B}"/>
              </a:ext>
            </a:extLst>
          </p:cNvPr>
          <p:cNvCxnSpPr>
            <a:cxnSpLocks/>
          </p:cNvCxnSpPr>
          <p:nvPr userDrawn="1"/>
        </p:nvCxnSpPr>
        <p:spPr>
          <a:xfrm>
            <a:off x="2184935" y="1874704"/>
            <a:ext cx="8973912" cy="0"/>
          </a:xfrm>
          <a:prstGeom prst="line">
            <a:avLst/>
          </a:prstGeom>
          <a:ln w="76200"/>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8BFC26CF-26CC-354C-BB60-AD3E01D575ED}"/>
              </a:ext>
            </a:extLst>
          </p:cNvPr>
          <p:cNvSpPr>
            <a:spLocks noGrp="1"/>
          </p:cNvSpPr>
          <p:nvPr>
            <p:ph type="body" sz="quarter" idx="10"/>
          </p:nvPr>
        </p:nvSpPr>
        <p:spPr>
          <a:xfrm>
            <a:off x="1028700" y="2304344"/>
            <a:ext cx="7810500" cy="2989263"/>
          </a:xfrm>
          <a:prstGeom prst="rect">
            <a:avLst/>
          </a:prstGeom>
        </p:spPr>
        <p:txBody>
          <a:bodyPr lIns="0" tIns="0" rIns="0" bIns="0"/>
          <a:lstStyle>
            <a:lvl1pPr marL="0" indent="0">
              <a:lnSpc>
                <a:spcPct val="15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2" name="Title 1">
            <a:extLst>
              <a:ext uri="{FF2B5EF4-FFF2-40B4-BE49-F238E27FC236}">
                <a16:creationId xmlns:a16="http://schemas.microsoft.com/office/drawing/2014/main" id="{FBA06611-233D-45FA-A146-AB9D4F4A787C}"/>
              </a:ext>
            </a:extLst>
          </p:cNvPr>
          <p:cNvSpPr>
            <a:spLocks noGrp="1"/>
          </p:cNvSpPr>
          <p:nvPr>
            <p:ph type="title" hasCustomPrompt="1"/>
          </p:nvPr>
        </p:nvSpPr>
        <p:spPr>
          <a:xfrm>
            <a:off x="771525" y="978781"/>
            <a:ext cx="1589372" cy="1325563"/>
          </a:xfrm>
          <a:prstGeom prst="rect">
            <a:avLst/>
          </a:prstGeom>
        </p:spPr>
        <p:txBody>
          <a:bodyPr/>
          <a:lstStyle>
            <a:lvl1pPr>
              <a:defRPr sz="20000"/>
            </a:lvl1pPr>
          </a:lstStyle>
          <a:p>
            <a:r>
              <a:rPr lang="en-US" dirty="0"/>
              <a:t>“</a:t>
            </a:r>
          </a:p>
        </p:txBody>
      </p:sp>
      <p:sp>
        <p:nvSpPr>
          <p:cNvPr id="7" name="Date Placeholder 6">
            <a:extLst>
              <a:ext uri="{FF2B5EF4-FFF2-40B4-BE49-F238E27FC236}">
                <a16:creationId xmlns:a16="http://schemas.microsoft.com/office/drawing/2014/main" id="{894887C6-2D97-4388-AA65-CEEA6591BFB1}"/>
              </a:ext>
            </a:extLst>
          </p:cNvPr>
          <p:cNvSpPr>
            <a:spLocks noGrp="1"/>
          </p:cNvSpPr>
          <p:nvPr>
            <p:ph type="dt" sz="half" idx="11"/>
          </p:nvPr>
        </p:nvSpPr>
        <p:spPr/>
        <p:txBody>
          <a:bodyPr/>
          <a:lstStyle/>
          <a:p>
            <a:fld id="{F93006C3-1DDF-4265-B72F-82D020E5132F}" type="datetime1">
              <a:rPr lang="en-US" smtClean="0"/>
              <a:t>5/19/2025</a:t>
            </a:fld>
            <a:endParaRPr lang="en-US" dirty="0"/>
          </a:p>
        </p:txBody>
      </p:sp>
      <p:sp>
        <p:nvSpPr>
          <p:cNvPr id="8" name="Footer Placeholder 7">
            <a:extLst>
              <a:ext uri="{FF2B5EF4-FFF2-40B4-BE49-F238E27FC236}">
                <a16:creationId xmlns:a16="http://schemas.microsoft.com/office/drawing/2014/main" id="{63F84EFA-1D77-40D3-B5AC-6652DC26F0ED}"/>
              </a:ext>
            </a:extLst>
          </p:cNvPr>
          <p:cNvSpPr>
            <a:spLocks noGrp="1"/>
          </p:cNvSpPr>
          <p:nvPr>
            <p:ph type="ftr" sz="quarter" idx="12"/>
          </p:nvPr>
        </p:nvSpPr>
        <p:spPr/>
        <p:txBody>
          <a:bodyPr/>
          <a:lstStyle/>
          <a:p>
            <a:endParaRPr lang="en-US" dirty="0">
              <a:solidFill>
                <a:schemeClr val="bg1"/>
              </a:solidFill>
            </a:endParaRPr>
          </a:p>
        </p:txBody>
      </p:sp>
      <p:sp>
        <p:nvSpPr>
          <p:cNvPr id="11" name="Slide Number Placeholder 10">
            <a:extLst>
              <a:ext uri="{FF2B5EF4-FFF2-40B4-BE49-F238E27FC236}">
                <a16:creationId xmlns:a16="http://schemas.microsoft.com/office/drawing/2014/main" id="{713CA07C-1BC2-4B16-8557-27C373CFCE9C}"/>
              </a:ext>
            </a:extLst>
          </p:cNvPr>
          <p:cNvSpPr>
            <a:spLocks noGrp="1"/>
          </p:cNvSpPr>
          <p:nvPr>
            <p:ph type="sldNum" sz="quarter" idx="13"/>
          </p:nvPr>
        </p:nvSpPr>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188464725"/>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EFAD8BFA-14F6-F54A-AB64-29F9F7616A7D}"/>
              </a:ext>
            </a:extLst>
          </p:cNvPr>
          <p:cNvCxnSpPr>
            <a:cxnSpLocks/>
          </p:cNvCxnSpPr>
          <p:nvPr userDrawn="1"/>
        </p:nvCxnSpPr>
        <p:spPr>
          <a:xfrm>
            <a:off x="1033153" y="1874640"/>
            <a:ext cx="10125694" cy="0"/>
          </a:xfrm>
          <a:prstGeom prst="line">
            <a:avLst/>
          </a:prstGeom>
          <a:ln w="76200"/>
        </p:spPr>
        <p:style>
          <a:lnRef idx="1">
            <a:schemeClr val="dk1"/>
          </a:lnRef>
          <a:fillRef idx="0">
            <a:schemeClr val="dk1"/>
          </a:fillRef>
          <a:effectRef idx="0">
            <a:schemeClr val="dk1"/>
          </a:effectRef>
          <a:fontRef idx="minor">
            <a:schemeClr val="tx1"/>
          </a:fontRef>
        </p:style>
      </p:cxnSp>
      <p:sp>
        <p:nvSpPr>
          <p:cNvPr id="5" name="Text Placeholder 4">
            <a:extLst>
              <a:ext uri="{FF2B5EF4-FFF2-40B4-BE49-F238E27FC236}">
                <a16:creationId xmlns:a16="http://schemas.microsoft.com/office/drawing/2014/main" id="{15B9E731-6B9B-024E-9360-F9F34CC6638B}"/>
              </a:ext>
            </a:extLst>
          </p:cNvPr>
          <p:cNvSpPr>
            <a:spLocks noGrp="1"/>
          </p:cNvSpPr>
          <p:nvPr>
            <p:ph type="body" sz="quarter" idx="10"/>
          </p:nvPr>
        </p:nvSpPr>
        <p:spPr>
          <a:xfrm>
            <a:off x="1028700" y="4313437"/>
            <a:ext cx="1828800" cy="401220"/>
          </a:xfrm>
          <a:prstGeom prst="rect">
            <a:avLst/>
          </a:prstGeom>
        </p:spPr>
        <p:txBody>
          <a:bodyPr lIns="0" tIns="0" rIns="0" bIns="0"/>
          <a:lstStyle>
            <a:lvl1pPr marL="0" indent="0">
              <a:buNone/>
              <a:defRPr sz="1800" b="1"/>
            </a:lvl1pPr>
            <a:lvl2pPr marL="457200" indent="0">
              <a:buNone/>
              <a:defRPr sz="1600"/>
            </a:lvl2pPr>
            <a:lvl3pPr marL="914400" indent="0">
              <a:buNone/>
              <a:defRPr/>
            </a:lvl3pPr>
            <a:lvl4pPr marL="1371600" indent="0">
              <a:buNone/>
              <a:defRPr/>
            </a:lvl4pPr>
            <a:lvl5pPr marL="1828800" indent="0">
              <a:buNone/>
              <a:defRPr/>
            </a:lvl5pPr>
          </a:lstStyle>
          <a:p>
            <a:pPr lvl="0"/>
            <a:r>
              <a:rPr lang="en-US" dirty="0"/>
              <a:t>Click to edit</a:t>
            </a:r>
          </a:p>
        </p:txBody>
      </p:sp>
      <p:sp>
        <p:nvSpPr>
          <p:cNvPr id="30" name="Text Placeholder 4">
            <a:extLst>
              <a:ext uri="{FF2B5EF4-FFF2-40B4-BE49-F238E27FC236}">
                <a16:creationId xmlns:a16="http://schemas.microsoft.com/office/drawing/2014/main" id="{FD3D9C96-2F42-E545-BD97-AC8568E2F49D}"/>
              </a:ext>
            </a:extLst>
          </p:cNvPr>
          <p:cNvSpPr>
            <a:spLocks noGrp="1"/>
          </p:cNvSpPr>
          <p:nvPr>
            <p:ph type="body" sz="quarter" idx="11"/>
          </p:nvPr>
        </p:nvSpPr>
        <p:spPr>
          <a:xfrm>
            <a:off x="1028700" y="4752757"/>
            <a:ext cx="1828800" cy="552450"/>
          </a:xfrm>
          <a:prstGeom prst="rect">
            <a:avLst/>
          </a:prstGeom>
        </p:spPr>
        <p:txBody>
          <a:bodyPr lIns="0" tIns="0" rIns="0" bIns="0"/>
          <a:lstStyle>
            <a:lvl1pPr marL="0" indent="0">
              <a:buNone/>
              <a:defRPr sz="1600" b="0"/>
            </a:lvl1pPr>
            <a:lvl2pPr marL="457200" indent="0">
              <a:buNone/>
              <a:defRPr sz="1600"/>
            </a:lvl2pPr>
            <a:lvl3pPr marL="914400" indent="0">
              <a:buNone/>
              <a:defRPr/>
            </a:lvl3pPr>
            <a:lvl4pPr marL="1371600" indent="0">
              <a:buNone/>
              <a:defRPr/>
            </a:lvl4pPr>
            <a:lvl5pPr marL="1828800" indent="0">
              <a:buNone/>
              <a:defRPr/>
            </a:lvl5pPr>
          </a:lstStyle>
          <a:p>
            <a:pPr lvl="0"/>
            <a:r>
              <a:rPr lang="en-US" dirty="0"/>
              <a:t>Click to edit</a:t>
            </a:r>
          </a:p>
        </p:txBody>
      </p:sp>
      <p:sp>
        <p:nvSpPr>
          <p:cNvPr id="31" name="Text Placeholder 4">
            <a:extLst>
              <a:ext uri="{FF2B5EF4-FFF2-40B4-BE49-F238E27FC236}">
                <a16:creationId xmlns:a16="http://schemas.microsoft.com/office/drawing/2014/main" id="{892AA37C-BA0F-9C4F-B098-EDFE391C47DB}"/>
              </a:ext>
            </a:extLst>
          </p:cNvPr>
          <p:cNvSpPr>
            <a:spLocks noGrp="1"/>
          </p:cNvSpPr>
          <p:nvPr>
            <p:ph type="body" sz="quarter" idx="12"/>
          </p:nvPr>
        </p:nvSpPr>
        <p:spPr>
          <a:xfrm>
            <a:off x="3784600" y="4332486"/>
            <a:ext cx="1828800" cy="401221"/>
          </a:xfrm>
          <a:prstGeom prst="rect">
            <a:avLst/>
          </a:prstGeom>
        </p:spPr>
        <p:txBody>
          <a:bodyPr lIns="0" tIns="0" rIns="0" bIns="0"/>
          <a:lstStyle>
            <a:lvl1pPr marL="0" indent="0">
              <a:buNone/>
              <a:defRPr sz="1800" b="1"/>
            </a:lvl1pPr>
            <a:lvl2pPr marL="457200" indent="0">
              <a:buNone/>
              <a:defRPr sz="1600"/>
            </a:lvl2pPr>
            <a:lvl3pPr marL="914400" indent="0">
              <a:buNone/>
              <a:defRPr/>
            </a:lvl3pPr>
            <a:lvl4pPr marL="1371600" indent="0">
              <a:buNone/>
              <a:defRPr/>
            </a:lvl4pPr>
            <a:lvl5pPr marL="1828800" indent="0">
              <a:buNone/>
              <a:defRPr/>
            </a:lvl5pPr>
          </a:lstStyle>
          <a:p>
            <a:pPr lvl="0"/>
            <a:r>
              <a:rPr lang="en-US" dirty="0"/>
              <a:t>Click to edit</a:t>
            </a:r>
          </a:p>
        </p:txBody>
      </p:sp>
      <p:sp>
        <p:nvSpPr>
          <p:cNvPr id="32" name="Text Placeholder 4">
            <a:extLst>
              <a:ext uri="{FF2B5EF4-FFF2-40B4-BE49-F238E27FC236}">
                <a16:creationId xmlns:a16="http://schemas.microsoft.com/office/drawing/2014/main" id="{EEAAAC92-F1DA-6847-8D56-1ACCD5E3B0F5}"/>
              </a:ext>
            </a:extLst>
          </p:cNvPr>
          <p:cNvSpPr>
            <a:spLocks noGrp="1"/>
          </p:cNvSpPr>
          <p:nvPr>
            <p:ph type="body" sz="quarter" idx="13"/>
          </p:nvPr>
        </p:nvSpPr>
        <p:spPr>
          <a:xfrm>
            <a:off x="3784600" y="4752757"/>
            <a:ext cx="1828800" cy="552450"/>
          </a:xfrm>
          <a:prstGeom prst="rect">
            <a:avLst/>
          </a:prstGeom>
        </p:spPr>
        <p:txBody>
          <a:bodyPr lIns="0" tIns="0" rIns="0" bIns="0"/>
          <a:lstStyle>
            <a:lvl1pPr marL="0" indent="0">
              <a:buNone/>
              <a:defRPr sz="1600" b="0"/>
            </a:lvl1pPr>
            <a:lvl2pPr marL="457200" indent="0">
              <a:buNone/>
              <a:defRPr sz="1600"/>
            </a:lvl2pPr>
            <a:lvl3pPr marL="914400" indent="0">
              <a:buNone/>
              <a:defRPr/>
            </a:lvl3pPr>
            <a:lvl4pPr marL="1371600" indent="0">
              <a:buNone/>
              <a:defRPr/>
            </a:lvl4pPr>
            <a:lvl5pPr marL="1828800" indent="0">
              <a:buNone/>
              <a:defRPr/>
            </a:lvl5pPr>
          </a:lstStyle>
          <a:p>
            <a:pPr lvl="0"/>
            <a:r>
              <a:rPr lang="en-US" dirty="0"/>
              <a:t>Click to edit</a:t>
            </a:r>
          </a:p>
        </p:txBody>
      </p:sp>
      <p:sp>
        <p:nvSpPr>
          <p:cNvPr id="33" name="Text Placeholder 4">
            <a:extLst>
              <a:ext uri="{FF2B5EF4-FFF2-40B4-BE49-F238E27FC236}">
                <a16:creationId xmlns:a16="http://schemas.microsoft.com/office/drawing/2014/main" id="{F4E4153D-E2B3-7D4A-8D92-FF6597B2FB5F}"/>
              </a:ext>
            </a:extLst>
          </p:cNvPr>
          <p:cNvSpPr>
            <a:spLocks noGrp="1"/>
          </p:cNvSpPr>
          <p:nvPr>
            <p:ph type="body" sz="quarter" idx="14"/>
          </p:nvPr>
        </p:nvSpPr>
        <p:spPr>
          <a:xfrm>
            <a:off x="6531512" y="4313436"/>
            <a:ext cx="1828800" cy="420271"/>
          </a:xfrm>
          <a:prstGeom prst="rect">
            <a:avLst/>
          </a:prstGeom>
        </p:spPr>
        <p:txBody>
          <a:bodyPr lIns="0" tIns="0" rIns="0" bIns="0"/>
          <a:lstStyle>
            <a:lvl1pPr marL="0" indent="0">
              <a:buNone/>
              <a:defRPr sz="1800" b="1"/>
            </a:lvl1pPr>
            <a:lvl2pPr marL="457200" indent="0">
              <a:buNone/>
              <a:defRPr sz="1600"/>
            </a:lvl2pPr>
            <a:lvl3pPr marL="914400" indent="0">
              <a:buNone/>
              <a:defRPr/>
            </a:lvl3pPr>
            <a:lvl4pPr marL="1371600" indent="0">
              <a:buNone/>
              <a:defRPr/>
            </a:lvl4pPr>
            <a:lvl5pPr marL="1828800" indent="0">
              <a:buNone/>
              <a:defRPr/>
            </a:lvl5pPr>
          </a:lstStyle>
          <a:p>
            <a:pPr lvl="0"/>
            <a:r>
              <a:rPr lang="en-US" dirty="0"/>
              <a:t>Click to edit</a:t>
            </a:r>
          </a:p>
        </p:txBody>
      </p:sp>
      <p:sp>
        <p:nvSpPr>
          <p:cNvPr id="34" name="Text Placeholder 4">
            <a:extLst>
              <a:ext uri="{FF2B5EF4-FFF2-40B4-BE49-F238E27FC236}">
                <a16:creationId xmlns:a16="http://schemas.microsoft.com/office/drawing/2014/main" id="{0D6B703A-5BF6-744F-A3D3-C65E3F8B3B6B}"/>
              </a:ext>
            </a:extLst>
          </p:cNvPr>
          <p:cNvSpPr>
            <a:spLocks noGrp="1"/>
          </p:cNvSpPr>
          <p:nvPr>
            <p:ph type="body" sz="quarter" idx="15"/>
          </p:nvPr>
        </p:nvSpPr>
        <p:spPr>
          <a:xfrm>
            <a:off x="6531512" y="4752757"/>
            <a:ext cx="1828800" cy="552451"/>
          </a:xfrm>
          <a:prstGeom prst="rect">
            <a:avLst/>
          </a:prstGeom>
        </p:spPr>
        <p:txBody>
          <a:bodyPr lIns="0" tIns="0" rIns="0" bIns="0"/>
          <a:lstStyle>
            <a:lvl1pPr marL="0" indent="0">
              <a:buNone/>
              <a:defRPr sz="1600" b="0"/>
            </a:lvl1pPr>
            <a:lvl2pPr marL="457200" indent="0">
              <a:buNone/>
              <a:defRPr sz="1600"/>
            </a:lvl2pPr>
            <a:lvl3pPr marL="914400" indent="0">
              <a:buNone/>
              <a:defRPr/>
            </a:lvl3pPr>
            <a:lvl4pPr marL="1371600" indent="0">
              <a:buNone/>
              <a:defRPr/>
            </a:lvl4pPr>
            <a:lvl5pPr marL="1828800" indent="0">
              <a:buNone/>
              <a:defRPr/>
            </a:lvl5pPr>
          </a:lstStyle>
          <a:p>
            <a:pPr lvl="0"/>
            <a:r>
              <a:rPr lang="en-US" dirty="0"/>
              <a:t>Click to edit</a:t>
            </a:r>
          </a:p>
        </p:txBody>
      </p:sp>
      <p:sp>
        <p:nvSpPr>
          <p:cNvPr id="35" name="Text Placeholder 4">
            <a:extLst>
              <a:ext uri="{FF2B5EF4-FFF2-40B4-BE49-F238E27FC236}">
                <a16:creationId xmlns:a16="http://schemas.microsoft.com/office/drawing/2014/main" id="{982A9FE5-981A-B340-B8F8-D2DB83C19609}"/>
              </a:ext>
            </a:extLst>
          </p:cNvPr>
          <p:cNvSpPr>
            <a:spLocks noGrp="1"/>
          </p:cNvSpPr>
          <p:nvPr>
            <p:ph type="body" sz="quarter" idx="16"/>
          </p:nvPr>
        </p:nvSpPr>
        <p:spPr>
          <a:xfrm>
            <a:off x="9296400" y="4332486"/>
            <a:ext cx="1828800" cy="420271"/>
          </a:xfrm>
          <a:prstGeom prst="rect">
            <a:avLst/>
          </a:prstGeom>
        </p:spPr>
        <p:txBody>
          <a:bodyPr lIns="0" tIns="0" rIns="0" bIns="0"/>
          <a:lstStyle>
            <a:lvl1pPr marL="0" indent="0">
              <a:buNone/>
              <a:defRPr sz="1800" b="1"/>
            </a:lvl1pPr>
            <a:lvl2pPr marL="457200" indent="0">
              <a:buNone/>
              <a:defRPr sz="1600"/>
            </a:lvl2pPr>
            <a:lvl3pPr marL="914400" indent="0">
              <a:buNone/>
              <a:defRPr/>
            </a:lvl3pPr>
            <a:lvl4pPr marL="1371600" indent="0">
              <a:buNone/>
              <a:defRPr/>
            </a:lvl4pPr>
            <a:lvl5pPr marL="1828800" indent="0">
              <a:buNone/>
              <a:defRPr/>
            </a:lvl5pPr>
          </a:lstStyle>
          <a:p>
            <a:pPr lvl="0"/>
            <a:r>
              <a:rPr lang="en-US" dirty="0"/>
              <a:t>Click to edit</a:t>
            </a:r>
          </a:p>
        </p:txBody>
      </p:sp>
      <p:sp>
        <p:nvSpPr>
          <p:cNvPr id="36" name="Text Placeholder 4">
            <a:extLst>
              <a:ext uri="{FF2B5EF4-FFF2-40B4-BE49-F238E27FC236}">
                <a16:creationId xmlns:a16="http://schemas.microsoft.com/office/drawing/2014/main" id="{594B2391-B4C8-5542-8285-39BAD874EC11}"/>
              </a:ext>
            </a:extLst>
          </p:cNvPr>
          <p:cNvSpPr>
            <a:spLocks noGrp="1"/>
          </p:cNvSpPr>
          <p:nvPr>
            <p:ph type="body" sz="quarter" idx="17"/>
          </p:nvPr>
        </p:nvSpPr>
        <p:spPr>
          <a:xfrm>
            <a:off x="9296400" y="4752757"/>
            <a:ext cx="1828800" cy="552451"/>
          </a:xfrm>
          <a:prstGeom prst="rect">
            <a:avLst/>
          </a:prstGeom>
        </p:spPr>
        <p:txBody>
          <a:bodyPr lIns="0" tIns="0" rIns="0" bIns="0"/>
          <a:lstStyle>
            <a:lvl1pPr marL="0" indent="0">
              <a:buNone/>
              <a:defRPr sz="1600" b="0"/>
            </a:lvl1pPr>
            <a:lvl2pPr marL="457200" indent="0">
              <a:buNone/>
              <a:defRPr sz="1600"/>
            </a:lvl2pPr>
            <a:lvl3pPr marL="914400" indent="0">
              <a:buNone/>
              <a:defRPr/>
            </a:lvl3pPr>
            <a:lvl4pPr marL="1371600" indent="0">
              <a:buNone/>
              <a:defRPr/>
            </a:lvl4pPr>
            <a:lvl5pPr marL="1828800" indent="0">
              <a:buNone/>
              <a:defRPr/>
            </a:lvl5pPr>
          </a:lstStyle>
          <a:p>
            <a:pPr lvl="0"/>
            <a:r>
              <a:rPr lang="en-US" dirty="0"/>
              <a:t>Click to edit</a:t>
            </a:r>
          </a:p>
        </p:txBody>
      </p:sp>
      <p:sp>
        <p:nvSpPr>
          <p:cNvPr id="37" name="Picture Placeholder 25">
            <a:extLst>
              <a:ext uri="{FF2B5EF4-FFF2-40B4-BE49-F238E27FC236}">
                <a16:creationId xmlns:a16="http://schemas.microsoft.com/office/drawing/2014/main" id="{A2D87BC1-884E-CD4E-BABF-B7AF4DF7869E}"/>
              </a:ext>
            </a:extLst>
          </p:cNvPr>
          <p:cNvSpPr>
            <a:spLocks noGrp="1"/>
          </p:cNvSpPr>
          <p:nvPr>
            <p:ph type="pic" sz="quarter" idx="18"/>
          </p:nvPr>
        </p:nvSpPr>
        <p:spPr>
          <a:xfrm>
            <a:off x="1028700" y="2308936"/>
            <a:ext cx="1828800" cy="1831590"/>
          </a:xfrm>
          <a:prstGeom prst="rect">
            <a:avLst/>
          </a:prstGeom>
        </p:spPr>
        <p:txBody>
          <a:bodyPr/>
          <a:lstStyle>
            <a:lvl1pPr>
              <a:defRPr sz="2000"/>
            </a:lvl1pPr>
          </a:lstStyle>
          <a:p>
            <a:r>
              <a:rPr lang="en-US" dirty="0"/>
              <a:t>Click icon to add picture</a:t>
            </a:r>
          </a:p>
        </p:txBody>
      </p:sp>
      <p:sp>
        <p:nvSpPr>
          <p:cNvPr id="38" name="Picture Placeholder 25">
            <a:extLst>
              <a:ext uri="{FF2B5EF4-FFF2-40B4-BE49-F238E27FC236}">
                <a16:creationId xmlns:a16="http://schemas.microsoft.com/office/drawing/2014/main" id="{DB0763B3-E65F-8A47-AA7C-C9A56C50600F}"/>
              </a:ext>
            </a:extLst>
          </p:cNvPr>
          <p:cNvSpPr>
            <a:spLocks noGrp="1"/>
          </p:cNvSpPr>
          <p:nvPr>
            <p:ph type="pic" sz="quarter" idx="19"/>
          </p:nvPr>
        </p:nvSpPr>
        <p:spPr>
          <a:xfrm>
            <a:off x="3784600" y="2308936"/>
            <a:ext cx="1828800" cy="1831590"/>
          </a:xfrm>
          <a:prstGeom prst="rect">
            <a:avLst/>
          </a:prstGeom>
        </p:spPr>
        <p:txBody>
          <a:bodyPr/>
          <a:lstStyle>
            <a:lvl1pPr>
              <a:defRPr sz="2000"/>
            </a:lvl1pPr>
          </a:lstStyle>
          <a:p>
            <a:r>
              <a:rPr lang="en-US" dirty="0"/>
              <a:t>Click icon to add picture</a:t>
            </a:r>
          </a:p>
        </p:txBody>
      </p:sp>
      <p:sp>
        <p:nvSpPr>
          <p:cNvPr id="39" name="Picture Placeholder 25">
            <a:extLst>
              <a:ext uri="{FF2B5EF4-FFF2-40B4-BE49-F238E27FC236}">
                <a16:creationId xmlns:a16="http://schemas.microsoft.com/office/drawing/2014/main" id="{1E0F47CF-6DE7-F745-B9D8-55421009AF4E}"/>
              </a:ext>
            </a:extLst>
          </p:cNvPr>
          <p:cNvSpPr>
            <a:spLocks noGrp="1"/>
          </p:cNvSpPr>
          <p:nvPr>
            <p:ph type="pic" sz="quarter" idx="20"/>
          </p:nvPr>
        </p:nvSpPr>
        <p:spPr>
          <a:xfrm>
            <a:off x="6540500" y="2308936"/>
            <a:ext cx="1828800" cy="1831590"/>
          </a:xfrm>
          <a:prstGeom prst="rect">
            <a:avLst/>
          </a:prstGeom>
        </p:spPr>
        <p:txBody>
          <a:bodyPr/>
          <a:lstStyle>
            <a:lvl1pPr>
              <a:defRPr sz="2000"/>
            </a:lvl1pPr>
          </a:lstStyle>
          <a:p>
            <a:r>
              <a:rPr lang="en-US" dirty="0"/>
              <a:t>Click icon to add picture</a:t>
            </a:r>
          </a:p>
        </p:txBody>
      </p:sp>
      <p:sp>
        <p:nvSpPr>
          <p:cNvPr id="40" name="Picture Placeholder 25">
            <a:extLst>
              <a:ext uri="{FF2B5EF4-FFF2-40B4-BE49-F238E27FC236}">
                <a16:creationId xmlns:a16="http://schemas.microsoft.com/office/drawing/2014/main" id="{B4621956-6AB4-E346-8900-9AE2A51ADBC5}"/>
              </a:ext>
            </a:extLst>
          </p:cNvPr>
          <p:cNvSpPr>
            <a:spLocks noGrp="1"/>
          </p:cNvSpPr>
          <p:nvPr>
            <p:ph type="pic" sz="quarter" idx="21"/>
          </p:nvPr>
        </p:nvSpPr>
        <p:spPr>
          <a:xfrm>
            <a:off x="9296400" y="2314278"/>
            <a:ext cx="1828800" cy="1831590"/>
          </a:xfrm>
          <a:prstGeom prst="rect">
            <a:avLst/>
          </a:prstGeom>
        </p:spPr>
        <p:txBody>
          <a:bodyPr/>
          <a:lstStyle>
            <a:lvl1pPr>
              <a:defRPr sz="2000"/>
            </a:lvl1pPr>
          </a:lstStyle>
          <a:p>
            <a:r>
              <a:rPr lang="en-US" dirty="0"/>
              <a:t>Click icon to add picture</a:t>
            </a:r>
          </a:p>
        </p:txBody>
      </p:sp>
      <p:sp>
        <p:nvSpPr>
          <p:cNvPr id="25" name="Title 1">
            <a:extLst>
              <a:ext uri="{FF2B5EF4-FFF2-40B4-BE49-F238E27FC236}">
                <a16:creationId xmlns:a16="http://schemas.microsoft.com/office/drawing/2014/main" id="{3B64062A-6292-0441-95CB-9A91F49DBAA7}"/>
              </a:ext>
            </a:extLst>
          </p:cNvPr>
          <p:cNvSpPr>
            <a:spLocks noGrp="1"/>
          </p:cNvSpPr>
          <p:nvPr>
            <p:ph type="title"/>
          </p:nvPr>
        </p:nvSpPr>
        <p:spPr>
          <a:xfrm>
            <a:off x="1028700" y="999068"/>
            <a:ext cx="7810500" cy="645284"/>
          </a:xfrm>
          <a:prstGeom prst="rect">
            <a:avLst/>
          </a:prstGeom>
        </p:spPr>
        <p:txBody>
          <a:bodyPr lIns="0" tIns="0" rIns="0" bIns="0" anchor="b"/>
          <a:lstStyle/>
          <a:p>
            <a:r>
              <a:rPr lang="en-US" dirty="0"/>
              <a:t>Click to edit</a:t>
            </a:r>
          </a:p>
        </p:txBody>
      </p:sp>
      <p:sp>
        <p:nvSpPr>
          <p:cNvPr id="6" name="Date Placeholder 5">
            <a:extLst>
              <a:ext uri="{FF2B5EF4-FFF2-40B4-BE49-F238E27FC236}">
                <a16:creationId xmlns:a16="http://schemas.microsoft.com/office/drawing/2014/main" id="{383883EC-FACE-4093-9976-8B0D4C8BEBCC}"/>
              </a:ext>
            </a:extLst>
          </p:cNvPr>
          <p:cNvSpPr>
            <a:spLocks noGrp="1"/>
          </p:cNvSpPr>
          <p:nvPr>
            <p:ph type="dt" sz="half" idx="22"/>
          </p:nvPr>
        </p:nvSpPr>
        <p:spPr/>
        <p:txBody>
          <a:bodyPr/>
          <a:lstStyle/>
          <a:p>
            <a:fld id="{389B4476-DE2E-4662-B1C4-0BD7FFB69485}" type="datetime1">
              <a:rPr lang="en-US" smtClean="0"/>
              <a:t>5/19/2025</a:t>
            </a:fld>
            <a:endParaRPr lang="en-US" dirty="0"/>
          </a:p>
        </p:txBody>
      </p:sp>
      <p:sp>
        <p:nvSpPr>
          <p:cNvPr id="7" name="Footer Placeholder 6">
            <a:extLst>
              <a:ext uri="{FF2B5EF4-FFF2-40B4-BE49-F238E27FC236}">
                <a16:creationId xmlns:a16="http://schemas.microsoft.com/office/drawing/2014/main" id="{E2611EE2-9C8D-405E-9ABF-8EFD1E1D6BB5}"/>
              </a:ext>
            </a:extLst>
          </p:cNvPr>
          <p:cNvSpPr>
            <a:spLocks noGrp="1"/>
          </p:cNvSpPr>
          <p:nvPr>
            <p:ph type="ftr" sz="quarter" idx="23"/>
          </p:nvPr>
        </p:nvSpPr>
        <p:spPr/>
        <p:txBody>
          <a:bodyPr/>
          <a:lstStyle/>
          <a:p>
            <a:endParaRPr lang="en-US" dirty="0">
              <a:solidFill>
                <a:schemeClr val="bg1"/>
              </a:solidFill>
            </a:endParaRPr>
          </a:p>
        </p:txBody>
      </p:sp>
      <p:sp>
        <p:nvSpPr>
          <p:cNvPr id="8" name="Slide Number Placeholder 7">
            <a:extLst>
              <a:ext uri="{FF2B5EF4-FFF2-40B4-BE49-F238E27FC236}">
                <a16:creationId xmlns:a16="http://schemas.microsoft.com/office/drawing/2014/main" id="{EFE126EB-13BB-4830-A999-3778C11747A6}"/>
              </a:ext>
            </a:extLst>
          </p:cNvPr>
          <p:cNvSpPr>
            <a:spLocks noGrp="1"/>
          </p:cNvSpPr>
          <p:nvPr>
            <p:ph type="sldNum" sz="quarter" idx="24"/>
          </p:nvPr>
        </p:nvSpPr>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4172898641"/>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guide id="8" orient="horz" pos="3072">
          <p15:clr>
            <a:srgbClr val="FBAE40"/>
          </p15:clr>
        </p15:guide>
        <p15:guide id="13" pos="6384">
          <p15:clr>
            <a:srgbClr val="FBAE40"/>
          </p15:clr>
        </p15:guide>
        <p15:guide id="14" orient="horz" pos="321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2"/>
        </a:solidFill>
        <a:effectLst/>
      </p:bgPr>
    </p:bg>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A116A2E3-682D-BD4F-9FC9-4546B0C9A186}"/>
              </a:ext>
            </a:extLst>
          </p:cNvPr>
          <p:cNvSpPr>
            <a:spLocks noGrp="1"/>
          </p:cNvSpPr>
          <p:nvPr>
            <p:ph type="title"/>
          </p:nvPr>
        </p:nvSpPr>
        <p:spPr>
          <a:xfrm>
            <a:off x="1028700" y="999068"/>
            <a:ext cx="7810500" cy="645284"/>
          </a:xfrm>
          <a:prstGeom prst="rect">
            <a:avLst/>
          </a:prstGeom>
        </p:spPr>
        <p:txBody>
          <a:bodyPr lIns="0" tIns="0" rIns="0" bIns="0" anchor="b"/>
          <a:lstStyle/>
          <a:p>
            <a:r>
              <a:rPr lang="en-US" dirty="0"/>
              <a:t>Click to edit</a:t>
            </a:r>
          </a:p>
        </p:txBody>
      </p:sp>
      <p:cxnSp>
        <p:nvCxnSpPr>
          <p:cNvPr id="32" name="Straight Connector 31">
            <a:extLst>
              <a:ext uri="{FF2B5EF4-FFF2-40B4-BE49-F238E27FC236}">
                <a16:creationId xmlns:a16="http://schemas.microsoft.com/office/drawing/2014/main" id="{ED64AC08-85A6-6F44-88B4-3FAE91B70C1B}"/>
              </a:ext>
            </a:extLst>
          </p:cNvPr>
          <p:cNvCxnSpPr>
            <a:cxnSpLocks/>
          </p:cNvCxnSpPr>
          <p:nvPr userDrawn="1"/>
        </p:nvCxnSpPr>
        <p:spPr>
          <a:xfrm>
            <a:off x="1033153" y="1871272"/>
            <a:ext cx="10125694" cy="0"/>
          </a:xfrm>
          <a:prstGeom prst="line">
            <a:avLst/>
          </a:prstGeom>
          <a:ln w="76200"/>
        </p:spPr>
        <p:style>
          <a:lnRef idx="1">
            <a:schemeClr val="dk1"/>
          </a:lnRef>
          <a:fillRef idx="0">
            <a:schemeClr val="dk1"/>
          </a:fillRef>
          <a:effectRef idx="0">
            <a:schemeClr val="dk1"/>
          </a:effectRef>
          <a:fontRef idx="minor">
            <a:schemeClr val="tx1"/>
          </a:fontRef>
        </p:style>
      </p:cxnSp>
      <p:sp>
        <p:nvSpPr>
          <p:cNvPr id="5" name="Text Placeholder 4">
            <a:extLst>
              <a:ext uri="{FF2B5EF4-FFF2-40B4-BE49-F238E27FC236}">
                <a16:creationId xmlns:a16="http://schemas.microsoft.com/office/drawing/2014/main" id="{2D1056DE-470B-C64D-99AE-5039A021EC58}"/>
              </a:ext>
            </a:extLst>
          </p:cNvPr>
          <p:cNvSpPr>
            <a:spLocks noGrp="1"/>
          </p:cNvSpPr>
          <p:nvPr>
            <p:ph type="body" sz="quarter" idx="17"/>
          </p:nvPr>
        </p:nvSpPr>
        <p:spPr>
          <a:xfrm>
            <a:off x="941616" y="2328553"/>
            <a:ext cx="2286000" cy="911029"/>
          </a:xfrm>
          <a:prstGeom prst="rect">
            <a:avLst/>
          </a:prstGeom>
        </p:spPr>
        <p:txBody>
          <a:bodyPr/>
          <a:lstStyle>
            <a:lvl1pPr>
              <a:buNone/>
              <a:defRPr sz="1800" b="1"/>
            </a:lvl1pPr>
          </a:lstStyle>
          <a:p>
            <a:pPr lvl="0"/>
            <a:r>
              <a:rPr lang="en-US" dirty="0"/>
              <a:t>Click to edit</a:t>
            </a:r>
          </a:p>
        </p:txBody>
      </p:sp>
      <p:sp>
        <p:nvSpPr>
          <p:cNvPr id="37" name="Text Placeholder 4">
            <a:extLst>
              <a:ext uri="{FF2B5EF4-FFF2-40B4-BE49-F238E27FC236}">
                <a16:creationId xmlns:a16="http://schemas.microsoft.com/office/drawing/2014/main" id="{4ADA9C53-0DC4-4D43-B80C-9B0A9E0EBDE1}"/>
              </a:ext>
            </a:extLst>
          </p:cNvPr>
          <p:cNvSpPr>
            <a:spLocks noGrp="1"/>
          </p:cNvSpPr>
          <p:nvPr>
            <p:ph type="body" sz="quarter" idx="19"/>
          </p:nvPr>
        </p:nvSpPr>
        <p:spPr>
          <a:xfrm>
            <a:off x="6206672" y="2328553"/>
            <a:ext cx="2286000" cy="911029"/>
          </a:xfrm>
          <a:prstGeom prst="rect">
            <a:avLst/>
          </a:prstGeom>
        </p:spPr>
        <p:txBody>
          <a:bodyPr/>
          <a:lstStyle>
            <a:lvl1pPr>
              <a:buNone/>
              <a:defRPr sz="1800" b="1"/>
            </a:lvl1pPr>
          </a:lstStyle>
          <a:p>
            <a:pPr lvl="0"/>
            <a:r>
              <a:rPr lang="en-US"/>
              <a:t>Click to edit</a:t>
            </a:r>
          </a:p>
        </p:txBody>
      </p:sp>
      <p:sp>
        <p:nvSpPr>
          <p:cNvPr id="38" name="Text Placeholder 4">
            <a:extLst>
              <a:ext uri="{FF2B5EF4-FFF2-40B4-BE49-F238E27FC236}">
                <a16:creationId xmlns:a16="http://schemas.microsoft.com/office/drawing/2014/main" id="{F8E68047-DF25-AB45-A0F0-F4DFE23516C6}"/>
              </a:ext>
            </a:extLst>
          </p:cNvPr>
          <p:cNvSpPr>
            <a:spLocks noGrp="1"/>
          </p:cNvSpPr>
          <p:nvPr>
            <p:ph type="body" sz="quarter" idx="20"/>
          </p:nvPr>
        </p:nvSpPr>
        <p:spPr>
          <a:xfrm>
            <a:off x="6206672" y="3336211"/>
            <a:ext cx="2286000" cy="2490992"/>
          </a:xfrm>
          <a:prstGeom prst="rect">
            <a:avLst/>
          </a:prstGeom>
        </p:spPr>
        <p:txBody>
          <a:bodyPr/>
          <a:lstStyle>
            <a:lvl1pPr marL="0" indent="0">
              <a:lnSpc>
                <a:spcPct val="100000"/>
              </a:lnSpc>
              <a:buFont typeface="Arial" panose="020B0604020202020204" pitchFamily="34" charset="0"/>
              <a:buNone/>
              <a:defRPr sz="1400" b="0"/>
            </a:lvl1pPr>
          </a:lstStyle>
          <a:p>
            <a:pPr lvl="0"/>
            <a:r>
              <a:rPr lang="en-US" dirty="0"/>
              <a:t>Click to edit</a:t>
            </a:r>
          </a:p>
        </p:txBody>
      </p:sp>
      <p:sp>
        <p:nvSpPr>
          <p:cNvPr id="41" name="Text Placeholder 4">
            <a:extLst>
              <a:ext uri="{FF2B5EF4-FFF2-40B4-BE49-F238E27FC236}">
                <a16:creationId xmlns:a16="http://schemas.microsoft.com/office/drawing/2014/main" id="{61DB1B27-14E7-1549-BDAA-6DD31A1B1FC4}"/>
              </a:ext>
            </a:extLst>
          </p:cNvPr>
          <p:cNvSpPr>
            <a:spLocks noGrp="1"/>
          </p:cNvSpPr>
          <p:nvPr>
            <p:ph type="body" sz="quarter" idx="21"/>
          </p:nvPr>
        </p:nvSpPr>
        <p:spPr>
          <a:xfrm>
            <a:off x="8839200" y="2328553"/>
            <a:ext cx="2286000" cy="911029"/>
          </a:xfrm>
          <a:prstGeom prst="rect">
            <a:avLst/>
          </a:prstGeom>
        </p:spPr>
        <p:txBody>
          <a:bodyPr/>
          <a:lstStyle>
            <a:lvl1pPr>
              <a:buNone/>
              <a:defRPr sz="1800" b="1"/>
            </a:lvl1pPr>
          </a:lstStyle>
          <a:p>
            <a:pPr lvl="0"/>
            <a:r>
              <a:rPr lang="en-US"/>
              <a:t>Click to edit</a:t>
            </a:r>
          </a:p>
        </p:txBody>
      </p:sp>
      <p:sp>
        <p:nvSpPr>
          <p:cNvPr id="42" name="Text Placeholder 4">
            <a:extLst>
              <a:ext uri="{FF2B5EF4-FFF2-40B4-BE49-F238E27FC236}">
                <a16:creationId xmlns:a16="http://schemas.microsoft.com/office/drawing/2014/main" id="{69D66743-22F2-C84F-9FD2-F350766D6CDF}"/>
              </a:ext>
            </a:extLst>
          </p:cNvPr>
          <p:cNvSpPr>
            <a:spLocks noGrp="1"/>
          </p:cNvSpPr>
          <p:nvPr>
            <p:ph type="body" sz="quarter" idx="22"/>
          </p:nvPr>
        </p:nvSpPr>
        <p:spPr>
          <a:xfrm>
            <a:off x="8839200" y="3331030"/>
            <a:ext cx="2286000" cy="2466536"/>
          </a:xfrm>
          <a:prstGeom prst="rect">
            <a:avLst/>
          </a:prstGeom>
        </p:spPr>
        <p:txBody>
          <a:bodyPr/>
          <a:lstStyle>
            <a:lvl1pPr marL="0" indent="0">
              <a:lnSpc>
                <a:spcPct val="100000"/>
              </a:lnSpc>
              <a:buFont typeface="Arial" panose="020B0604020202020204" pitchFamily="34" charset="0"/>
              <a:buNone/>
              <a:defRPr sz="1400" b="0"/>
            </a:lvl1pPr>
          </a:lstStyle>
          <a:p>
            <a:pPr lvl="0"/>
            <a:r>
              <a:rPr lang="en-US" dirty="0"/>
              <a:t>Click to edit</a:t>
            </a:r>
          </a:p>
        </p:txBody>
      </p:sp>
      <p:sp>
        <p:nvSpPr>
          <p:cNvPr id="43" name="Text Placeholder 4">
            <a:extLst>
              <a:ext uri="{FF2B5EF4-FFF2-40B4-BE49-F238E27FC236}">
                <a16:creationId xmlns:a16="http://schemas.microsoft.com/office/drawing/2014/main" id="{4A38EF55-8739-4A40-A228-67296EA938B3}"/>
              </a:ext>
            </a:extLst>
          </p:cNvPr>
          <p:cNvSpPr>
            <a:spLocks noGrp="1"/>
          </p:cNvSpPr>
          <p:nvPr>
            <p:ph type="body" sz="quarter" idx="23"/>
          </p:nvPr>
        </p:nvSpPr>
        <p:spPr>
          <a:xfrm>
            <a:off x="3574144" y="2328553"/>
            <a:ext cx="2286000" cy="911029"/>
          </a:xfrm>
          <a:prstGeom prst="rect">
            <a:avLst/>
          </a:prstGeom>
        </p:spPr>
        <p:txBody>
          <a:bodyPr/>
          <a:lstStyle>
            <a:lvl1pPr>
              <a:buNone/>
              <a:defRPr sz="1800" b="1"/>
            </a:lvl1pPr>
          </a:lstStyle>
          <a:p>
            <a:pPr lvl="0"/>
            <a:r>
              <a:rPr lang="en-US"/>
              <a:t>Click to edit</a:t>
            </a:r>
          </a:p>
        </p:txBody>
      </p:sp>
      <p:sp>
        <p:nvSpPr>
          <p:cNvPr id="44" name="Text Placeholder 4">
            <a:extLst>
              <a:ext uri="{FF2B5EF4-FFF2-40B4-BE49-F238E27FC236}">
                <a16:creationId xmlns:a16="http://schemas.microsoft.com/office/drawing/2014/main" id="{268DC74C-B0F9-2649-BEC3-BBA0BD737650}"/>
              </a:ext>
            </a:extLst>
          </p:cNvPr>
          <p:cNvSpPr>
            <a:spLocks noGrp="1"/>
          </p:cNvSpPr>
          <p:nvPr>
            <p:ph type="body" sz="quarter" idx="24"/>
          </p:nvPr>
        </p:nvSpPr>
        <p:spPr>
          <a:xfrm>
            <a:off x="3557921" y="3331029"/>
            <a:ext cx="2286000" cy="2466537"/>
          </a:xfrm>
          <a:prstGeom prst="rect">
            <a:avLst/>
          </a:prstGeom>
        </p:spPr>
        <p:txBody>
          <a:bodyPr/>
          <a:lstStyle>
            <a:lvl1pPr marL="0" indent="0">
              <a:lnSpc>
                <a:spcPct val="100000"/>
              </a:lnSpc>
              <a:buFont typeface="Arial" panose="020B0604020202020204" pitchFamily="34" charset="0"/>
              <a:buNone/>
              <a:defRPr sz="1400" b="0"/>
            </a:lvl1pPr>
          </a:lstStyle>
          <a:p>
            <a:pPr lvl="0"/>
            <a:r>
              <a:rPr lang="en-US" dirty="0"/>
              <a:t>Click to edit</a:t>
            </a:r>
          </a:p>
        </p:txBody>
      </p:sp>
      <p:sp>
        <p:nvSpPr>
          <p:cNvPr id="3" name="Text Placeholder 2">
            <a:extLst>
              <a:ext uri="{FF2B5EF4-FFF2-40B4-BE49-F238E27FC236}">
                <a16:creationId xmlns:a16="http://schemas.microsoft.com/office/drawing/2014/main" id="{57B1422B-E6C5-43B2-9F2B-DECEB3812142}"/>
              </a:ext>
            </a:extLst>
          </p:cNvPr>
          <p:cNvSpPr>
            <a:spLocks noGrp="1"/>
          </p:cNvSpPr>
          <p:nvPr>
            <p:ph type="body" sz="quarter" idx="25"/>
          </p:nvPr>
        </p:nvSpPr>
        <p:spPr>
          <a:xfrm>
            <a:off x="968377" y="3331029"/>
            <a:ext cx="2286000" cy="2466975"/>
          </a:xfrm>
          <a:prstGeom prst="rect">
            <a:avLst/>
          </a:prstGeom>
        </p:spPr>
        <p:txBody>
          <a:bodyPr/>
          <a:lstStyle>
            <a:lvl1pPr marL="0" indent="0">
              <a:lnSpc>
                <a:spcPct val="100000"/>
              </a:lnSpc>
              <a:buNone/>
              <a:defRPr sz="1400"/>
            </a:lvl1pPr>
            <a:lvl2pPr>
              <a:buNone/>
              <a:defRPr sz="1400"/>
            </a:lvl2pPr>
            <a:lvl3pPr>
              <a:buNone/>
              <a:defRPr sz="1400"/>
            </a:lvl3pPr>
            <a:lvl4pPr>
              <a:buNone/>
              <a:defRPr sz="1400"/>
            </a:lvl4pPr>
            <a:lvl5pPr>
              <a:buNone/>
              <a:defRPr sz="1400"/>
            </a:lvl5pPr>
          </a:lstStyle>
          <a:p>
            <a:pPr lvl="0"/>
            <a:r>
              <a:rPr lang="en-US" dirty="0"/>
              <a:t>Click to edit</a:t>
            </a:r>
          </a:p>
        </p:txBody>
      </p:sp>
      <p:sp>
        <p:nvSpPr>
          <p:cNvPr id="7" name="Date Placeholder 6">
            <a:extLst>
              <a:ext uri="{FF2B5EF4-FFF2-40B4-BE49-F238E27FC236}">
                <a16:creationId xmlns:a16="http://schemas.microsoft.com/office/drawing/2014/main" id="{8BC81DA9-1713-43A7-A2CF-A9525B11AF43}"/>
              </a:ext>
            </a:extLst>
          </p:cNvPr>
          <p:cNvSpPr>
            <a:spLocks noGrp="1"/>
          </p:cNvSpPr>
          <p:nvPr>
            <p:ph type="dt" sz="half" idx="26"/>
          </p:nvPr>
        </p:nvSpPr>
        <p:spPr/>
        <p:txBody>
          <a:bodyPr/>
          <a:lstStyle/>
          <a:p>
            <a:fld id="{C5CF2958-C6DF-4A8E-A66A-CCDB1F7C8037}" type="datetime1">
              <a:rPr lang="en-US" smtClean="0"/>
              <a:t>5/19/2025</a:t>
            </a:fld>
            <a:endParaRPr lang="en-US" dirty="0"/>
          </a:p>
        </p:txBody>
      </p:sp>
      <p:sp>
        <p:nvSpPr>
          <p:cNvPr id="8" name="Footer Placeholder 7">
            <a:extLst>
              <a:ext uri="{FF2B5EF4-FFF2-40B4-BE49-F238E27FC236}">
                <a16:creationId xmlns:a16="http://schemas.microsoft.com/office/drawing/2014/main" id="{CA76A8F0-5D79-4C8A-9966-308409EB26B0}"/>
              </a:ext>
            </a:extLst>
          </p:cNvPr>
          <p:cNvSpPr>
            <a:spLocks noGrp="1"/>
          </p:cNvSpPr>
          <p:nvPr>
            <p:ph type="ftr" sz="quarter" idx="27"/>
          </p:nvPr>
        </p:nvSpPr>
        <p:spPr/>
        <p:txBody>
          <a:bodyPr/>
          <a:lstStyle/>
          <a:p>
            <a:endParaRPr lang="en-US" dirty="0">
              <a:solidFill>
                <a:schemeClr val="bg1"/>
              </a:solidFill>
            </a:endParaRPr>
          </a:p>
        </p:txBody>
      </p:sp>
      <p:sp>
        <p:nvSpPr>
          <p:cNvPr id="9" name="Slide Number Placeholder 8">
            <a:extLst>
              <a:ext uri="{FF2B5EF4-FFF2-40B4-BE49-F238E27FC236}">
                <a16:creationId xmlns:a16="http://schemas.microsoft.com/office/drawing/2014/main" id="{3F85BAE5-43DA-49F0-89E6-66D549C52389}"/>
              </a:ext>
            </a:extLst>
          </p:cNvPr>
          <p:cNvSpPr>
            <a:spLocks noGrp="1"/>
          </p:cNvSpPr>
          <p:nvPr>
            <p:ph type="sldNum" sz="quarter" idx="28"/>
          </p:nvPr>
        </p:nvSpPr>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2529357837"/>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guide id="14" pos="148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13" name="Content Placeholder 3">
            <a:extLst>
              <a:ext uri="{FF2B5EF4-FFF2-40B4-BE49-F238E27FC236}">
                <a16:creationId xmlns:a16="http://schemas.microsoft.com/office/drawing/2014/main" id="{91C010F4-E1E5-354F-9B4A-6253D3DC2F9C}"/>
              </a:ext>
            </a:extLst>
          </p:cNvPr>
          <p:cNvSpPr>
            <a:spLocks noGrp="1"/>
          </p:cNvSpPr>
          <p:nvPr>
            <p:ph sz="half" idx="2"/>
          </p:nvPr>
        </p:nvSpPr>
        <p:spPr>
          <a:xfrm>
            <a:off x="1036641" y="3044590"/>
            <a:ext cx="4868860" cy="1942138"/>
          </a:xfrm>
          <a:prstGeom prst="rect">
            <a:avLst/>
          </a:prstGeom>
        </p:spPr>
        <p:txBody>
          <a:bodyPr lIns="0" tIns="0" rIns="0" bIns="0" anchor="t" anchorCtr="0"/>
          <a:lstStyle>
            <a:lvl1pPr marL="285750" indent="-285750">
              <a:buFont typeface="Wingdings" pitchFamily="2" charset="2"/>
              <a:buChar char="§"/>
              <a:defRPr sz="1800"/>
            </a:lvl1pPr>
            <a:lvl2pPr>
              <a:defRPr sz="1600"/>
            </a:lvl2pPr>
            <a:lvl3pPr>
              <a:defRPr sz="1600"/>
            </a:lvl3pPr>
            <a:lvl4pPr>
              <a:defRPr sz="1600"/>
            </a:lvl4pPr>
            <a:lvl5pPr>
              <a:defRPr sz="1600"/>
            </a:lvl5pPr>
          </a:lstStyle>
          <a:p>
            <a:pPr lvl="0"/>
            <a:r>
              <a:rPr lang="en-US" dirty="0"/>
              <a:t>Click to edit Master text styles</a:t>
            </a:r>
          </a:p>
        </p:txBody>
      </p:sp>
      <p:sp>
        <p:nvSpPr>
          <p:cNvPr id="17" name="Content Placeholder 3">
            <a:extLst>
              <a:ext uri="{FF2B5EF4-FFF2-40B4-BE49-F238E27FC236}">
                <a16:creationId xmlns:a16="http://schemas.microsoft.com/office/drawing/2014/main" id="{C2F7C8C0-EB32-3C44-930E-DE05403C543A}"/>
              </a:ext>
            </a:extLst>
          </p:cNvPr>
          <p:cNvSpPr>
            <a:spLocks noGrp="1"/>
          </p:cNvSpPr>
          <p:nvPr>
            <p:ph sz="half" idx="11"/>
          </p:nvPr>
        </p:nvSpPr>
        <p:spPr>
          <a:xfrm>
            <a:off x="6285649" y="3044590"/>
            <a:ext cx="4868860" cy="1942138"/>
          </a:xfrm>
          <a:prstGeom prst="rect">
            <a:avLst/>
          </a:prstGeom>
        </p:spPr>
        <p:txBody>
          <a:bodyPr lIns="0" tIns="0" rIns="0" bIns="0" anchor="t" anchorCtr="0"/>
          <a:lstStyle>
            <a:lvl1pPr marL="285750" indent="-285750">
              <a:buFont typeface="Wingdings" pitchFamily="2" charset="2"/>
              <a:buChar char="§"/>
              <a:defRPr sz="1800"/>
            </a:lvl1pPr>
            <a:lvl2pPr>
              <a:defRPr sz="1600"/>
            </a:lvl2pPr>
            <a:lvl3pPr>
              <a:defRPr sz="1600"/>
            </a:lvl3pPr>
            <a:lvl4pPr>
              <a:defRPr sz="1600"/>
            </a:lvl4pPr>
            <a:lvl5pPr>
              <a:defRPr sz="1600"/>
            </a:lvl5pPr>
          </a:lstStyle>
          <a:p>
            <a:pPr lvl="0"/>
            <a:r>
              <a:rPr lang="en-US" dirty="0"/>
              <a:t>Click to edit Master text styles</a:t>
            </a:r>
          </a:p>
        </p:txBody>
      </p:sp>
      <p:sp>
        <p:nvSpPr>
          <p:cNvPr id="14" name="Title 1">
            <a:extLst>
              <a:ext uri="{FF2B5EF4-FFF2-40B4-BE49-F238E27FC236}">
                <a16:creationId xmlns:a16="http://schemas.microsoft.com/office/drawing/2014/main" id="{E06473F2-000A-7C44-9048-A0C0D4B652B9}"/>
              </a:ext>
            </a:extLst>
          </p:cNvPr>
          <p:cNvSpPr>
            <a:spLocks noGrp="1"/>
          </p:cNvSpPr>
          <p:nvPr>
            <p:ph type="title"/>
          </p:nvPr>
        </p:nvSpPr>
        <p:spPr>
          <a:xfrm>
            <a:off x="1028700" y="999068"/>
            <a:ext cx="7810500" cy="645284"/>
          </a:xfrm>
          <a:prstGeom prst="rect">
            <a:avLst/>
          </a:prstGeom>
        </p:spPr>
        <p:txBody>
          <a:bodyPr lIns="0" tIns="0" rIns="0" bIns="0" anchor="b"/>
          <a:lstStyle/>
          <a:p>
            <a:r>
              <a:rPr lang="en-US" dirty="0"/>
              <a:t>Click to edit</a:t>
            </a:r>
          </a:p>
        </p:txBody>
      </p:sp>
      <p:cxnSp>
        <p:nvCxnSpPr>
          <p:cNvPr id="15" name="Straight Connector 14">
            <a:extLst>
              <a:ext uri="{FF2B5EF4-FFF2-40B4-BE49-F238E27FC236}">
                <a16:creationId xmlns:a16="http://schemas.microsoft.com/office/drawing/2014/main" id="{B6A0597E-7AE3-F242-9DDF-F678A5E11458}"/>
              </a:ext>
            </a:extLst>
          </p:cNvPr>
          <p:cNvCxnSpPr>
            <a:cxnSpLocks/>
          </p:cNvCxnSpPr>
          <p:nvPr userDrawn="1"/>
        </p:nvCxnSpPr>
        <p:spPr>
          <a:xfrm>
            <a:off x="1033153" y="1871272"/>
            <a:ext cx="10125694" cy="0"/>
          </a:xfrm>
          <a:prstGeom prst="line">
            <a:avLst/>
          </a:prstGeom>
          <a:ln w="76200"/>
        </p:spPr>
        <p:style>
          <a:lnRef idx="1">
            <a:schemeClr val="dk1"/>
          </a:lnRef>
          <a:fillRef idx="0">
            <a:schemeClr val="dk1"/>
          </a:fillRef>
          <a:effectRef idx="0">
            <a:schemeClr val="dk1"/>
          </a:effectRef>
          <a:fontRef idx="minor">
            <a:schemeClr val="tx1"/>
          </a:fontRef>
        </p:style>
      </p:cxnSp>
      <p:sp>
        <p:nvSpPr>
          <p:cNvPr id="23" name="Text Placeholder 4">
            <a:extLst>
              <a:ext uri="{FF2B5EF4-FFF2-40B4-BE49-F238E27FC236}">
                <a16:creationId xmlns:a16="http://schemas.microsoft.com/office/drawing/2014/main" id="{EAB7162A-656B-3447-976F-951853C325A3}"/>
              </a:ext>
            </a:extLst>
          </p:cNvPr>
          <p:cNvSpPr>
            <a:spLocks noGrp="1"/>
          </p:cNvSpPr>
          <p:nvPr>
            <p:ph type="body" sz="quarter" idx="17"/>
          </p:nvPr>
        </p:nvSpPr>
        <p:spPr>
          <a:xfrm>
            <a:off x="941616" y="2328554"/>
            <a:ext cx="4963884" cy="645284"/>
          </a:xfrm>
          <a:prstGeom prst="rect">
            <a:avLst/>
          </a:prstGeom>
        </p:spPr>
        <p:txBody>
          <a:bodyPr/>
          <a:lstStyle>
            <a:lvl1pPr>
              <a:buNone/>
              <a:defRPr sz="1800" b="1"/>
            </a:lvl1pPr>
          </a:lstStyle>
          <a:p>
            <a:pPr lvl="0"/>
            <a:r>
              <a:rPr lang="en-US"/>
              <a:t>Click to edit</a:t>
            </a:r>
          </a:p>
        </p:txBody>
      </p:sp>
      <p:sp>
        <p:nvSpPr>
          <p:cNvPr id="24" name="Text Placeholder 4">
            <a:extLst>
              <a:ext uri="{FF2B5EF4-FFF2-40B4-BE49-F238E27FC236}">
                <a16:creationId xmlns:a16="http://schemas.microsoft.com/office/drawing/2014/main" id="{C8B98E47-9A5A-E54C-A093-86D516AAD0FB}"/>
              </a:ext>
            </a:extLst>
          </p:cNvPr>
          <p:cNvSpPr>
            <a:spLocks noGrp="1"/>
          </p:cNvSpPr>
          <p:nvPr>
            <p:ph type="body" sz="quarter" idx="18"/>
          </p:nvPr>
        </p:nvSpPr>
        <p:spPr>
          <a:xfrm>
            <a:off x="6258199" y="2328554"/>
            <a:ext cx="4868860" cy="645284"/>
          </a:xfrm>
          <a:prstGeom prst="rect">
            <a:avLst/>
          </a:prstGeom>
        </p:spPr>
        <p:txBody>
          <a:bodyPr/>
          <a:lstStyle>
            <a:lvl1pPr>
              <a:buNone/>
              <a:defRPr sz="1800" b="1"/>
            </a:lvl1pPr>
          </a:lstStyle>
          <a:p>
            <a:pPr lvl="0"/>
            <a:r>
              <a:rPr lang="en-US"/>
              <a:t>Click to edit</a:t>
            </a:r>
          </a:p>
        </p:txBody>
      </p:sp>
      <p:sp>
        <p:nvSpPr>
          <p:cNvPr id="5" name="Date Placeholder 4">
            <a:extLst>
              <a:ext uri="{FF2B5EF4-FFF2-40B4-BE49-F238E27FC236}">
                <a16:creationId xmlns:a16="http://schemas.microsoft.com/office/drawing/2014/main" id="{18E274C5-9C2D-4A46-AEAE-9DBE1C417477}"/>
              </a:ext>
            </a:extLst>
          </p:cNvPr>
          <p:cNvSpPr>
            <a:spLocks noGrp="1"/>
          </p:cNvSpPr>
          <p:nvPr>
            <p:ph type="dt" sz="half" idx="19"/>
          </p:nvPr>
        </p:nvSpPr>
        <p:spPr/>
        <p:txBody>
          <a:bodyPr/>
          <a:lstStyle/>
          <a:p>
            <a:fld id="{6455ADA0-F53B-4A7C-8816-77B3877BEDB3}" type="datetime1">
              <a:rPr lang="en-US" smtClean="0"/>
              <a:t>5/19/2025</a:t>
            </a:fld>
            <a:endParaRPr lang="en-US" dirty="0"/>
          </a:p>
        </p:txBody>
      </p:sp>
      <p:sp>
        <p:nvSpPr>
          <p:cNvPr id="6" name="Footer Placeholder 5">
            <a:extLst>
              <a:ext uri="{FF2B5EF4-FFF2-40B4-BE49-F238E27FC236}">
                <a16:creationId xmlns:a16="http://schemas.microsoft.com/office/drawing/2014/main" id="{99419017-8DD9-4B28-B0F1-E82FFB8C1DFB}"/>
              </a:ext>
            </a:extLst>
          </p:cNvPr>
          <p:cNvSpPr>
            <a:spLocks noGrp="1"/>
          </p:cNvSpPr>
          <p:nvPr>
            <p:ph type="ftr" sz="quarter" idx="20"/>
          </p:nvPr>
        </p:nvSpPr>
        <p:spPr/>
        <p:txBody>
          <a:bodyPr/>
          <a:lstStyle/>
          <a:p>
            <a:endParaRPr lang="en-US" dirty="0">
              <a:solidFill>
                <a:schemeClr val="bg1"/>
              </a:solidFill>
            </a:endParaRPr>
          </a:p>
        </p:txBody>
      </p:sp>
      <p:sp>
        <p:nvSpPr>
          <p:cNvPr id="7" name="Slide Number Placeholder 6">
            <a:extLst>
              <a:ext uri="{FF2B5EF4-FFF2-40B4-BE49-F238E27FC236}">
                <a16:creationId xmlns:a16="http://schemas.microsoft.com/office/drawing/2014/main" id="{BA0BFF08-A844-4449-9EC2-5B6B6C2D62AF}"/>
              </a:ext>
            </a:extLst>
          </p:cNvPr>
          <p:cNvSpPr>
            <a:spLocks noGrp="1"/>
          </p:cNvSpPr>
          <p:nvPr>
            <p:ph type="sldNum" sz="quarter" idx="21"/>
          </p:nvPr>
        </p:nvSpPr>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3266369056"/>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15" name="Content Placeholder 3">
            <a:extLst>
              <a:ext uri="{FF2B5EF4-FFF2-40B4-BE49-F238E27FC236}">
                <a16:creationId xmlns:a16="http://schemas.microsoft.com/office/drawing/2014/main" id="{2476683E-62F2-7746-A136-3A729C70D88C}"/>
              </a:ext>
            </a:extLst>
          </p:cNvPr>
          <p:cNvSpPr>
            <a:spLocks noGrp="1"/>
          </p:cNvSpPr>
          <p:nvPr>
            <p:ph sz="half" idx="2"/>
          </p:nvPr>
        </p:nvSpPr>
        <p:spPr>
          <a:xfrm>
            <a:off x="1036641" y="3052691"/>
            <a:ext cx="3078159" cy="1942138"/>
          </a:xfrm>
          <a:prstGeom prst="rect">
            <a:avLst/>
          </a:prstGeom>
        </p:spPr>
        <p:txBody>
          <a:bodyPr lIns="0" tIns="0" rIns="0" bIns="0" anchor="t" anchorCtr="0"/>
          <a:lstStyle>
            <a:lvl1pPr marL="285750" indent="-285750">
              <a:buFont typeface="Wingdings" pitchFamily="2" charset="2"/>
              <a:buChar char="§"/>
              <a:defRPr sz="1800"/>
            </a:lvl1pPr>
            <a:lvl2pPr>
              <a:defRPr sz="1600"/>
            </a:lvl2pPr>
            <a:lvl3pPr>
              <a:defRPr sz="1600"/>
            </a:lvl3pPr>
            <a:lvl4pPr>
              <a:defRPr sz="1600"/>
            </a:lvl4pPr>
            <a:lvl5pPr>
              <a:defRPr sz="1600"/>
            </a:lvl5pPr>
          </a:lstStyle>
          <a:p>
            <a:pPr lvl="0"/>
            <a:r>
              <a:rPr lang="en-US" dirty="0"/>
              <a:t>Click to edit</a:t>
            </a:r>
          </a:p>
        </p:txBody>
      </p:sp>
      <p:sp>
        <p:nvSpPr>
          <p:cNvPr id="17" name="Content Placeholder 3">
            <a:extLst>
              <a:ext uri="{FF2B5EF4-FFF2-40B4-BE49-F238E27FC236}">
                <a16:creationId xmlns:a16="http://schemas.microsoft.com/office/drawing/2014/main" id="{5EF5BDE3-656A-414E-BE18-702CA738A9D2}"/>
              </a:ext>
            </a:extLst>
          </p:cNvPr>
          <p:cNvSpPr>
            <a:spLocks noGrp="1"/>
          </p:cNvSpPr>
          <p:nvPr>
            <p:ph sz="half" idx="11"/>
          </p:nvPr>
        </p:nvSpPr>
        <p:spPr>
          <a:xfrm>
            <a:off x="8039099" y="3044590"/>
            <a:ext cx="3115409" cy="1942138"/>
          </a:xfrm>
          <a:prstGeom prst="rect">
            <a:avLst/>
          </a:prstGeom>
        </p:spPr>
        <p:txBody>
          <a:bodyPr lIns="0" tIns="0" rIns="0" bIns="0" anchor="t" anchorCtr="0"/>
          <a:lstStyle>
            <a:lvl1pPr marL="285750" indent="-285750">
              <a:buFont typeface="Wingdings" pitchFamily="2" charset="2"/>
              <a:buChar char="§"/>
              <a:defRPr sz="1800"/>
            </a:lvl1pPr>
            <a:lvl2pPr>
              <a:defRPr sz="1600"/>
            </a:lvl2pPr>
            <a:lvl3pPr>
              <a:defRPr sz="1600"/>
            </a:lvl3pPr>
            <a:lvl4pPr>
              <a:defRPr sz="1600"/>
            </a:lvl4pPr>
            <a:lvl5pPr>
              <a:defRPr sz="1600"/>
            </a:lvl5pPr>
          </a:lstStyle>
          <a:p>
            <a:pPr lvl="0"/>
            <a:r>
              <a:rPr lang="en-US" dirty="0"/>
              <a:t>Click to edit</a:t>
            </a:r>
          </a:p>
        </p:txBody>
      </p:sp>
      <p:sp>
        <p:nvSpPr>
          <p:cNvPr id="19" name="Content Placeholder 3">
            <a:extLst>
              <a:ext uri="{FF2B5EF4-FFF2-40B4-BE49-F238E27FC236}">
                <a16:creationId xmlns:a16="http://schemas.microsoft.com/office/drawing/2014/main" id="{0EAADDF0-090D-2C4F-BE2D-160C2C550298}"/>
              </a:ext>
            </a:extLst>
          </p:cNvPr>
          <p:cNvSpPr>
            <a:spLocks noGrp="1"/>
          </p:cNvSpPr>
          <p:nvPr>
            <p:ph sz="half" idx="13"/>
          </p:nvPr>
        </p:nvSpPr>
        <p:spPr>
          <a:xfrm>
            <a:off x="4539760" y="3044590"/>
            <a:ext cx="3115409" cy="1942138"/>
          </a:xfrm>
          <a:prstGeom prst="rect">
            <a:avLst/>
          </a:prstGeom>
        </p:spPr>
        <p:txBody>
          <a:bodyPr lIns="0" tIns="0" rIns="0" bIns="0" anchor="t" anchorCtr="0"/>
          <a:lstStyle>
            <a:lvl1pPr marL="285750" indent="-285750">
              <a:buFont typeface="Wingdings" pitchFamily="2" charset="2"/>
              <a:buChar char="§"/>
              <a:defRPr sz="1800"/>
            </a:lvl1pPr>
            <a:lvl2pPr>
              <a:defRPr sz="1600"/>
            </a:lvl2pPr>
            <a:lvl3pPr>
              <a:defRPr sz="1600"/>
            </a:lvl3pPr>
            <a:lvl4pPr>
              <a:defRPr sz="1600"/>
            </a:lvl4pPr>
            <a:lvl5pPr>
              <a:defRPr sz="1600"/>
            </a:lvl5pPr>
          </a:lstStyle>
          <a:p>
            <a:pPr lvl="0"/>
            <a:r>
              <a:rPr lang="en-US" dirty="0"/>
              <a:t>Click to edit</a:t>
            </a:r>
          </a:p>
        </p:txBody>
      </p:sp>
      <p:sp>
        <p:nvSpPr>
          <p:cNvPr id="20" name="Title 1">
            <a:extLst>
              <a:ext uri="{FF2B5EF4-FFF2-40B4-BE49-F238E27FC236}">
                <a16:creationId xmlns:a16="http://schemas.microsoft.com/office/drawing/2014/main" id="{3E0EAFBC-DE77-7648-95EC-91DDA529FAD9}"/>
              </a:ext>
            </a:extLst>
          </p:cNvPr>
          <p:cNvSpPr>
            <a:spLocks noGrp="1"/>
          </p:cNvSpPr>
          <p:nvPr>
            <p:ph type="title"/>
          </p:nvPr>
        </p:nvSpPr>
        <p:spPr>
          <a:xfrm>
            <a:off x="1028700" y="999068"/>
            <a:ext cx="7810500" cy="645284"/>
          </a:xfrm>
          <a:prstGeom prst="rect">
            <a:avLst/>
          </a:prstGeom>
        </p:spPr>
        <p:txBody>
          <a:bodyPr lIns="0" tIns="0" rIns="0" bIns="0" anchor="b"/>
          <a:lstStyle/>
          <a:p>
            <a:r>
              <a:rPr lang="en-US" dirty="0"/>
              <a:t>Click to edit</a:t>
            </a:r>
          </a:p>
        </p:txBody>
      </p:sp>
      <p:cxnSp>
        <p:nvCxnSpPr>
          <p:cNvPr id="21" name="Straight Connector 20">
            <a:extLst>
              <a:ext uri="{FF2B5EF4-FFF2-40B4-BE49-F238E27FC236}">
                <a16:creationId xmlns:a16="http://schemas.microsoft.com/office/drawing/2014/main" id="{E2A16A97-402E-8040-9B48-1B6ED23ABC4F}"/>
              </a:ext>
            </a:extLst>
          </p:cNvPr>
          <p:cNvCxnSpPr>
            <a:cxnSpLocks/>
          </p:cNvCxnSpPr>
          <p:nvPr userDrawn="1"/>
        </p:nvCxnSpPr>
        <p:spPr>
          <a:xfrm>
            <a:off x="1033153" y="1871272"/>
            <a:ext cx="10125694" cy="0"/>
          </a:xfrm>
          <a:prstGeom prst="line">
            <a:avLst/>
          </a:prstGeom>
          <a:ln w="76200"/>
        </p:spPr>
        <p:style>
          <a:lnRef idx="1">
            <a:schemeClr val="dk1"/>
          </a:lnRef>
          <a:fillRef idx="0">
            <a:schemeClr val="dk1"/>
          </a:fillRef>
          <a:effectRef idx="0">
            <a:schemeClr val="dk1"/>
          </a:effectRef>
          <a:fontRef idx="minor">
            <a:schemeClr val="tx1"/>
          </a:fontRef>
        </p:style>
      </p:cxnSp>
      <p:sp>
        <p:nvSpPr>
          <p:cNvPr id="26" name="Text Placeholder 4">
            <a:extLst>
              <a:ext uri="{FF2B5EF4-FFF2-40B4-BE49-F238E27FC236}">
                <a16:creationId xmlns:a16="http://schemas.microsoft.com/office/drawing/2014/main" id="{B4BD319C-69C3-3D46-977C-F80FD35E3C6C}"/>
              </a:ext>
            </a:extLst>
          </p:cNvPr>
          <p:cNvSpPr>
            <a:spLocks noGrp="1"/>
          </p:cNvSpPr>
          <p:nvPr>
            <p:ph type="body" sz="quarter" idx="17"/>
          </p:nvPr>
        </p:nvSpPr>
        <p:spPr>
          <a:xfrm>
            <a:off x="941616" y="2328554"/>
            <a:ext cx="3173184" cy="645284"/>
          </a:xfrm>
          <a:prstGeom prst="rect">
            <a:avLst/>
          </a:prstGeom>
        </p:spPr>
        <p:txBody>
          <a:bodyPr/>
          <a:lstStyle>
            <a:lvl1pPr>
              <a:buNone/>
              <a:defRPr sz="1800" b="1">
                <a:latin typeface="+mj-lt"/>
              </a:defRPr>
            </a:lvl1pPr>
          </a:lstStyle>
          <a:p>
            <a:pPr lvl="0"/>
            <a:r>
              <a:rPr lang="en-US"/>
              <a:t>Click to edit</a:t>
            </a:r>
          </a:p>
        </p:txBody>
      </p:sp>
      <p:sp>
        <p:nvSpPr>
          <p:cNvPr id="27" name="Text Placeholder 4">
            <a:extLst>
              <a:ext uri="{FF2B5EF4-FFF2-40B4-BE49-F238E27FC236}">
                <a16:creationId xmlns:a16="http://schemas.microsoft.com/office/drawing/2014/main" id="{4F6FB95E-AD0D-3843-8241-AB907F5915CC}"/>
              </a:ext>
            </a:extLst>
          </p:cNvPr>
          <p:cNvSpPr>
            <a:spLocks noGrp="1"/>
          </p:cNvSpPr>
          <p:nvPr>
            <p:ph type="body" sz="quarter" idx="18"/>
          </p:nvPr>
        </p:nvSpPr>
        <p:spPr>
          <a:xfrm>
            <a:off x="4466252" y="2328554"/>
            <a:ext cx="3115409" cy="645284"/>
          </a:xfrm>
          <a:prstGeom prst="rect">
            <a:avLst/>
          </a:prstGeom>
        </p:spPr>
        <p:txBody>
          <a:bodyPr/>
          <a:lstStyle>
            <a:lvl1pPr>
              <a:buNone/>
              <a:defRPr sz="1800" b="1">
                <a:latin typeface="+mj-lt"/>
              </a:defRPr>
            </a:lvl1pPr>
          </a:lstStyle>
          <a:p>
            <a:pPr lvl="0"/>
            <a:r>
              <a:rPr lang="en-US"/>
              <a:t>Click to edit</a:t>
            </a:r>
          </a:p>
        </p:txBody>
      </p:sp>
      <p:sp>
        <p:nvSpPr>
          <p:cNvPr id="28" name="Text Placeholder 4">
            <a:extLst>
              <a:ext uri="{FF2B5EF4-FFF2-40B4-BE49-F238E27FC236}">
                <a16:creationId xmlns:a16="http://schemas.microsoft.com/office/drawing/2014/main" id="{CC85BB87-C622-304F-9F58-8716188AA54B}"/>
              </a:ext>
            </a:extLst>
          </p:cNvPr>
          <p:cNvSpPr>
            <a:spLocks noGrp="1"/>
          </p:cNvSpPr>
          <p:nvPr>
            <p:ph type="body" sz="quarter" idx="19"/>
          </p:nvPr>
        </p:nvSpPr>
        <p:spPr>
          <a:xfrm>
            <a:off x="7933114" y="2328554"/>
            <a:ext cx="3115409" cy="645284"/>
          </a:xfrm>
          <a:prstGeom prst="rect">
            <a:avLst/>
          </a:prstGeom>
        </p:spPr>
        <p:txBody>
          <a:bodyPr/>
          <a:lstStyle>
            <a:lvl1pPr>
              <a:buNone/>
              <a:defRPr sz="1800" b="1">
                <a:latin typeface="+mj-lt"/>
              </a:defRPr>
            </a:lvl1pPr>
          </a:lstStyle>
          <a:p>
            <a:pPr lvl="0"/>
            <a:r>
              <a:rPr lang="en-US"/>
              <a:t>Click to edit</a:t>
            </a:r>
          </a:p>
        </p:txBody>
      </p:sp>
      <p:sp>
        <p:nvSpPr>
          <p:cNvPr id="5" name="Date Placeholder 4">
            <a:extLst>
              <a:ext uri="{FF2B5EF4-FFF2-40B4-BE49-F238E27FC236}">
                <a16:creationId xmlns:a16="http://schemas.microsoft.com/office/drawing/2014/main" id="{B9C6B0B5-56D6-429D-BC3A-5E501EDADA88}"/>
              </a:ext>
            </a:extLst>
          </p:cNvPr>
          <p:cNvSpPr>
            <a:spLocks noGrp="1"/>
          </p:cNvSpPr>
          <p:nvPr>
            <p:ph type="dt" sz="half" idx="20"/>
          </p:nvPr>
        </p:nvSpPr>
        <p:spPr/>
        <p:txBody>
          <a:bodyPr/>
          <a:lstStyle/>
          <a:p>
            <a:fld id="{18454C40-2C67-44B4-ABE7-0C1ECC46A482}" type="datetime1">
              <a:rPr lang="en-US" smtClean="0"/>
              <a:t>5/19/2025</a:t>
            </a:fld>
            <a:endParaRPr lang="en-US" dirty="0"/>
          </a:p>
        </p:txBody>
      </p:sp>
      <p:sp>
        <p:nvSpPr>
          <p:cNvPr id="6" name="Footer Placeholder 5">
            <a:extLst>
              <a:ext uri="{FF2B5EF4-FFF2-40B4-BE49-F238E27FC236}">
                <a16:creationId xmlns:a16="http://schemas.microsoft.com/office/drawing/2014/main" id="{7A88DFE9-DB89-4EB9-9FB1-D484EC0C1B58}"/>
              </a:ext>
            </a:extLst>
          </p:cNvPr>
          <p:cNvSpPr>
            <a:spLocks noGrp="1"/>
          </p:cNvSpPr>
          <p:nvPr>
            <p:ph type="ftr" sz="quarter" idx="21"/>
          </p:nvPr>
        </p:nvSpPr>
        <p:spPr/>
        <p:txBody>
          <a:bodyPr/>
          <a:lstStyle/>
          <a:p>
            <a:endParaRPr lang="en-US" dirty="0">
              <a:solidFill>
                <a:schemeClr val="bg1"/>
              </a:solidFill>
            </a:endParaRPr>
          </a:p>
        </p:txBody>
      </p:sp>
      <p:sp>
        <p:nvSpPr>
          <p:cNvPr id="7" name="Slide Number Placeholder 6">
            <a:extLst>
              <a:ext uri="{FF2B5EF4-FFF2-40B4-BE49-F238E27FC236}">
                <a16:creationId xmlns:a16="http://schemas.microsoft.com/office/drawing/2014/main" id="{450C09F4-4087-4A1E-B8B8-85A748DC9014}"/>
              </a:ext>
            </a:extLst>
          </p:cNvPr>
          <p:cNvSpPr>
            <a:spLocks noGrp="1"/>
          </p:cNvSpPr>
          <p:nvPr>
            <p:ph type="sldNum" sz="quarter" idx="22"/>
          </p:nvPr>
        </p:nvSpPr>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688342917"/>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80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D6FA74B-53F8-584F-85D3-47FB14D40E73}"/>
              </a:ext>
            </a:extLst>
          </p:cNvPr>
          <p:cNvSpPr>
            <a:spLocks noGrp="1"/>
          </p:cNvSpPr>
          <p:nvPr>
            <p:ph type="title"/>
          </p:nvPr>
        </p:nvSpPr>
        <p:spPr>
          <a:xfrm>
            <a:off x="1028700" y="999068"/>
            <a:ext cx="7810500" cy="645284"/>
          </a:xfrm>
          <a:prstGeom prst="rect">
            <a:avLst/>
          </a:prstGeom>
        </p:spPr>
        <p:txBody>
          <a:bodyPr lIns="0" tIns="0" rIns="0" bIns="0" anchor="b"/>
          <a:lstStyle/>
          <a:p>
            <a:r>
              <a:rPr lang="en-US" dirty="0"/>
              <a:t>Click to edit</a:t>
            </a:r>
          </a:p>
        </p:txBody>
      </p:sp>
      <p:cxnSp>
        <p:nvCxnSpPr>
          <p:cNvPr id="15" name="Straight Connector 14">
            <a:extLst>
              <a:ext uri="{FF2B5EF4-FFF2-40B4-BE49-F238E27FC236}">
                <a16:creationId xmlns:a16="http://schemas.microsoft.com/office/drawing/2014/main" id="{DC152369-C198-1E48-8F65-F6AC0534DFF6}"/>
              </a:ext>
            </a:extLst>
          </p:cNvPr>
          <p:cNvCxnSpPr>
            <a:cxnSpLocks/>
          </p:cNvCxnSpPr>
          <p:nvPr userDrawn="1"/>
        </p:nvCxnSpPr>
        <p:spPr>
          <a:xfrm>
            <a:off x="1033153" y="1871272"/>
            <a:ext cx="10125694" cy="0"/>
          </a:xfrm>
          <a:prstGeom prst="line">
            <a:avLst/>
          </a:prstGeom>
          <a:ln w="76200"/>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BC8921E4-02B0-3748-9844-933F710058FA}"/>
              </a:ext>
            </a:extLst>
          </p:cNvPr>
          <p:cNvSpPr>
            <a:spLocks noGrp="1"/>
          </p:cNvSpPr>
          <p:nvPr>
            <p:ph type="body" sz="quarter" idx="10"/>
          </p:nvPr>
        </p:nvSpPr>
        <p:spPr>
          <a:xfrm>
            <a:off x="1028700" y="2321923"/>
            <a:ext cx="4876800" cy="3825952"/>
          </a:xfrm>
          <a:prstGeom prst="rect">
            <a:avLst/>
          </a:prstGeom>
        </p:spPr>
        <p:txBody>
          <a:bodyPr/>
          <a:lstStyle>
            <a:lvl1pPr>
              <a:buNone/>
              <a:defRPr sz="1800"/>
            </a:lvl1pPr>
          </a:lstStyle>
          <a:p>
            <a:pPr lvl="0"/>
            <a:r>
              <a:rPr lang="en-US" dirty="0"/>
              <a:t>Click to edit</a:t>
            </a:r>
          </a:p>
        </p:txBody>
      </p:sp>
      <p:sp>
        <p:nvSpPr>
          <p:cNvPr id="16" name="Text Placeholder 2">
            <a:extLst>
              <a:ext uri="{FF2B5EF4-FFF2-40B4-BE49-F238E27FC236}">
                <a16:creationId xmlns:a16="http://schemas.microsoft.com/office/drawing/2014/main" id="{43048678-0BD6-C448-8690-BD61FC60950D}"/>
              </a:ext>
            </a:extLst>
          </p:cNvPr>
          <p:cNvSpPr>
            <a:spLocks noGrp="1"/>
          </p:cNvSpPr>
          <p:nvPr>
            <p:ph type="body" sz="quarter" idx="11"/>
          </p:nvPr>
        </p:nvSpPr>
        <p:spPr>
          <a:xfrm>
            <a:off x="6248400" y="2286000"/>
            <a:ext cx="4876800" cy="2746375"/>
          </a:xfrm>
          <a:prstGeom prst="rect">
            <a:avLst/>
          </a:prstGeom>
        </p:spPr>
        <p:txBody>
          <a:bodyPr/>
          <a:lstStyle>
            <a:lvl1pPr>
              <a:buNone/>
              <a:defRPr sz="1800"/>
            </a:lvl1pPr>
          </a:lstStyle>
          <a:p>
            <a:pPr lvl="0"/>
            <a:r>
              <a:rPr lang="en-US"/>
              <a:t>Click to edit</a:t>
            </a:r>
          </a:p>
        </p:txBody>
      </p:sp>
      <p:sp>
        <p:nvSpPr>
          <p:cNvPr id="2" name="Date Placeholder 1">
            <a:extLst>
              <a:ext uri="{FF2B5EF4-FFF2-40B4-BE49-F238E27FC236}">
                <a16:creationId xmlns:a16="http://schemas.microsoft.com/office/drawing/2014/main" id="{AAC8134C-ADB9-4E1C-97DD-12E5DE2C7753}"/>
              </a:ext>
            </a:extLst>
          </p:cNvPr>
          <p:cNvSpPr>
            <a:spLocks noGrp="1"/>
          </p:cNvSpPr>
          <p:nvPr>
            <p:ph type="dt" sz="half" idx="12"/>
          </p:nvPr>
        </p:nvSpPr>
        <p:spPr/>
        <p:txBody>
          <a:bodyPr/>
          <a:lstStyle/>
          <a:p>
            <a:fld id="{D455FCE7-384A-4650-9BA7-506EA4E12F2E}" type="datetime1">
              <a:rPr lang="en-US" smtClean="0"/>
              <a:t>5/19/2025</a:t>
            </a:fld>
            <a:endParaRPr lang="en-US" dirty="0"/>
          </a:p>
        </p:txBody>
      </p:sp>
      <p:sp>
        <p:nvSpPr>
          <p:cNvPr id="4" name="Footer Placeholder 3">
            <a:extLst>
              <a:ext uri="{FF2B5EF4-FFF2-40B4-BE49-F238E27FC236}">
                <a16:creationId xmlns:a16="http://schemas.microsoft.com/office/drawing/2014/main" id="{67A0C24D-14BB-46C9-A4C2-DB15E4FB9B2B}"/>
              </a:ext>
            </a:extLst>
          </p:cNvPr>
          <p:cNvSpPr>
            <a:spLocks noGrp="1"/>
          </p:cNvSpPr>
          <p:nvPr>
            <p:ph type="ftr" sz="quarter" idx="13"/>
          </p:nvPr>
        </p:nvSpPr>
        <p:spPr/>
        <p:txBody>
          <a:bodyPr/>
          <a:lstStyle/>
          <a:p>
            <a:endParaRPr lang="en-US" dirty="0">
              <a:solidFill>
                <a:schemeClr val="bg1"/>
              </a:solidFill>
            </a:endParaRPr>
          </a:p>
        </p:txBody>
      </p:sp>
      <p:sp>
        <p:nvSpPr>
          <p:cNvPr id="5" name="Slide Number Placeholder 4">
            <a:extLst>
              <a:ext uri="{FF2B5EF4-FFF2-40B4-BE49-F238E27FC236}">
                <a16:creationId xmlns:a16="http://schemas.microsoft.com/office/drawing/2014/main" id="{B033D085-5F13-41E2-9C46-08E3E2846CC8}"/>
              </a:ext>
            </a:extLst>
          </p:cNvPr>
          <p:cNvSpPr>
            <a:spLocks noGrp="1"/>
          </p:cNvSpPr>
          <p:nvPr>
            <p:ph type="sldNum" sz="quarter" idx="14"/>
          </p:nvPr>
        </p:nvSpPr>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341134296"/>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35C0DBA-B958-984A-8540-551D3604D6D8}"/>
              </a:ext>
            </a:extLst>
          </p:cNvPr>
          <p:cNvSpPr>
            <a:spLocks noGrp="1"/>
          </p:cNvSpPr>
          <p:nvPr>
            <p:ph type="title"/>
          </p:nvPr>
        </p:nvSpPr>
        <p:spPr>
          <a:xfrm>
            <a:off x="6257107" y="999068"/>
            <a:ext cx="4876800" cy="645284"/>
          </a:xfrm>
          <a:prstGeom prst="rect">
            <a:avLst/>
          </a:prstGeom>
        </p:spPr>
        <p:txBody>
          <a:bodyPr lIns="0" tIns="0" rIns="0" bIns="0" anchor="b"/>
          <a:lstStyle/>
          <a:p>
            <a:r>
              <a:rPr lang="en-US" dirty="0"/>
              <a:t>Click to edit</a:t>
            </a:r>
          </a:p>
        </p:txBody>
      </p:sp>
      <p:sp>
        <p:nvSpPr>
          <p:cNvPr id="25" name="Content Placeholder 2">
            <a:extLst>
              <a:ext uri="{FF2B5EF4-FFF2-40B4-BE49-F238E27FC236}">
                <a16:creationId xmlns:a16="http://schemas.microsoft.com/office/drawing/2014/main" id="{0C9ECF50-A899-D84A-8DA7-545D7B1945C4}"/>
              </a:ext>
            </a:extLst>
          </p:cNvPr>
          <p:cNvSpPr>
            <a:spLocks noGrp="1"/>
          </p:cNvSpPr>
          <p:nvPr>
            <p:ph sz="half" idx="1"/>
          </p:nvPr>
        </p:nvSpPr>
        <p:spPr>
          <a:xfrm>
            <a:off x="6257107" y="2286003"/>
            <a:ext cx="4876800" cy="2332729"/>
          </a:xfrm>
          <a:prstGeom prst="rect">
            <a:avLst/>
          </a:prstGeom>
        </p:spPr>
        <p:txBody>
          <a:bodyPr lIns="0" tIns="0" rIns="0" bIns="0"/>
          <a:lstStyle>
            <a:lvl1pPr marL="0" indent="0">
              <a:lnSpc>
                <a:spcPct val="100000"/>
              </a:lnSpc>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a:t>
            </a:r>
          </a:p>
        </p:txBody>
      </p:sp>
      <p:cxnSp>
        <p:nvCxnSpPr>
          <p:cNvPr id="11" name="Straight Connector 10">
            <a:extLst>
              <a:ext uri="{FF2B5EF4-FFF2-40B4-BE49-F238E27FC236}">
                <a16:creationId xmlns:a16="http://schemas.microsoft.com/office/drawing/2014/main" id="{0C23E260-2F88-C54F-893E-80966D14934A}"/>
              </a:ext>
            </a:extLst>
          </p:cNvPr>
          <p:cNvCxnSpPr>
            <a:cxnSpLocks/>
          </p:cNvCxnSpPr>
          <p:nvPr userDrawn="1"/>
        </p:nvCxnSpPr>
        <p:spPr>
          <a:xfrm>
            <a:off x="6261560" y="1869925"/>
            <a:ext cx="4872347" cy="0"/>
          </a:xfrm>
          <a:prstGeom prst="line">
            <a:avLst/>
          </a:prstGeom>
          <a:ln w="76200"/>
        </p:spPr>
        <p:style>
          <a:lnRef idx="1">
            <a:schemeClr val="dk1"/>
          </a:lnRef>
          <a:fillRef idx="0">
            <a:schemeClr val="dk1"/>
          </a:fillRef>
          <a:effectRef idx="0">
            <a:schemeClr val="dk1"/>
          </a:effectRef>
          <a:fontRef idx="minor">
            <a:schemeClr val="tx1"/>
          </a:fontRef>
        </p:style>
      </p:cxnSp>
      <p:sp>
        <p:nvSpPr>
          <p:cNvPr id="4" name="Picture Placeholder 3">
            <a:extLst>
              <a:ext uri="{FF2B5EF4-FFF2-40B4-BE49-F238E27FC236}">
                <a16:creationId xmlns:a16="http://schemas.microsoft.com/office/drawing/2014/main" id="{141785DC-164D-344A-8D61-85C59CABECCD}"/>
              </a:ext>
            </a:extLst>
          </p:cNvPr>
          <p:cNvSpPr>
            <a:spLocks noGrp="1"/>
          </p:cNvSpPr>
          <p:nvPr>
            <p:ph type="pic" sz="quarter" idx="10"/>
          </p:nvPr>
        </p:nvSpPr>
        <p:spPr>
          <a:xfrm>
            <a:off x="0" y="990600"/>
            <a:ext cx="4837176" cy="4837176"/>
          </a:xfrm>
          <a:prstGeom prst="rect">
            <a:avLst/>
          </a:prstGeom>
        </p:spPr>
        <p:txBody>
          <a:bodyPr/>
          <a:lstStyle/>
          <a:p>
            <a:endParaRPr lang="en-US" dirty="0"/>
          </a:p>
        </p:txBody>
      </p:sp>
      <p:sp>
        <p:nvSpPr>
          <p:cNvPr id="9" name="Content Placeholder 13">
            <a:extLst>
              <a:ext uri="{FF2B5EF4-FFF2-40B4-BE49-F238E27FC236}">
                <a16:creationId xmlns:a16="http://schemas.microsoft.com/office/drawing/2014/main" id="{8B57D363-927D-CE43-AD8A-2F5E6CC59E9F}"/>
              </a:ext>
            </a:extLst>
          </p:cNvPr>
          <p:cNvSpPr>
            <a:spLocks noGrp="1"/>
          </p:cNvSpPr>
          <p:nvPr>
            <p:ph sz="quarter" idx="12"/>
          </p:nvPr>
        </p:nvSpPr>
        <p:spPr>
          <a:xfrm>
            <a:off x="6257107" y="4659581"/>
            <a:ext cx="4876800" cy="543031"/>
          </a:xfrm>
          <a:prstGeom prst="rect">
            <a:avLst/>
          </a:prstGeom>
        </p:spPr>
        <p:txBody>
          <a:bodyPr lIns="0" tIns="0" rIns="0" bIns="0" anchor="t"/>
          <a:lstStyle>
            <a:lvl1pPr marL="0" indent="0">
              <a:buFontTx/>
              <a:buNone/>
              <a:defRPr sz="16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dirty="0"/>
              <a:t>Click to edit</a:t>
            </a:r>
          </a:p>
        </p:txBody>
      </p:sp>
      <p:sp>
        <p:nvSpPr>
          <p:cNvPr id="6" name="Date Placeholder 5">
            <a:extLst>
              <a:ext uri="{FF2B5EF4-FFF2-40B4-BE49-F238E27FC236}">
                <a16:creationId xmlns:a16="http://schemas.microsoft.com/office/drawing/2014/main" id="{DB2FDBC3-20E9-45B6-850D-2F34EA22D1B8}"/>
              </a:ext>
            </a:extLst>
          </p:cNvPr>
          <p:cNvSpPr>
            <a:spLocks noGrp="1"/>
          </p:cNvSpPr>
          <p:nvPr>
            <p:ph type="dt" sz="half" idx="13"/>
          </p:nvPr>
        </p:nvSpPr>
        <p:spPr/>
        <p:txBody>
          <a:bodyPr/>
          <a:lstStyle/>
          <a:p>
            <a:fld id="{BB428E94-BAAD-47BD-A82A-ACEA6AE4A985}" type="datetime1">
              <a:rPr lang="en-US" smtClean="0"/>
              <a:t>5/19/2025</a:t>
            </a:fld>
            <a:endParaRPr lang="en-US" dirty="0"/>
          </a:p>
        </p:txBody>
      </p:sp>
      <p:sp>
        <p:nvSpPr>
          <p:cNvPr id="7" name="Footer Placeholder 6">
            <a:extLst>
              <a:ext uri="{FF2B5EF4-FFF2-40B4-BE49-F238E27FC236}">
                <a16:creationId xmlns:a16="http://schemas.microsoft.com/office/drawing/2014/main" id="{BC17A152-7FD0-42FA-9937-8667D4B75152}"/>
              </a:ext>
            </a:extLst>
          </p:cNvPr>
          <p:cNvSpPr>
            <a:spLocks noGrp="1"/>
          </p:cNvSpPr>
          <p:nvPr>
            <p:ph type="ftr" sz="quarter" idx="14"/>
          </p:nvPr>
        </p:nvSpPr>
        <p:spPr/>
        <p:txBody>
          <a:bodyPr/>
          <a:lstStyle/>
          <a:p>
            <a:endParaRPr lang="en-US" dirty="0">
              <a:solidFill>
                <a:schemeClr val="bg1"/>
              </a:solidFill>
            </a:endParaRPr>
          </a:p>
        </p:txBody>
      </p:sp>
      <p:sp>
        <p:nvSpPr>
          <p:cNvPr id="8" name="Slide Number Placeholder 7">
            <a:extLst>
              <a:ext uri="{FF2B5EF4-FFF2-40B4-BE49-F238E27FC236}">
                <a16:creationId xmlns:a16="http://schemas.microsoft.com/office/drawing/2014/main" id="{B687AABD-BCAB-4325-8510-954CAAD92A9D}"/>
              </a:ext>
            </a:extLst>
          </p:cNvPr>
          <p:cNvSpPr>
            <a:spLocks noGrp="1"/>
          </p:cNvSpPr>
          <p:nvPr>
            <p:ph type="sldNum" sz="quarter" idx="15"/>
          </p:nvPr>
        </p:nvSpPr>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147354239"/>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47E71-0276-4E21-AED4-3D68C7AB9FD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A04F8E-8422-4D65-8638-BC619BEA26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9706D0-68B6-4584-9104-43FABFDD8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4DD8987-1BDF-450D-9E28-8842D5E504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967F2F-A661-455F-B665-06BC4159E5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6711757-2C41-4E0E-8B8E-53B5C674A8D4}"/>
              </a:ext>
            </a:extLst>
          </p:cNvPr>
          <p:cNvSpPr>
            <a:spLocks noGrp="1"/>
          </p:cNvSpPr>
          <p:nvPr>
            <p:ph type="dt" sz="half" idx="10"/>
          </p:nvPr>
        </p:nvSpPr>
        <p:spPr/>
        <p:txBody>
          <a:bodyPr/>
          <a:lstStyle/>
          <a:p>
            <a:fld id="{AD5E7A2E-D01D-4810-A113-9D2EE76B3FB2}" type="datetime1">
              <a:rPr lang="en-US" smtClean="0"/>
              <a:t>5/19/2025</a:t>
            </a:fld>
            <a:endParaRPr lang="en-GB"/>
          </a:p>
        </p:txBody>
      </p:sp>
      <p:sp>
        <p:nvSpPr>
          <p:cNvPr id="8" name="Footer Placeholder 7">
            <a:extLst>
              <a:ext uri="{FF2B5EF4-FFF2-40B4-BE49-F238E27FC236}">
                <a16:creationId xmlns:a16="http://schemas.microsoft.com/office/drawing/2014/main" id="{7E6FDE04-55D9-4B25-99DC-B90977D7E9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BB3EB46-248C-4AE2-8697-C04D94BB01B4}"/>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1380642763"/>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747F6-E279-4A29-90DC-077F9EDCC82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D654110-6BF9-45A8-BF8F-82728286A22B}"/>
              </a:ext>
            </a:extLst>
          </p:cNvPr>
          <p:cNvSpPr>
            <a:spLocks noGrp="1"/>
          </p:cNvSpPr>
          <p:nvPr>
            <p:ph type="dt" sz="half" idx="10"/>
          </p:nvPr>
        </p:nvSpPr>
        <p:spPr/>
        <p:txBody>
          <a:bodyPr/>
          <a:lstStyle/>
          <a:p>
            <a:fld id="{4AA1A1FB-9E5A-42FA-B123-60F49FAB29C6}" type="datetime1">
              <a:rPr lang="en-US" smtClean="0"/>
              <a:t>5/19/2025</a:t>
            </a:fld>
            <a:endParaRPr lang="en-GB"/>
          </a:p>
        </p:txBody>
      </p:sp>
      <p:sp>
        <p:nvSpPr>
          <p:cNvPr id="4" name="Footer Placeholder 3">
            <a:extLst>
              <a:ext uri="{FF2B5EF4-FFF2-40B4-BE49-F238E27FC236}">
                <a16:creationId xmlns:a16="http://schemas.microsoft.com/office/drawing/2014/main" id="{A666D97B-FAD8-49F8-9068-F412919E762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453C998-AE74-4E51-ADEA-5110300257E5}"/>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312270640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79771F-2E3F-4E76-A28B-16E38FAC6FF9}"/>
              </a:ext>
            </a:extLst>
          </p:cNvPr>
          <p:cNvSpPr>
            <a:spLocks noGrp="1"/>
          </p:cNvSpPr>
          <p:nvPr>
            <p:ph type="dt" sz="half" idx="10"/>
          </p:nvPr>
        </p:nvSpPr>
        <p:spPr/>
        <p:txBody>
          <a:bodyPr/>
          <a:lstStyle/>
          <a:p>
            <a:fld id="{D7E178C9-1C8A-46CC-AA25-BBAE07CF9C6B}" type="datetime1">
              <a:rPr lang="en-US" smtClean="0"/>
              <a:t>5/19/2025</a:t>
            </a:fld>
            <a:endParaRPr lang="en-GB"/>
          </a:p>
        </p:txBody>
      </p:sp>
      <p:sp>
        <p:nvSpPr>
          <p:cNvPr id="3" name="Footer Placeholder 2">
            <a:extLst>
              <a:ext uri="{FF2B5EF4-FFF2-40B4-BE49-F238E27FC236}">
                <a16:creationId xmlns:a16="http://schemas.microsoft.com/office/drawing/2014/main" id="{C00CD126-7193-48AA-A3DB-054C49AC4FD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5BBBF1F-D502-401C-99E3-C21C361B366A}"/>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69806012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EC17B-5B14-4605-AD9B-93015A9DE2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F6AC434-EBDB-4E0E-A1D0-6259DA8991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8AEEA05-45E4-47CC-B6E8-2030548C1A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ED3D26-1028-4D10-8A3D-49CEC0688B58}"/>
              </a:ext>
            </a:extLst>
          </p:cNvPr>
          <p:cNvSpPr>
            <a:spLocks noGrp="1"/>
          </p:cNvSpPr>
          <p:nvPr>
            <p:ph type="dt" sz="half" idx="10"/>
          </p:nvPr>
        </p:nvSpPr>
        <p:spPr/>
        <p:txBody>
          <a:bodyPr/>
          <a:lstStyle/>
          <a:p>
            <a:fld id="{7A2B4083-90E0-41CD-8D96-09B16BEA397B}" type="datetime1">
              <a:rPr lang="en-US" smtClean="0"/>
              <a:t>5/19/2025</a:t>
            </a:fld>
            <a:endParaRPr lang="en-GB"/>
          </a:p>
        </p:txBody>
      </p:sp>
      <p:sp>
        <p:nvSpPr>
          <p:cNvPr id="6" name="Footer Placeholder 5">
            <a:extLst>
              <a:ext uri="{FF2B5EF4-FFF2-40B4-BE49-F238E27FC236}">
                <a16:creationId xmlns:a16="http://schemas.microsoft.com/office/drawing/2014/main" id="{C80C36CA-9BFA-405C-972D-FE5C4F2B48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6DE900-576F-4BEB-ADF4-EBDB2304FDF6}"/>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142775887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9F84F-914C-4ABE-A6EA-F467698D23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3B5774-1271-43BE-A14D-C105CEDA9A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7A7513A-C139-41AA-9142-D0F2E20BD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F03304-D4D3-463D-9D38-976DABCE2B25}"/>
              </a:ext>
            </a:extLst>
          </p:cNvPr>
          <p:cNvSpPr>
            <a:spLocks noGrp="1"/>
          </p:cNvSpPr>
          <p:nvPr>
            <p:ph type="dt" sz="half" idx="10"/>
          </p:nvPr>
        </p:nvSpPr>
        <p:spPr/>
        <p:txBody>
          <a:bodyPr/>
          <a:lstStyle/>
          <a:p>
            <a:fld id="{9DAD1CBA-9B0E-4848-A00E-BFCA87995D7D}" type="datetime1">
              <a:rPr lang="en-US" smtClean="0"/>
              <a:t>5/19/2025</a:t>
            </a:fld>
            <a:endParaRPr lang="en-GB"/>
          </a:p>
        </p:txBody>
      </p:sp>
      <p:sp>
        <p:nvSpPr>
          <p:cNvPr id="6" name="Footer Placeholder 5">
            <a:extLst>
              <a:ext uri="{FF2B5EF4-FFF2-40B4-BE49-F238E27FC236}">
                <a16:creationId xmlns:a16="http://schemas.microsoft.com/office/drawing/2014/main" id="{40498AC0-B926-43C9-8707-B1EC9A4CCC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7D12A8-0339-412F-AA18-32F786864F07}"/>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271215745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AF2985-CA0F-41D5-BA2A-6021D04A51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72DA95-C3B5-4844-B632-1C13424B8C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AF6580-E0EF-4034-BD0F-2BC2827EC6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8FBC6-66F2-4705-8AA8-F9D8D7B0D694}" type="datetime1">
              <a:rPr lang="en-US" smtClean="0"/>
              <a:t>5/19/2025</a:t>
            </a:fld>
            <a:endParaRPr lang="en-GB"/>
          </a:p>
        </p:txBody>
      </p:sp>
      <p:sp>
        <p:nvSpPr>
          <p:cNvPr id="5" name="Footer Placeholder 4">
            <a:extLst>
              <a:ext uri="{FF2B5EF4-FFF2-40B4-BE49-F238E27FC236}">
                <a16:creationId xmlns:a16="http://schemas.microsoft.com/office/drawing/2014/main" id="{6FA81035-5662-4B0D-A7B3-70E212A5EE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5036078-EB5E-4C46-B563-7D2DE36765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37B4D-B1ED-498C-8838-3D6A4F27AD60}" type="slidenum">
              <a:rPr lang="en-GB" smtClean="0"/>
              <a:t>‹#›</a:t>
            </a:fld>
            <a:endParaRPr lang="en-GB"/>
          </a:p>
        </p:txBody>
      </p:sp>
    </p:spTree>
    <p:extLst>
      <p:ext uri="{BB962C8B-B14F-4D97-AF65-F5344CB8AC3E}">
        <p14:creationId xmlns:p14="http://schemas.microsoft.com/office/powerpoint/2010/main" val="3573241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5/19/2025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3121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92A3DC27-FB14-430F-B6BA-29C7ED6E75AC}" type="datetime1">
              <a:rPr lang="en-US" smtClean="0"/>
              <a:t>5/19/2025</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dirty="0"/>
              <a:t>‹#›</a:t>
            </a:fld>
            <a:endParaRPr lang="en-US" dirty="0"/>
          </a:p>
        </p:txBody>
      </p:sp>
    </p:spTree>
    <p:extLst>
      <p:ext uri="{BB962C8B-B14F-4D97-AF65-F5344CB8AC3E}">
        <p14:creationId xmlns:p14="http://schemas.microsoft.com/office/powerpoint/2010/main" val="331058261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Janice.fernandes@uwl.ac.uk"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s://www.simplilearn.com/tutorials/artificial-intelligence-tutorial"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bera-journals.onlinelibrary.wiley.com/doi/10.1111/bjet.13585"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30.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8" Type="http://schemas.openxmlformats.org/officeDocument/2006/relationships/hyperlink" Target="https://www.elsevier.com/products/scopus/scopus-ai" TargetMode="External"/><Relationship Id="rId13" Type="http://schemas.openxmlformats.org/officeDocument/2006/relationships/hyperlink" Target="https://www.leedsbeckett.ac.uk/student-information/academic-skills-and-advice/academic-integrity/" TargetMode="External"/><Relationship Id="rId3" Type="http://schemas.openxmlformats.org/officeDocument/2006/relationships/hyperlink" Target="https://academia.stackexchange.com/" TargetMode="External"/><Relationship Id="rId7" Type="http://schemas.openxmlformats.org/officeDocument/2006/relationships/hyperlink" Target="https://eu.usatoday.com/story/news/education/2023/01/31/chatgpt-creators-new-tool-help-teachers-catch-students-using-ai/11156604002/" TargetMode="External"/><Relationship Id="rId12" Type="http://schemas.openxmlformats.org/officeDocument/2006/relationships/hyperlink" Target="https://www.nottingham.ac.uk/currentstudents/news/using-artificial-intelligence-in-your-studies" TargetMode="External"/><Relationship Id="rId2" Type="http://schemas.openxmlformats.org/officeDocument/2006/relationships/hyperlink" Target="https://www.economist.com/united-states/2024/02/28/is-googles-gemini-chatbot-woke-by-accident-or-design" TargetMode="External"/><Relationship Id="rId1" Type="http://schemas.openxmlformats.org/officeDocument/2006/relationships/slideLayout" Target="../slideLayouts/slideLayout7.xml"/><Relationship Id="rId6" Type="http://schemas.openxmlformats.org/officeDocument/2006/relationships/hyperlink" Target="https://eu.usatoday.com/story/news/education/2023/01/30/chatgpt-going-banned-teachers-sound-alarm-new-ai-tech/11069593002/" TargetMode="External"/><Relationship Id="rId11" Type="http://schemas.openxmlformats.org/officeDocument/2006/relationships/hyperlink" Target="https://docs.google.com/document/d/1UXBBKWMJ4oIcsXtigETU0L82I2DHFBZy3bFxGajVrbQ/copy" TargetMode="External"/><Relationship Id="rId5" Type="http://schemas.openxmlformats.org/officeDocument/2006/relationships/hyperlink" Target="https://www.bbc.co.uk/news/education-65316283" TargetMode="External"/><Relationship Id="rId15" Type="http://schemas.openxmlformats.org/officeDocument/2006/relationships/hyperlink" Target="https://www.newsweek.com/college-ai-students-professor-chatgpt-2073192" TargetMode="External"/><Relationship Id="rId10" Type="http://schemas.openxmlformats.org/officeDocument/2006/relationships/hyperlink" Target="https://www.sheffield.ac.uk/saas/elevate/ai-principles" TargetMode="External"/><Relationship Id="rId4" Type="http://schemas.openxmlformats.org/officeDocument/2006/relationships/hyperlink" Target="https://www.cilip.org.uk/news/661388/Can-AI-do-your-reading-for-you--should-it.htm" TargetMode="External"/><Relationship Id="rId9" Type="http://schemas.openxmlformats.org/officeDocument/2006/relationships/hyperlink" Target="https://www.sciencedirect.com/science/article/pii/S0001299823000363?casa_token=g72vNJeoImsAAAAA:2ProUyh_lT-RgeI-Fb4ZGqqS_5Eb9nXCkPvExFXYb54neVIWiTbiRL7t5p_Cf6OqcHqsXtmc-6Ko" TargetMode="External"/><Relationship Id="rId14" Type="http://schemas.openxmlformats.org/officeDocument/2006/relationships/hyperlink" Target="https://eur01.safelinks.protection.outlook.com/?url=https%3A%2F%2Fwonkhe.com%2Fblogs%2Fwhat-does-it-mean-if-students-think-that-ai-is-more-intelligent-than-they-are%2F%3Futm_medium%3Demail%26utm_campaign%3DWonkhe%2520Daily%2520Briefing%2520%2520Thursday%25201%2520May%26utm_content%3DWonkhe%2520Daily%2520Briefing%2520%2520Thursday%25201%2520May%2BCID_4f9ffdc7747392fb11daf3db1612b16c%26utm_source%3DEmail%2520marketing%2520software%26utm_term%3DWhat%2520does%2520it%2520mean%2520if%2520students%2520think%2520that%2520AI%2520is%2520more%2520intelligent%2520than%2520they%2520are&amp;data=05%7C02%7Cjanice.fernandes%40uwl.ac.uk%7C6c96a9df18d24c3b034c08dd89a1b1cc%7Cb0abd1ed496642749f1959dd663e81f5%7C0%7C0%7C638818049738854350%7CUnknown%7CTWFpbGZsb3d8eyJFbXB0eU1hcGkiOnRydWUsIlYiOiIwLjAuMDAwMCIsIlAiOiJXaW4zMiIsIkFOIjoiTWFpbCIsIldUIjoyfQ%3D%3D%7C0%7C%7C%7C&amp;sdata=fYJGq%2F5yTrkoCDaXfowz594UQ58Alrb5vCTFor%2BMj2o%3D&amp;reserved=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www.hepi.ac.uk/wp-content/uploads/2024/01/HEPI-Policy-Note-51.pdf" TargetMode="Externa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hyperlink" Target="https://doi.org/10.1186/s41239-023-00411-8" TargetMode="Externa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hyperlink" Target="https://www.advance-he.ac.uk/news-and-views/excited-concerned-and-curious-student-perspectives-learning-and-working-era-ai?_gl=1*1d1k2wz*_gcl_au*ODE4OTUzNTY5LjE3NDYzMzgwNzk.&amp;_ga=2.77985556.1652194242.1746338079-1062670771.1746338079" TargetMode="External"/><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hyperlink" Target="https://nationalcentreforai.jiscinvolve.org/wp/2025/03/27/mislabelled-cats-deep-research-and-bigger-and-better-a-few-recent-llm-tren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8000">
              <a:schemeClr val="bg1"/>
            </a:gs>
            <a:gs pos="70000">
              <a:schemeClr val="accent1">
                <a:lumMod val="5000"/>
                <a:lumOff val="95000"/>
              </a:schemeClr>
            </a:gs>
            <a:gs pos="51000">
              <a:schemeClr val="accent6">
                <a:lumMod val="40000"/>
                <a:lumOff val="60000"/>
                <a:alpha val="73000"/>
              </a:schemeClr>
            </a:gs>
            <a:gs pos="6000">
              <a:schemeClr val="accent1">
                <a:lumMod val="45000"/>
                <a:lumOff val="55000"/>
              </a:schemeClr>
            </a:gs>
            <a:gs pos="100000">
              <a:schemeClr val="accent4">
                <a:lumMod val="40000"/>
                <a:lumOff val="60000"/>
                <a:alpha val="92000"/>
              </a:schemeClr>
            </a:gs>
          </a:gsLst>
          <a:lin ang="3600000" scaled="0"/>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81867E-7FA9-427D-B82E-3945B03BFBAE}"/>
              </a:ext>
            </a:extLst>
          </p:cNvPr>
          <p:cNvSpPr txBox="1"/>
          <p:nvPr/>
        </p:nvSpPr>
        <p:spPr>
          <a:xfrm>
            <a:off x="8063545" y="5255613"/>
            <a:ext cx="3657599"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srgbClr val="C00000"/>
                </a:solidFill>
                <a:effectLst/>
                <a:uLnTx/>
                <a:uFillTx/>
                <a:latin typeface="Arial" panose="020B0604020202020204" pitchFamily="34" charset="0"/>
                <a:ea typeface="Tahoma" panose="020B0604030504040204" pitchFamily="34" charset="0"/>
                <a:cs typeface="Arial" panose="020B0604020202020204" pitchFamily="34" charset="0"/>
              </a:rPr>
              <a:t>Dr.</a:t>
            </a:r>
            <a:r>
              <a:rPr kumimoji="0" lang="en-GB" sz="1600" b="1" i="0" u="none" strike="noStrike" kern="1200" cap="none" spc="0" normalizeH="0" baseline="0" noProof="0" dirty="0">
                <a:ln>
                  <a:noFill/>
                </a:ln>
                <a:solidFill>
                  <a:srgbClr val="C00000"/>
                </a:solidFill>
                <a:effectLst/>
                <a:uLnTx/>
                <a:uFillTx/>
                <a:latin typeface="Arial" panose="020B0604020202020204" pitchFamily="34" charset="0"/>
                <a:ea typeface="Tahoma" panose="020B0604030504040204" pitchFamily="34" charset="0"/>
                <a:cs typeface="Arial" panose="020B0604020202020204" pitchFamily="34" charset="0"/>
              </a:rPr>
              <a:t> Janice Fernandes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C00000"/>
                </a:solidFill>
                <a:effectLst/>
                <a:uLnTx/>
                <a:uFillTx/>
                <a:latin typeface="Arial" panose="020B0604020202020204" pitchFamily="34" charset="0"/>
                <a:ea typeface="Tahoma" panose="020B0604030504040204" pitchFamily="34" charset="0"/>
                <a:cs typeface="Arial" panose="020B0604020202020204" pitchFamily="34" charset="0"/>
              </a:rPr>
              <a:t>Academic Support Manager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C00000"/>
                </a:solidFill>
                <a:latin typeface="Arial" panose="020B0604020202020204" pitchFamily="34" charset="0"/>
                <a:ea typeface="Tahoma" panose="020B0604030504040204" pitchFamily="34" charset="0"/>
                <a:cs typeface="Arial" panose="020B0604020202020204" pitchFamily="34" charset="0"/>
              </a:rPr>
              <a:t>University of West London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C00000"/>
                </a:solidFill>
                <a:latin typeface="Arial" panose="020B0604020202020204" pitchFamily="34" charset="0"/>
                <a:ea typeface="Tahoma" panose="020B0604030504040204" pitchFamily="34" charset="0"/>
                <a:cs typeface="Arial" panose="020B0604020202020204" pitchFamily="34" charset="0"/>
                <a:hlinkClick r:id="rId3"/>
              </a:rPr>
              <a:t>j</a:t>
            </a:r>
            <a:r>
              <a:rPr kumimoji="0" lang="en-GB" sz="1600" b="1" i="0" u="none" strike="noStrike" kern="1200" cap="none" spc="0" normalizeH="0" baseline="0" noProof="0" dirty="0">
                <a:ln>
                  <a:noFill/>
                </a:ln>
                <a:solidFill>
                  <a:srgbClr val="C00000"/>
                </a:solidFill>
                <a:effectLst/>
                <a:uLnTx/>
                <a:uFillTx/>
                <a:latin typeface="Arial" panose="020B0604020202020204" pitchFamily="34" charset="0"/>
                <a:ea typeface="Tahoma" panose="020B0604030504040204" pitchFamily="34" charset="0"/>
                <a:cs typeface="Arial" panose="020B0604020202020204" pitchFamily="34" charset="0"/>
                <a:hlinkClick r:id="rId3"/>
              </a:rPr>
              <a:t>anice.fernandes@uwl.ac.uk</a:t>
            </a:r>
            <a:endParaRPr kumimoji="0" lang="en-GB" sz="1600" b="1" i="0" u="none" strike="noStrike" kern="1200" cap="none" spc="0" normalizeH="0" baseline="0" noProof="0" dirty="0">
              <a:ln>
                <a:noFill/>
              </a:ln>
              <a:solidFill>
                <a:srgbClr val="C00000"/>
              </a:solidFill>
              <a:effectLst/>
              <a:uLnTx/>
              <a:uFillTx/>
              <a:latin typeface="Arial" panose="020B0604020202020204" pitchFamily="34" charset="0"/>
              <a:ea typeface="Tahom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C00000"/>
              </a:solidFill>
              <a:effectLst/>
              <a:uLnTx/>
              <a:uFillTx/>
              <a:latin typeface="Calibri" panose="020F0502020204030204"/>
            </a:endParaRPr>
          </a:p>
        </p:txBody>
      </p:sp>
      <p:sp>
        <p:nvSpPr>
          <p:cNvPr id="8" name="TextBox 7">
            <a:extLst>
              <a:ext uri="{FF2B5EF4-FFF2-40B4-BE49-F238E27FC236}">
                <a16:creationId xmlns:a16="http://schemas.microsoft.com/office/drawing/2014/main" id="{ECEDB380-3332-4273-A3A1-4E30816B9AC8}"/>
              </a:ext>
            </a:extLst>
          </p:cNvPr>
          <p:cNvSpPr txBox="1"/>
          <p:nvPr/>
        </p:nvSpPr>
        <p:spPr>
          <a:xfrm>
            <a:off x="1295401" y="5378723"/>
            <a:ext cx="163568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May</a:t>
            </a:r>
            <a:r>
              <a:rPr kumimoji="0" lang="en-GB" sz="1400" b="1" i="0" u="none" strike="noStrike" kern="1200" cap="none" spc="0" normalizeH="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2025</a:t>
            </a:r>
            <a:endParaRPr kumimoji="0" lang="en-GB" sz="1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id="{F3692F78-0F8D-48A1-A90D-4C93E1DB44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B37B4D-B1ED-498C-8838-3D6A4F27AD60}"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le 3">
            <a:extLst>
              <a:ext uri="{FF2B5EF4-FFF2-40B4-BE49-F238E27FC236}">
                <a16:creationId xmlns:a16="http://schemas.microsoft.com/office/drawing/2014/main" id="{2DCB6481-1177-4168-90BB-154DD379A900}"/>
              </a:ext>
            </a:extLst>
          </p:cNvPr>
          <p:cNvSpPr txBox="1">
            <a:spLocks/>
          </p:cNvSpPr>
          <p:nvPr/>
        </p:nvSpPr>
        <p:spPr>
          <a:xfrm>
            <a:off x="447261" y="922410"/>
            <a:ext cx="11390243" cy="2277990"/>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GB" sz="5700" b="1" dirty="0">
                <a:solidFill>
                  <a:srgbClr val="C00000"/>
                </a:solidFill>
                <a:latin typeface="Amasis MT Pro Black" panose="02040A04050005020304" pitchFamily="18" charset="0"/>
              </a:rPr>
              <a:t>ARTIFICIAL INTELLIGENCE AND PERCEPTIONS </a:t>
            </a:r>
          </a:p>
          <a:p>
            <a:pPr algn="ctr">
              <a:defRPr/>
            </a:pPr>
            <a:endParaRPr lang="en-GB" sz="4200" b="1" dirty="0">
              <a:solidFill>
                <a:srgbClr val="002060"/>
              </a:solidFill>
              <a:latin typeface="Amasis MT Pro Black" panose="02040A04050005020304" pitchFamily="18" charset="0"/>
            </a:endParaRPr>
          </a:p>
          <a:p>
            <a:pPr algn="ctr">
              <a:defRPr/>
            </a:pPr>
            <a:r>
              <a:rPr lang="en-GB" sz="4200" b="1" dirty="0">
                <a:solidFill>
                  <a:srgbClr val="002060"/>
                </a:solidFill>
                <a:latin typeface="Amasis MT Pro Black" panose="02040A04050005020304" pitchFamily="18" charset="0"/>
              </a:rPr>
              <a:t>  </a:t>
            </a:r>
          </a:p>
          <a:p>
            <a:pPr algn="ctr">
              <a:defRPr/>
            </a:pPr>
            <a:r>
              <a:rPr lang="en-GB" sz="5100" b="1" dirty="0">
                <a:solidFill>
                  <a:srgbClr val="002060"/>
                </a:solidFill>
                <a:latin typeface="Amasis MT Pro Black" panose="02040A04050005020304" pitchFamily="18" charset="0"/>
              </a:rPr>
              <a:t>The student, the teacher and the librarian</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noProof="0" dirty="0">
                <a:ln>
                  <a:noFill/>
                </a:ln>
                <a:solidFill>
                  <a:srgbClr val="002060"/>
                </a:solidFill>
                <a:effectLst/>
                <a:uLnTx/>
                <a:uFillTx/>
                <a:latin typeface="Amasis MT Pro Black" panose="02040A04050005020304" pitchFamily="18" charset="0"/>
                <a:ea typeface="+mj-ea"/>
                <a:cs typeface="+mj-cs"/>
              </a:rPr>
              <a:t> </a:t>
            </a:r>
            <a:r>
              <a:rPr kumimoji="0" lang="en-GB" sz="3200" b="1" i="0" u="none" strike="noStrike" kern="1200" cap="none" spc="0" normalizeH="0" baseline="0" noProof="0" dirty="0">
                <a:ln>
                  <a:noFill/>
                </a:ln>
                <a:solidFill>
                  <a:srgbClr val="002060"/>
                </a:solidFill>
                <a:effectLst/>
                <a:uLnTx/>
                <a:uFillTx/>
                <a:latin typeface="Amasis MT Pro Black" panose="02040A04050005020304" pitchFamily="18" charset="0"/>
                <a:ea typeface="+mj-ea"/>
                <a:cs typeface="+mj-cs"/>
              </a:rPr>
              <a:t>  </a:t>
            </a:r>
          </a:p>
        </p:txBody>
      </p:sp>
      <p:pic>
        <p:nvPicPr>
          <p:cNvPr id="6" name="Picture 5">
            <a:extLst>
              <a:ext uri="{FF2B5EF4-FFF2-40B4-BE49-F238E27FC236}">
                <a16:creationId xmlns:a16="http://schemas.microsoft.com/office/drawing/2014/main" id="{D328F23D-226F-EFA1-FAE0-50DE2F8E0017}"/>
              </a:ext>
            </a:extLst>
          </p:cNvPr>
          <p:cNvPicPr>
            <a:picLocks noChangeAspect="1"/>
          </p:cNvPicPr>
          <p:nvPr/>
        </p:nvPicPr>
        <p:blipFill>
          <a:blip r:embed="rId4"/>
          <a:stretch>
            <a:fillRect/>
          </a:stretch>
        </p:blipFill>
        <p:spPr>
          <a:xfrm>
            <a:off x="4947830" y="3291763"/>
            <a:ext cx="2389104" cy="1356525"/>
          </a:xfrm>
          <a:prstGeom prst="rect">
            <a:avLst/>
          </a:prstGeom>
        </p:spPr>
      </p:pic>
      <p:sp>
        <p:nvSpPr>
          <p:cNvPr id="11" name="TextBox 10">
            <a:extLst>
              <a:ext uri="{FF2B5EF4-FFF2-40B4-BE49-F238E27FC236}">
                <a16:creationId xmlns:a16="http://schemas.microsoft.com/office/drawing/2014/main" id="{BC29C8A6-73BB-A458-53AB-7D6143EF9B22}"/>
              </a:ext>
            </a:extLst>
          </p:cNvPr>
          <p:cNvSpPr txBox="1"/>
          <p:nvPr/>
        </p:nvSpPr>
        <p:spPr>
          <a:xfrm>
            <a:off x="3280103" y="4739652"/>
            <a:ext cx="478344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hlinkClick r:id="rId5"/>
              </a:rPr>
              <a:t>Image taken from https://www.simplilearn.com/tutorials/artificial-intelligence-tutorial</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57902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ppt_x"/>
                                          </p:val>
                                        </p:tav>
                                        <p:tav tm="100000">
                                          <p:val>
                                            <p:strVal val="#ppt_x"/>
                                          </p:val>
                                        </p:tav>
                                      </p:tavLst>
                                    </p:anim>
                                    <p:anim calcmode="lin" valueType="num">
                                      <p:cBhvr additive="base">
                                        <p:cTn id="18" dur="10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7"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462B439-93F4-4E2D-BCBC-18320909DC6B}"/>
              </a:ext>
            </a:extLst>
          </p:cNvPr>
          <p:cNvSpPr txBox="1"/>
          <p:nvPr/>
        </p:nvSpPr>
        <p:spPr>
          <a:xfrm>
            <a:off x="654050" y="953230"/>
            <a:ext cx="1052085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The graduate employment market and emerging trends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Written assignment report - 1000 words ,  30% weightage, 40% pass mark </a:t>
            </a:r>
            <a:endParaRPr kumimoji="0" lang="en-GB" sz="1800" b="0" i="0" u="none" strike="noStrike" kern="1200" cap="none" spc="0" normalizeH="0" baseline="0" noProof="0" dirty="0">
              <a:ln>
                <a:noFill/>
              </a:ln>
              <a:solidFill>
                <a:srgbClr val="002060"/>
              </a:solidFill>
              <a:effectLst/>
              <a:uLnTx/>
              <a:uFillTx/>
              <a:latin typeface="Calibri" panose="020F0502020204030204"/>
            </a:endParaRPr>
          </a:p>
        </p:txBody>
      </p:sp>
      <p:sp>
        <p:nvSpPr>
          <p:cNvPr id="11" name="TextBox 10">
            <a:extLst>
              <a:ext uri="{FF2B5EF4-FFF2-40B4-BE49-F238E27FC236}">
                <a16:creationId xmlns:a16="http://schemas.microsoft.com/office/drawing/2014/main" id="{BD453231-381E-4468-B80A-7BE1EA80D55A}"/>
              </a:ext>
            </a:extLst>
          </p:cNvPr>
          <p:cNvSpPr txBox="1"/>
          <p:nvPr/>
        </p:nvSpPr>
        <p:spPr>
          <a:xfrm>
            <a:off x="1091019" y="438313"/>
            <a:ext cx="867309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358A9"/>
                </a:solidFill>
                <a:effectLst/>
                <a:uLnTx/>
                <a:uFillTx/>
                <a:latin typeface="Tahoma" panose="020B0604030504040204" pitchFamily="34" charset="0"/>
                <a:ea typeface="Tahoma" panose="020B0604030504040204" pitchFamily="34" charset="0"/>
                <a:cs typeface="Tahoma" panose="020B0604030504040204" pitchFamily="34" charset="0"/>
              </a:rPr>
              <a:t>BA40103E - Employability Skills</a:t>
            </a:r>
          </a:p>
        </p:txBody>
      </p:sp>
      <p:sp>
        <p:nvSpPr>
          <p:cNvPr id="14" name="Rectangle 1">
            <a:extLst>
              <a:ext uri="{FF2B5EF4-FFF2-40B4-BE49-F238E27FC236}">
                <a16:creationId xmlns:a16="http://schemas.microsoft.com/office/drawing/2014/main" id="{6BF356A6-A7CE-4308-BEA9-4020C68493BB}"/>
              </a:ext>
            </a:extLst>
          </p:cNvPr>
          <p:cNvSpPr>
            <a:spLocks noChangeArrowheads="1"/>
          </p:cNvSpPr>
          <p:nvPr/>
        </p:nvSpPr>
        <p:spPr bwMode="auto">
          <a:xfrm>
            <a:off x="1091019" y="2200041"/>
            <a:ext cx="6382440" cy="386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5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RESULTS FROM CHATGPT</a:t>
            </a:r>
          </a:p>
          <a:p>
            <a:pPr marL="342900" marR="0" lvl="0" indent="-342900" algn="l" defTabSz="914400" rtl="0" eaLnBrk="0" fontAlgn="base" latinLnBrk="0" hangingPunct="0">
              <a:lnSpc>
                <a:spcPct val="100000"/>
              </a:lnSpc>
              <a:spcBef>
                <a:spcPct val="0"/>
              </a:spcBef>
              <a:spcAft>
                <a:spcPct val="0"/>
              </a:spcAft>
              <a:buClr>
                <a:prstClr val="black"/>
              </a:buClr>
              <a:buSzTx/>
              <a:buFont typeface="Wingdings" panose="05000000000000000000" pitchFamily="2" charset="2"/>
              <a:buChar char="v"/>
              <a:tabLst/>
              <a:defRPr/>
            </a:pPr>
            <a:r>
              <a:rPr kumimoji="0" lang="en-US" altLang="en-US" sz="25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Remote work and flexibility</a:t>
            </a:r>
          </a:p>
          <a:p>
            <a:pPr marL="342900" marR="0" lvl="0" indent="-342900" algn="l" defTabSz="914400" rtl="0" eaLnBrk="0" fontAlgn="base" latinLnBrk="0" hangingPunct="0">
              <a:lnSpc>
                <a:spcPct val="100000"/>
              </a:lnSpc>
              <a:spcBef>
                <a:spcPct val="0"/>
              </a:spcBef>
              <a:spcAft>
                <a:spcPct val="0"/>
              </a:spcAft>
              <a:buClr>
                <a:prstClr val="black"/>
              </a:buClr>
              <a:buSzTx/>
              <a:buFont typeface="Wingdings" panose="05000000000000000000" pitchFamily="2" charset="2"/>
              <a:buChar char="v"/>
              <a:tabLst/>
              <a:defRPr/>
            </a:pPr>
            <a:r>
              <a:rPr kumimoji="0" lang="en-US" altLang="en-US" sz="25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Technology and digital skills</a:t>
            </a:r>
          </a:p>
          <a:p>
            <a:pPr marL="342900" marR="0" lvl="0" indent="-342900" algn="l" defTabSz="914400" rtl="0" eaLnBrk="0" fontAlgn="base" latinLnBrk="0" hangingPunct="0">
              <a:lnSpc>
                <a:spcPct val="100000"/>
              </a:lnSpc>
              <a:spcBef>
                <a:spcPct val="0"/>
              </a:spcBef>
              <a:spcAft>
                <a:spcPct val="0"/>
              </a:spcAft>
              <a:buClr>
                <a:prstClr val="black"/>
              </a:buClr>
              <a:buSzTx/>
              <a:buFont typeface="Wingdings" panose="05000000000000000000" pitchFamily="2" charset="2"/>
              <a:buChar char="v"/>
              <a:tabLst/>
              <a:defRPr/>
            </a:pPr>
            <a:r>
              <a:rPr kumimoji="0" lang="en-US" altLang="en-US" sz="25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Continued learning and adaptability</a:t>
            </a:r>
          </a:p>
          <a:p>
            <a:pPr marL="342900" marR="0" lvl="0" indent="-342900" algn="l" defTabSz="914400" rtl="0" eaLnBrk="0" fontAlgn="base" latinLnBrk="0" hangingPunct="0">
              <a:lnSpc>
                <a:spcPct val="100000"/>
              </a:lnSpc>
              <a:spcBef>
                <a:spcPct val="0"/>
              </a:spcBef>
              <a:spcAft>
                <a:spcPct val="0"/>
              </a:spcAft>
              <a:buClr>
                <a:prstClr val="black"/>
              </a:buClr>
              <a:buSzTx/>
              <a:buFont typeface="Wingdings" panose="05000000000000000000" pitchFamily="2" charset="2"/>
              <a:buChar char="v"/>
              <a:tabLst/>
              <a:defRPr/>
            </a:pPr>
            <a:r>
              <a:rPr kumimoji="0" lang="en-US" altLang="en-US" sz="25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Green jobs and sustainability</a:t>
            </a:r>
          </a:p>
          <a:p>
            <a:pPr marL="342900" marR="0" lvl="0" indent="-342900" algn="l" defTabSz="914400" rtl="0" eaLnBrk="0" fontAlgn="base" latinLnBrk="0" hangingPunct="0">
              <a:lnSpc>
                <a:spcPct val="100000"/>
              </a:lnSpc>
              <a:spcBef>
                <a:spcPct val="0"/>
              </a:spcBef>
              <a:spcAft>
                <a:spcPct val="0"/>
              </a:spcAft>
              <a:buClr>
                <a:prstClr val="black"/>
              </a:buClr>
              <a:buSzTx/>
              <a:buFont typeface="Wingdings" panose="05000000000000000000" pitchFamily="2" charset="2"/>
              <a:buChar char="v"/>
              <a:tabLst/>
              <a:defRPr/>
            </a:pPr>
            <a:r>
              <a:rPr kumimoji="0" lang="en-US" altLang="en-US" sz="25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Healthcare and biotechnology</a:t>
            </a:r>
          </a:p>
          <a:p>
            <a:pPr marL="342900" marR="0" lvl="0" indent="-342900" algn="l" defTabSz="914400" rtl="0" eaLnBrk="0" fontAlgn="base" latinLnBrk="0" hangingPunct="0">
              <a:lnSpc>
                <a:spcPct val="100000"/>
              </a:lnSpc>
              <a:spcBef>
                <a:spcPct val="0"/>
              </a:spcBef>
              <a:spcAft>
                <a:spcPct val="0"/>
              </a:spcAft>
              <a:buClr>
                <a:prstClr val="black"/>
              </a:buClr>
              <a:buSzTx/>
              <a:buFont typeface="Wingdings" panose="05000000000000000000" pitchFamily="2" charset="2"/>
              <a:buChar char="v"/>
              <a:tabLst/>
              <a:defRPr/>
            </a:pPr>
            <a:r>
              <a:rPr kumimoji="0" lang="en-US" altLang="en-US" sz="25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Entrepreneurship and startups</a:t>
            </a:r>
          </a:p>
          <a:p>
            <a:pPr marL="342900" marR="0" lvl="0" indent="-342900" algn="l" defTabSz="914400" rtl="0" eaLnBrk="0" fontAlgn="base" latinLnBrk="0" hangingPunct="0">
              <a:lnSpc>
                <a:spcPct val="100000"/>
              </a:lnSpc>
              <a:spcBef>
                <a:spcPct val="0"/>
              </a:spcBef>
              <a:spcAft>
                <a:spcPct val="0"/>
              </a:spcAft>
              <a:buClr>
                <a:prstClr val="black"/>
              </a:buClr>
              <a:buSzTx/>
              <a:buFont typeface="Wingdings" panose="05000000000000000000" pitchFamily="2" charset="2"/>
              <a:buChar char="v"/>
              <a:tabLst/>
              <a:defRPr/>
            </a:pPr>
            <a:r>
              <a:rPr kumimoji="0" lang="en-US" altLang="en-US" sz="25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Globalization and cross-cultural competence</a:t>
            </a:r>
          </a:p>
        </p:txBody>
      </p:sp>
      <p:sp>
        <p:nvSpPr>
          <p:cNvPr id="15" name="Rectangle 2">
            <a:extLst>
              <a:ext uri="{FF2B5EF4-FFF2-40B4-BE49-F238E27FC236}">
                <a16:creationId xmlns:a16="http://schemas.microsoft.com/office/drawing/2014/main" id="{727BE871-F224-4671-8150-9C79F069BEB8}"/>
              </a:ext>
            </a:extLst>
          </p:cNvPr>
          <p:cNvSpPr>
            <a:spLocks noChangeArrowheads="1"/>
          </p:cNvSpPr>
          <p:nvPr/>
        </p:nvSpPr>
        <p:spPr bwMode="auto">
          <a:xfrm>
            <a:off x="0" y="0"/>
            <a:ext cx="13081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srgbClr val="000000"/>
                </a:solidFill>
                <a:effectLst/>
                <a:uLnTx/>
                <a:uFillTx/>
                <a:latin typeface="Söhne"/>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C07C770B-0ECF-48EE-8183-590D6165615E}"/>
              </a:ext>
            </a:extLst>
          </p:cNvPr>
          <p:cNvSpPr txBox="1"/>
          <p:nvPr/>
        </p:nvSpPr>
        <p:spPr>
          <a:xfrm>
            <a:off x="6818243" y="2171794"/>
            <a:ext cx="4605130" cy="1692771"/>
          </a:xfrm>
          <a:prstGeom prst="rect">
            <a:avLst/>
          </a:prstGeom>
          <a:noFill/>
          <a:ln w="19050">
            <a:solidFill>
              <a:schemeClr val="tx1"/>
            </a:solidFill>
          </a:ln>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26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Good set of points </a:t>
            </a:r>
            <a:r>
              <a:rPr lang="en-GB" sz="2600" dirty="0">
                <a:solidFill>
                  <a:srgbClr val="C00000"/>
                </a:solidFill>
                <a:latin typeface="Times New Roman" panose="02020603050405020304" pitchFamily="18" charset="0"/>
                <a:cs typeface="Times New Roman" panose="02020603050405020304" pitchFamily="18" charset="0"/>
              </a:rPr>
              <a:t>but v</a:t>
            </a:r>
            <a:r>
              <a:rPr kumimoji="0" lang="en-GB" sz="26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ery</a:t>
            </a:r>
            <a:r>
              <a:rPr kumimoji="0" lang="en-GB" sz="26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vague and  repetitive, </a:t>
            </a:r>
            <a:r>
              <a:rPr lang="en-GB" sz="2600" dirty="0">
                <a:solidFill>
                  <a:srgbClr val="C00000"/>
                </a:solidFill>
                <a:latin typeface="Times New Roman" panose="02020603050405020304" pitchFamily="18" charset="0"/>
                <a:cs typeface="Times New Roman" panose="02020603050405020304" pitchFamily="18" charset="0"/>
              </a:rPr>
              <a:t> O</a:t>
            </a:r>
            <a:r>
              <a:rPr kumimoji="0" lang="en-GB" sz="26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ld</a:t>
            </a:r>
            <a:r>
              <a:rPr kumimoji="0" lang="en-GB" sz="26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thoughts and probably everyone in the class has the same flow!</a:t>
            </a:r>
          </a:p>
        </p:txBody>
      </p:sp>
      <p:sp>
        <p:nvSpPr>
          <p:cNvPr id="2" name="Arrow: Right 1">
            <a:extLst>
              <a:ext uri="{FF2B5EF4-FFF2-40B4-BE49-F238E27FC236}">
                <a16:creationId xmlns:a16="http://schemas.microsoft.com/office/drawing/2014/main" id="{1BA5D338-457E-14A2-9C4C-8F11B66B7B55}"/>
              </a:ext>
            </a:extLst>
          </p:cNvPr>
          <p:cNvSpPr/>
          <p:nvPr/>
        </p:nvSpPr>
        <p:spPr>
          <a:xfrm>
            <a:off x="7278329" y="5169345"/>
            <a:ext cx="3910379" cy="1075027"/>
          </a:xfrm>
          <a:prstGeom prst="rightArrow">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 name="Text Box 2">
            <a:extLst>
              <a:ext uri="{FF2B5EF4-FFF2-40B4-BE49-F238E27FC236}">
                <a16:creationId xmlns:a16="http://schemas.microsoft.com/office/drawing/2014/main" id="{46B182C4-4297-8221-FCCA-2CA30DE36FD9}"/>
              </a:ext>
            </a:extLst>
          </p:cNvPr>
          <p:cNvSpPr txBox="1">
            <a:spLocks noChangeArrowheads="1"/>
          </p:cNvSpPr>
          <p:nvPr/>
        </p:nvSpPr>
        <p:spPr bwMode="auto">
          <a:xfrm>
            <a:off x="8130791" y="5517788"/>
            <a:ext cx="1720850" cy="37813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2200" kern="100" dirty="0">
                <a:effectLst/>
                <a:latin typeface="Aharoni" panose="02010803020104030203" pitchFamily="2" charset="-79"/>
                <a:ea typeface="Aptos" panose="020B0004020202020204" pitchFamily="34" charset="0"/>
                <a:cs typeface="Arial" panose="020B0604020202020204" pitchFamily="34" charset="0"/>
              </a:rPr>
              <a:t>LIBRARIAN</a:t>
            </a:r>
            <a:endParaRPr lang="en-GB" sz="11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Arrow: Right 3">
            <a:extLst>
              <a:ext uri="{FF2B5EF4-FFF2-40B4-BE49-F238E27FC236}">
                <a16:creationId xmlns:a16="http://schemas.microsoft.com/office/drawing/2014/main" id="{7ACEC024-9240-10F5-A282-0F86B5D29D90}"/>
              </a:ext>
            </a:extLst>
          </p:cNvPr>
          <p:cNvSpPr/>
          <p:nvPr/>
        </p:nvSpPr>
        <p:spPr>
          <a:xfrm rot="10800000">
            <a:off x="7257868" y="4032632"/>
            <a:ext cx="4406307" cy="1075027"/>
          </a:xfrm>
          <a:prstGeom prst="rightArrow">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Text Box 2">
            <a:extLst>
              <a:ext uri="{FF2B5EF4-FFF2-40B4-BE49-F238E27FC236}">
                <a16:creationId xmlns:a16="http://schemas.microsoft.com/office/drawing/2014/main" id="{3540EEB1-352D-74C1-79DF-183651D3F20D}"/>
              </a:ext>
            </a:extLst>
          </p:cNvPr>
          <p:cNvSpPr txBox="1">
            <a:spLocks noChangeArrowheads="1"/>
          </p:cNvSpPr>
          <p:nvPr/>
        </p:nvSpPr>
        <p:spPr bwMode="auto">
          <a:xfrm>
            <a:off x="8303301" y="4390936"/>
            <a:ext cx="2921619" cy="3584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800" kern="100" dirty="0">
                <a:effectLst/>
                <a:latin typeface="Aharoni" panose="02010803020104030203" pitchFamily="2" charset="-79"/>
                <a:ea typeface="Aptos" panose="020B0004020202020204" pitchFamily="34" charset="0"/>
                <a:cs typeface="Arial" panose="020B0604020202020204" pitchFamily="34" charset="0"/>
              </a:rPr>
              <a:t>ARTIFICIAL INTELLIGENCE</a:t>
            </a:r>
            <a:endParaRPr lang="en-GB" sz="11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69616362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0800CF-EEC3-4E92-BFBE-35DAC89437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B37B4D-B1ED-498C-8838-3D6A4F27AD60}"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BD453231-381E-4468-B80A-7BE1EA80D55A}"/>
              </a:ext>
            </a:extLst>
          </p:cNvPr>
          <p:cNvSpPr txBox="1"/>
          <p:nvPr/>
        </p:nvSpPr>
        <p:spPr>
          <a:xfrm>
            <a:off x="838200" y="465378"/>
            <a:ext cx="1043899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358A9"/>
                </a:solidFill>
                <a:effectLst/>
                <a:uLnTx/>
                <a:uFillTx/>
                <a:latin typeface="Tahoma" panose="020B0604030504040204" pitchFamily="34" charset="0"/>
                <a:ea typeface="Tahoma" panose="020B0604030504040204" pitchFamily="34" charset="0"/>
                <a:cs typeface="Tahoma" panose="020B0604030504040204" pitchFamily="34" charset="0"/>
              </a:rPr>
              <a:t>BA40103E - Employability Skills</a:t>
            </a:r>
          </a:p>
        </p:txBody>
      </p:sp>
      <p:sp>
        <p:nvSpPr>
          <p:cNvPr id="15" name="Rectangle 2">
            <a:extLst>
              <a:ext uri="{FF2B5EF4-FFF2-40B4-BE49-F238E27FC236}">
                <a16:creationId xmlns:a16="http://schemas.microsoft.com/office/drawing/2014/main" id="{727BE871-F224-4671-8150-9C79F069BEB8}"/>
              </a:ext>
            </a:extLst>
          </p:cNvPr>
          <p:cNvSpPr>
            <a:spLocks noChangeArrowheads="1"/>
          </p:cNvSpPr>
          <p:nvPr/>
        </p:nvSpPr>
        <p:spPr bwMode="auto">
          <a:xfrm>
            <a:off x="0" y="0"/>
            <a:ext cx="13081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srgbClr val="000000"/>
                </a:solidFill>
                <a:effectLst/>
                <a:uLnTx/>
                <a:uFillTx/>
                <a:latin typeface="Söhne"/>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49CB792D-6C41-4932-9AF7-B9F1EAC9F58C}"/>
              </a:ext>
            </a:extLst>
          </p:cNvPr>
          <p:cNvSpPr txBox="1"/>
          <p:nvPr/>
        </p:nvSpPr>
        <p:spPr>
          <a:xfrm>
            <a:off x="509084" y="920022"/>
            <a:ext cx="1052085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The graduate employment market and emerging trends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Written assignment report - 1000 words </a:t>
            </a:r>
          </a:p>
        </p:txBody>
      </p:sp>
      <p:sp>
        <p:nvSpPr>
          <p:cNvPr id="10" name="Rectangle 1">
            <a:extLst>
              <a:ext uri="{FF2B5EF4-FFF2-40B4-BE49-F238E27FC236}">
                <a16:creationId xmlns:a16="http://schemas.microsoft.com/office/drawing/2014/main" id="{337FD0EF-7364-4778-B9F7-F3B8D7B77A83}"/>
              </a:ext>
            </a:extLst>
          </p:cNvPr>
          <p:cNvSpPr>
            <a:spLocks noChangeArrowheads="1"/>
          </p:cNvSpPr>
          <p:nvPr/>
        </p:nvSpPr>
        <p:spPr bwMode="auto">
          <a:xfrm>
            <a:off x="654050" y="2019303"/>
            <a:ext cx="6575004" cy="4063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BEFORE YOU GET RESULTS FROM CHATGPT -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4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Look at the </a:t>
            </a:r>
            <a:r>
              <a:rPr kumimoji="0" lang="en-GB" sz="24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learning outcomes </a:t>
            </a:r>
            <a:r>
              <a:rPr kumimoji="0" lang="en-GB" sz="24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in the module study guide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4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Look at the </a:t>
            </a:r>
            <a:r>
              <a:rPr kumimoji="0" lang="en-GB" sz="24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assessment criteria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4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Look at the </a:t>
            </a:r>
            <a:r>
              <a:rPr kumimoji="0" lang="en-GB" sz="24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marking</a:t>
            </a:r>
            <a:r>
              <a:rPr kumimoji="0" lang="en-GB" sz="24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scheme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4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Think of the required </a:t>
            </a:r>
            <a:r>
              <a:rPr kumimoji="0" lang="en-GB" sz="24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flow</a:t>
            </a:r>
            <a:r>
              <a:rPr kumimoji="0" lang="en-GB" sz="24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of the document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4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Consider the </a:t>
            </a:r>
            <a:r>
              <a:rPr kumimoji="0" lang="en-GB" sz="24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statistical</a:t>
            </a:r>
            <a:r>
              <a:rPr kumimoji="0" lang="en-GB" sz="24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information required</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4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Remember you will be submitting through </a:t>
            </a:r>
            <a:r>
              <a:rPr kumimoji="0" lang="en-GB" sz="24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Turnitin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FECEC1FE-29CD-368B-9772-A528943B875E}"/>
              </a:ext>
            </a:extLst>
          </p:cNvPr>
          <p:cNvSpPr txBox="1"/>
          <p:nvPr/>
        </p:nvSpPr>
        <p:spPr>
          <a:xfrm>
            <a:off x="7557046" y="1958005"/>
            <a:ext cx="4124746" cy="2092881"/>
          </a:xfrm>
          <a:prstGeom prst="rect">
            <a:avLst/>
          </a:prstGeom>
          <a:noFill/>
        </p:spPr>
        <p:txBody>
          <a:bodyPr wrap="square" rtlCol="0">
            <a:spAutoFit/>
          </a:bodyPr>
          <a:lstStyle/>
          <a:p>
            <a:pPr>
              <a:defRPr/>
            </a:pPr>
            <a:r>
              <a:rPr lang="en-GB" sz="2600" dirty="0">
                <a:solidFill>
                  <a:srgbClr val="C00000"/>
                </a:solidFill>
                <a:latin typeface="Times New Roman" panose="02020603050405020304" pitchFamily="18" charset="0"/>
                <a:cs typeface="Times New Roman" panose="02020603050405020304" pitchFamily="18" charset="0"/>
              </a:rPr>
              <a:t>Teach students that you don’t need AI for this  - to think critically, to distinguish fake news and understand what is expected of you !</a:t>
            </a:r>
          </a:p>
        </p:txBody>
      </p:sp>
      <p:pic>
        <p:nvPicPr>
          <p:cNvPr id="1026" name="Picture 2" descr="Library Sign">
            <a:extLst>
              <a:ext uri="{FF2B5EF4-FFF2-40B4-BE49-F238E27FC236}">
                <a16:creationId xmlns:a16="http://schemas.microsoft.com/office/drawing/2014/main" id="{09D4F5E1-7E84-A81B-3909-A79F80918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1541" y="4438553"/>
            <a:ext cx="1540659" cy="1540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26232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464253-6314-54A1-1534-8BEAA3E6CC40}"/>
              </a:ext>
            </a:extLst>
          </p:cNvPr>
          <p:cNvSpPr>
            <a:spLocks noGrp="1"/>
          </p:cNvSpPr>
          <p:nvPr>
            <p:ph type="sldNum" sz="quarter" idx="12"/>
          </p:nvPr>
        </p:nvSpPr>
        <p:spPr/>
        <p:txBody>
          <a:bodyPr/>
          <a:lstStyle/>
          <a:p>
            <a:fld id="{10B37B4D-B1ED-498C-8838-3D6A4F27AD60}" type="slidenum">
              <a:rPr lang="en-GB" smtClean="0"/>
              <a:t>12</a:t>
            </a:fld>
            <a:endParaRPr lang="en-GB"/>
          </a:p>
        </p:txBody>
      </p:sp>
      <p:sp>
        <p:nvSpPr>
          <p:cNvPr id="3" name="TextBox 2">
            <a:extLst>
              <a:ext uri="{FF2B5EF4-FFF2-40B4-BE49-F238E27FC236}">
                <a16:creationId xmlns:a16="http://schemas.microsoft.com/office/drawing/2014/main" id="{F3DCD138-7FB7-02F1-E76F-F54DD3767701}"/>
              </a:ext>
            </a:extLst>
          </p:cNvPr>
          <p:cNvSpPr txBox="1"/>
          <p:nvPr/>
        </p:nvSpPr>
        <p:spPr>
          <a:xfrm>
            <a:off x="742253" y="1433384"/>
            <a:ext cx="8894956" cy="4154984"/>
          </a:xfrm>
          <a:prstGeom prst="rect">
            <a:avLst/>
          </a:prstGeom>
          <a:noFill/>
        </p:spPr>
        <p:txBody>
          <a:bodyPr wrap="square" rtlCol="0">
            <a:spAutoFit/>
          </a:bodyPr>
          <a:lstStyle/>
          <a:p>
            <a:pPr marL="457200" indent="-457200">
              <a:buFont typeface="Wingdings" panose="05000000000000000000" pitchFamily="2" charset="2"/>
              <a:buChar char="v"/>
            </a:pPr>
            <a:r>
              <a:rPr lang="en-GB" sz="26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Tortured phrase - </a:t>
            </a:r>
            <a:r>
              <a:rPr lang="en-GB" sz="2600" dirty="0">
                <a:solidFill>
                  <a:srgbClr val="002060"/>
                </a:solidFill>
                <a:effectLst/>
                <a:latin typeface="Tahoma" panose="020B0604030504040204" pitchFamily="34" charset="0"/>
                <a:ea typeface="Tahoma" panose="020B0604030504040204" pitchFamily="34" charset="0"/>
                <a:cs typeface="Tahoma" panose="020B0604030504040204" pitchFamily="34" charset="0"/>
              </a:rPr>
              <a:t>AI generated text modified to avoid plagiarism detection software. </a:t>
            </a:r>
          </a:p>
          <a:p>
            <a:pPr marL="457200" indent="-457200">
              <a:buFont typeface="Wingdings" panose="05000000000000000000" pitchFamily="2" charset="2"/>
              <a:buChar char="v"/>
            </a:pPr>
            <a:endParaRPr lang="en-GB" sz="26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anose="05000000000000000000" pitchFamily="2" charset="2"/>
              <a:buChar char="v"/>
            </a:pP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Bot-</a:t>
            </a:r>
            <a:r>
              <a:rPr lang="en-GB" sz="2600" b="1" dirty="0" err="1">
                <a:solidFill>
                  <a:srgbClr val="002060"/>
                </a:solidFill>
                <a:latin typeface="Tahoma" panose="020B0604030504040204" pitchFamily="34" charset="0"/>
                <a:ea typeface="Tahoma" panose="020B0604030504040204" pitchFamily="34" charset="0"/>
                <a:cs typeface="Tahoma" panose="020B0604030504040204" pitchFamily="34" charset="0"/>
              </a:rPr>
              <a:t>tastic</a:t>
            </a: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 -  </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When an AI performs exceptionally well</a:t>
            </a:r>
          </a:p>
          <a:p>
            <a:pPr marL="457200" indent="-457200">
              <a:buFont typeface="Wingdings" panose="05000000000000000000" pitchFamily="2" charset="2"/>
              <a:buChar char="v"/>
            </a:pPr>
            <a:endPar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anose="05000000000000000000" pitchFamily="2" charset="2"/>
              <a:buChar char="v"/>
            </a:pP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Robo-babble - </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When an AI generates nonsensical or overly technical responses</a:t>
            </a:r>
            <a:r>
              <a:rPr lang="en-GB" sz="2600" b="0" i="0" dirty="0">
                <a:solidFill>
                  <a:srgbClr val="002060"/>
                </a:solidFill>
                <a:effectLst/>
                <a:latin typeface="Tahoma" panose="020B0604030504040204" pitchFamily="34" charset="0"/>
                <a:ea typeface="Tahoma" panose="020B0604030504040204" pitchFamily="34" charset="0"/>
                <a:cs typeface="Tahoma" panose="020B0604030504040204" pitchFamily="34" charset="0"/>
              </a:rPr>
              <a:t>.</a:t>
            </a:r>
          </a:p>
          <a:p>
            <a:pPr marL="457200" indent="-457200">
              <a:buFont typeface="Wingdings" panose="05000000000000000000" pitchFamily="2" charset="2"/>
              <a:buChar char="v"/>
            </a:pPr>
            <a:endPar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anose="05000000000000000000" pitchFamily="2" charset="2"/>
              <a:buChar char="v"/>
            </a:pP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Artificial Ignorance -  </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When an AI fails to understand something simple.</a:t>
            </a:r>
          </a:p>
        </p:txBody>
      </p:sp>
      <p:sp>
        <p:nvSpPr>
          <p:cNvPr id="4" name="TextBox 3">
            <a:extLst>
              <a:ext uri="{FF2B5EF4-FFF2-40B4-BE49-F238E27FC236}">
                <a16:creationId xmlns:a16="http://schemas.microsoft.com/office/drawing/2014/main" id="{2E6773D2-574F-1775-030E-1E9A85C894CB}"/>
              </a:ext>
            </a:extLst>
          </p:cNvPr>
          <p:cNvSpPr txBox="1"/>
          <p:nvPr/>
        </p:nvSpPr>
        <p:spPr>
          <a:xfrm>
            <a:off x="1185863" y="484227"/>
            <a:ext cx="8229600"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1358A9"/>
                </a:solidFill>
                <a:effectLst/>
                <a:uLnTx/>
                <a:uFillTx/>
                <a:latin typeface="Tahoma" panose="020B0604030504040204" pitchFamily="34" charset="0"/>
                <a:ea typeface="Tahoma" panose="020B0604030504040204" pitchFamily="34" charset="0"/>
                <a:cs typeface="Tahoma" panose="020B0604030504040204" pitchFamily="34" charset="0"/>
              </a:rPr>
              <a:t>Have you heard of the following AI lingua  </a:t>
            </a:r>
            <a:endParaRPr kumimoji="0" lang="en-GB" sz="3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Image result for funny AI">
            <a:extLst>
              <a:ext uri="{FF2B5EF4-FFF2-40B4-BE49-F238E27FC236}">
                <a16:creationId xmlns:a16="http://schemas.microsoft.com/office/drawing/2014/main" id="{725102A0-C904-D6B5-CFD8-0FEDBC438C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5463" y="1038225"/>
            <a:ext cx="2390775"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59584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1F224-5F48-56E0-5F95-152898E858C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24E9FB-E281-1DBF-6EA9-243AA67795D7}"/>
              </a:ext>
            </a:extLst>
          </p:cNvPr>
          <p:cNvSpPr>
            <a:spLocks noGrp="1"/>
          </p:cNvSpPr>
          <p:nvPr>
            <p:ph type="sldNum" sz="quarter" idx="12"/>
          </p:nvPr>
        </p:nvSpPr>
        <p:spPr/>
        <p:txBody>
          <a:bodyPr/>
          <a:lstStyle/>
          <a:p>
            <a:fld id="{10B37B4D-B1ED-498C-8838-3D6A4F27AD60}" type="slidenum">
              <a:rPr lang="en-GB" smtClean="0"/>
              <a:t>13</a:t>
            </a:fld>
            <a:endParaRPr lang="en-GB"/>
          </a:p>
        </p:txBody>
      </p:sp>
      <p:sp>
        <p:nvSpPr>
          <p:cNvPr id="5" name="TextBox 4">
            <a:extLst>
              <a:ext uri="{FF2B5EF4-FFF2-40B4-BE49-F238E27FC236}">
                <a16:creationId xmlns:a16="http://schemas.microsoft.com/office/drawing/2014/main" id="{D46C98CF-24D6-6ED4-8E31-0C597D1242FB}"/>
              </a:ext>
            </a:extLst>
          </p:cNvPr>
          <p:cNvSpPr txBox="1"/>
          <p:nvPr/>
        </p:nvSpPr>
        <p:spPr>
          <a:xfrm>
            <a:off x="516834" y="461414"/>
            <a:ext cx="9257997" cy="5745099"/>
          </a:xfrm>
          <a:prstGeom prst="rect">
            <a:avLst/>
          </a:prstGeom>
          <a:noFill/>
        </p:spPr>
        <p:txBody>
          <a:bodyPr wrap="square">
            <a:spAutoFit/>
          </a:bodyPr>
          <a:lstStyle/>
          <a:p>
            <a:pPr>
              <a:lnSpc>
                <a:spcPct val="90000"/>
              </a:lnSpc>
              <a:spcBef>
                <a:spcPct val="0"/>
              </a:spcBef>
              <a:defRPr/>
            </a:pPr>
            <a:r>
              <a:rPr lang="en-GB" sz="3600" b="1" dirty="0">
                <a:solidFill>
                  <a:srgbClr val="0070C0"/>
                </a:solidFill>
                <a:latin typeface="Avenir Next LT Pro" panose="020B0504020202020204" pitchFamily="34" charset="0"/>
              </a:rPr>
              <a:t>     Teacher’s  Perception of AI Tools</a:t>
            </a:r>
          </a:p>
          <a:p>
            <a:pPr>
              <a:lnSpc>
                <a:spcPct val="90000"/>
              </a:lnSpc>
              <a:spcBef>
                <a:spcPct val="0"/>
              </a:spcBef>
              <a:defRPr/>
            </a:pPr>
            <a:endParaRPr lang="en-GB" sz="1200" b="1" dirty="0">
              <a:solidFill>
                <a:srgbClr val="002060"/>
              </a:solidFill>
              <a:latin typeface="Neue Haas Grotesk Text Pro"/>
              <a:ea typeface="+mj-ea"/>
              <a:cs typeface="+mj-cs"/>
            </a:endParaRPr>
          </a:p>
          <a:p>
            <a:pPr marL="514350" indent="-514350">
              <a:buFont typeface="+mj-lt"/>
              <a:buAutoNum type="arabicPeriod"/>
              <a:defRPr/>
            </a:pPr>
            <a:r>
              <a:rPr lang="en-GB" sz="2600" b="1" u="sng"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Perception 1: </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You should attend lectures and engage with the teacher and classmates to build your knowledge base.</a:t>
            </a:r>
          </a:p>
          <a:p>
            <a:pPr marL="514350" indent="-514350">
              <a:buFont typeface="+mj-lt"/>
              <a:buAutoNum type="arabicPeriod"/>
              <a:defRPr/>
            </a:pPr>
            <a:endPar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14350" lvl="0" indent="-514350" rtl="0">
              <a:lnSpc>
                <a:spcPct val="107000"/>
              </a:lnSpc>
              <a:spcAft>
                <a:spcPts val="800"/>
              </a:spcAft>
              <a:buFont typeface="+mj-lt"/>
              <a:buAutoNum type="arabicPeriod"/>
            </a:pPr>
            <a:r>
              <a:rPr lang="en-GB" sz="2600" b="1" u="sng"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Perception 2: </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Academic Integrity underpins university education; No matter how you use AI to write an assignment, your teacher will always know !</a:t>
            </a:r>
          </a:p>
          <a:p>
            <a:pPr marL="514350" indent="-514350">
              <a:buFont typeface="+mj-lt"/>
              <a:buAutoNum type="arabicPeriod"/>
              <a:defRPr/>
            </a:pPr>
            <a:endPar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14350" indent="-514350">
              <a:buFont typeface="+mj-lt"/>
              <a:buAutoNum type="arabicPeriod"/>
              <a:defRPr/>
            </a:pPr>
            <a:r>
              <a:rPr lang="en-GB" sz="2600" b="1" u="sng"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Perception 3:  </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Dissemination of research results relies on impact factors and visibility; strengthened by literature review, publishing, and speaking at conferences, which AI cannot do!</a:t>
            </a:r>
          </a:p>
        </p:txBody>
      </p:sp>
      <p:pic>
        <p:nvPicPr>
          <p:cNvPr id="2050" name="Picture 2" descr="Free Man People photo and picture">
            <a:extLst>
              <a:ext uri="{FF2B5EF4-FFF2-40B4-BE49-F238E27FC236}">
                <a16:creationId xmlns:a16="http://schemas.microsoft.com/office/drawing/2014/main" id="{78814DD7-4E70-A501-87D5-64DAF1827A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9250" y="3338092"/>
            <a:ext cx="1987589" cy="13260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476D5D5-15A5-DCD6-C0EF-A620F0483D34}"/>
              </a:ext>
            </a:extLst>
          </p:cNvPr>
          <p:cNvPicPr>
            <a:picLocks noChangeAspect="1"/>
          </p:cNvPicPr>
          <p:nvPr/>
        </p:nvPicPr>
        <p:blipFill>
          <a:blip r:embed="rId3"/>
          <a:stretch>
            <a:fillRect/>
          </a:stretch>
        </p:blipFill>
        <p:spPr>
          <a:xfrm>
            <a:off x="9774832" y="958493"/>
            <a:ext cx="1900333" cy="1900333"/>
          </a:xfrm>
          <a:prstGeom prst="rect">
            <a:avLst/>
          </a:prstGeom>
        </p:spPr>
      </p:pic>
    </p:spTree>
    <p:extLst>
      <p:ext uri="{BB962C8B-B14F-4D97-AF65-F5344CB8AC3E}">
        <p14:creationId xmlns:p14="http://schemas.microsoft.com/office/powerpoint/2010/main" val="122498049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576B432-4469-B4CB-078B-DBDEA890F718}"/>
              </a:ext>
            </a:extLst>
          </p:cNvPr>
          <p:cNvSpPr txBox="1"/>
          <p:nvPr/>
        </p:nvSpPr>
        <p:spPr>
          <a:xfrm>
            <a:off x="998129" y="494199"/>
            <a:ext cx="9646389" cy="590931"/>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srgbClr val="0070C0"/>
                </a:solidFill>
                <a:latin typeface="Avenir Next LT Pro" panose="020B0504020202020204" pitchFamily="34" charset="0"/>
              </a:rPr>
              <a:t>What are teachers  worried about ?</a:t>
            </a:r>
          </a:p>
        </p:txBody>
      </p:sp>
      <p:graphicFrame>
        <p:nvGraphicFramePr>
          <p:cNvPr id="7" name="Table 6">
            <a:extLst>
              <a:ext uri="{FF2B5EF4-FFF2-40B4-BE49-F238E27FC236}">
                <a16:creationId xmlns:a16="http://schemas.microsoft.com/office/drawing/2014/main" id="{9FE1A756-8ABC-83B2-594C-37BBC63E556D}"/>
              </a:ext>
            </a:extLst>
          </p:cNvPr>
          <p:cNvGraphicFramePr>
            <a:graphicFrameLocks noGrp="1"/>
          </p:cNvGraphicFramePr>
          <p:nvPr>
            <p:extLst>
              <p:ext uri="{D42A27DB-BD31-4B8C-83A1-F6EECF244321}">
                <p14:modId xmlns:p14="http://schemas.microsoft.com/office/powerpoint/2010/main" val="1562286880"/>
              </p:ext>
            </p:extLst>
          </p:nvPr>
        </p:nvGraphicFramePr>
        <p:xfrm>
          <a:off x="830666" y="1329375"/>
          <a:ext cx="8644026" cy="5121984"/>
        </p:xfrm>
        <a:graphic>
          <a:graphicData uri="http://schemas.openxmlformats.org/drawingml/2006/table">
            <a:tbl>
              <a:tblPr firstRow="1" firstCol="1" bandRow="1"/>
              <a:tblGrid>
                <a:gridCol w="2578060">
                  <a:extLst>
                    <a:ext uri="{9D8B030D-6E8A-4147-A177-3AD203B41FA5}">
                      <a16:colId xmlns:a16="http://schemas.microsoft.com/office/drawing/2014/main" val="3734700199"/>
                    </a:ext>
                  </a:extLst>
                </a:gridCol>
                <a:gridCol w="6065966">
                  <a:extLst>
                    <a:ext uri="{9D8B030D-6E8A-4147-A177-3AD203B41FA5}">
                      <a16:colId xmlns:a16="http://schemas.microsoft.com/office/drawing/2014/main" val="1149572875"/>
                    </a:ext>
                  </a:extLst>
                </a:gridCol>
              </a:tblGrid>
              <a:tr h="704652">
                <a:tc>
                  <a:txBody>
                    <a:bodyPr/>
                    <a:lstStyle/>
                    <a:p>
                      <a:pPr>
                        <a:lnSpc>
                          <a:spcPct val="100000"/>
                        </a:lnSpc>
                        <a:spcAft>
                          <a:spcPts val="0"/>
                        </a:spcAft>
                        <a:buNone/>
                      </a:pPr>
                      <a:r>
                        <a:rPr lang="en-GB" sz="2200" kern="100" dirty="0">
                          <a:solidFill>
                            <a:srgbClr val="002060"/>
                          </a:solidFill>
                          <a:effectLst/>
                          <a:latin typeface="Tahoma" panose="020B0604030504040204" pitchFamily="34" charset="0"/>
                          <a:ea typeface="Aptos" panose="020B0004020202020204" pitchFamily="34" charset="0"/>
                          <a:cs typeface="Arial" panose="020B0604020202020204" pitchFamily="34" charset="0"/>
                        </a:rPr>
                        <a:t>Concern about Integrity</a:t>
                      </a:r>
                      <a:endParaRPr lang="en-GB" sz="2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0"/>
                        </a:spcAft>
                        <a:buNone/>
                      </a:pPr>
                      <a:r>
                        <a:rPr lang="en-GB" sz="2200" kern="100">
                          <a:solidFill>
                            <a:srgbClr val="002060"/>
                          </a:solidFill>
                          <a:effectLst/>
                          <a:latin typeface="Tahoma" panose="020B0604030504040204" pitchFamily="34" charset="0"/>
                          <a:ea typeface="Aptos" panose="020B0004020202020204" pitchFamily="34" charset="0"/>
                          <a:cs typeface="Arial" panose="020B0604020202020204" pitchFamily="34" charset="0"/>
                        </a:rPr>
                        <a:t>Threat to academic honesty and authentic learning; unfair advantage to some students</a:t>
                      </a:r>
                      <a:endParaRPr lang="en-GB" sz="2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1620176"/>
                  </a:ext>
                </a:extLst>
              </a:tr>
              <a:tr h="704652">
                <a:tc>
                  <a:txBody>
                    <a:bodyPr/>
                    <a:lstStyle/>
                    <a:p>
                      <a:pPr>
                        <a:lnSpc>
                          <a:spcPct val="100000"/>
                        </a:lnSpc>
                        <a:spcAft>
                          <a:spcPts val="0"/>
                        </a:spcAft>
                        <a:buNone/>
                      </a:pPr>
                      <a:r>
                        <a:rPr lang="en-GB" sz="2200" kern="100">
                          <a:solidFill>
                            <a:srgbClr val="002060"/>
                          </a:solidFill>
                          <a:effectLst/>
                          <a:latin typeface="Tahoma" panose="020B0604030504040204" pitchFamily="34" charset="0"/>
                          <a:ea typeface="Aptos" panose="020B0004020202020204" pitchFamily="34" charset="0"/>
                          <a:cs typeface="Arial" panose="020B0604020202020204" pitchFamily="34" charset="0"/>
                        </a:rPr>
                        <a:t>Frustration over detection</a:t>
                      </a:r>
                      <a:endParaRPr lang="en-GB" sz="2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0"/>
                        </a:spcAft>
                        <a:buNone/>
                      </a:pPr>
                      <a:r>
                        <a:rPr lang="en-GB" sz="2200" kern="100" dirty="0">
                          <a:solidFill>
                            <a:srgbClr val="002060"/>
                          </a:solidFill>
                          <a:effectLst/>
                          <a:latin typeface="Tahoma" panose="020B0604030504040204" pitchFamily="34" charset="0"/>
                          <a:ea typeface="Aptos" panose="020B0004020202020204" pitchFamily="34" charset="0"/>
                          <a:cs typeface="Arial" panose="020B0604020202020204" pitchFamily="34" charset="0"/>
                        </a:rPr>
                        <a:t>Students using a series of AI tools to paraphrase and re-paraphrase</a:t>
                      </a:r>
                      <a:endParaRPr lang="en-GB" sz="2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2741012"/>
                  </a:ext>
                </a:extLst>
              </a:tr>
              <a:tr h="1003775">
                <a:tc>
                  <a:txBody>
                    <a:bodyPr/>
                    <a:lstStyle/>
                    <a:p>
                      <a:pPr>
                        <a:lnSpc>
                          <a:spcPct val="100000"/>
                        </a:lnSpc>
                        <a:spcAft>
                          <a:spcPts val="0"/>
                        </a:spcAft>
                        <a:buNone/>
                      </a:pPr>
                      <a:r>
                        <a:rPr lang="en-GB" sz="2200" kern="100" dirty="0">
                          <a:solidFill>
                            <a:srgbClr val="002060"/>
                          </a:solidFill>
                          <a:effectLst/>
                          <a:latin typeface="Tahoma" panose="020B0604030504040204" pitchFamily="34" charset="0"/>
                          <a:ea typeface="Aptos" panose="020B0004020202020204" pitchFamily="34" charset="0"/>
                          <a:cs typeface="Arial" panose="020B0604020202020204" pitchFamily="34" charset="0"/>
                        </a:rPr>
                        <a:t>Loss of skills</a:t>
                      </a:r>
                      <a:endParaRPr lang="en-GB" sz="2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0"/>
                        </a:spcAft>
                        <a:buNone/>
                      </a:pPr>
                      <a:r>
                        <a:rPr lang="en-GB" sz="2200" kern="100" dirty="0">
                          <a:solidFill>
                            <a:srgbClr val="002060"/>
                          </a:solidFill>
                          <a:effectLst/>
                          <a:latin typeface="Tahoma" panose="020B0604030504040204" pitchFamily="34" charset="0"/>
                          <a:ea typeface="Aptos" panose="020B0004020202020204" pitchFamily="34" charset="0"/>
                          <a:cs typeface="Arial" panose="020B0604020202020204" pitchFamily="34" charset="0"/>
                        </a:rPr>
                        <a:t>Overusing AI might lead to a generational decline in critical thinking and academic writing abilities.</a:t>
                      </a:r>
                      <a:endParaRPr lang="en-GB" sz="2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2208883"/>
                  </a:ext>
                </a:extLst>
              </a:tr>
              <a:tr h="1672958">
                <a:tc>
                  <a:txBody>
                    <a:bodyPr/>
                    <a:lstStyle/>
                    <a:p>
                      <a:pPr>
                        <a:lnSpc>
                          <a:spcPct val="100000"/>
                        </a:lnSpc>
                        <a:spcAft>
                          <a:spcPts val="0"/>
                        </a:spcAft>
                        <a:buNone/>
                      </a:pPr>
                      <a:r>
                        <a:rPr lang="en-GB" sz="2200" kern="100">
                          <a:solidFill>
                            <a:srgbClr val="002060"/>
                          </a:solidFill>
                          <a:effectLst/>
                          <a:latin typeface="Tahoma" panose="020B0604030504040204" pitchFamily="34" charset="0"/>
                          <a:ea typeface="Aptos" panose="020B0004020202020204" pitchFamily="34" charset="0"/>
                          <a:cs typeface="Arial" panose="020B0604020202020204" pitchFamily="34" charset="0"/>
                        </a:rPr>
                        <a:t>Divided opinions</a:t>
                      </a:r>
                      <a:endParaRPr lang="en-GB" sz="2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0"/>
                        </a:spcAft>
                        <a:buNone/>
                      </a:pPr>
                      <a:r>
                        <a:rPr lang="en-GB" sz="2200" kern="100" dirty="0">
                          <a:solidFill>
                            <a:srgbClr val="002060"/>
                          </a:solidFill>
                          <a:effectLst/>
                          <a:latin typeface="Tahoma" panose="020B0604030504040204" pitchFamily="34" charset="0"/>
                          <a:ea typeface="Aptos" panose="020B0004020202020204" pitchFamily="34" charset="0"/>
                          <a:cs typeface="Arial" panose="020B0604020202020204" pitchFamily="34" charset="0"/>
                        </a:rPr>
                        <a:t>Some teachers strictly </a:t>
                      </a:r>
                      <a:r>
                        <a:rPr lang="en-GB" sz="2200" kern="100">
                          <a:solidFill>
                            <a:srgbClr val="002060"/>
                          </a:solidFill>
                          <a:effectLst/>
                          <a:latin typeface="Tahoma" panose="020B0604030504040204" pitchFamily="34" charset="0"/>
                          <a:ea typeface="Aptos" panose="020B0004020202020204" pitchFamily="34" charset="0"/>
                          <a:cs typeface="Arial" panose="020B0604020202020204" pitchFamily="34" charset="0"/>
                        </a:rPr>
                        <a:t>oppose AI</a:t>
                      </a:r>
                      <a:endParaRPr lang="en-GB" sz="2200" kern="100" dirty="0">
                        <a:solidFill>
                          <a:srgbClr val="002060"/>
                        </a:solidFill>
                        <a:effectLst/>
                        <a:latin typeface="Tahoma" panose="020B0604030504040204" pitchFamily="34" charset="0"/>
                        <a:ea typeface="Aptos" panose="020B0004020202020204" pitchFamily="34" charset="0"/>
                        <a:cs typeface="Arial" panose="020B0604020202020204" pitchFamily="34" charset="0"/>
                      </a:endParaRPr>
                    </a:p>
                    <a:p>
                      <a:pPr>
                        <a:lnSpc>
                          <a:spcPct val="100000"/>
                        </a:lnSpc>
                        <a:spcAft>
                          <a:spcPts val="0"/>
                        </a:spcAft>
                        <a:buNone/>
                      </a:pPr>
                      <a:r>
                        <a:rPr lang="en-GB" sz="2200" kern="100" dirty="0">
                          <a:solidFill>
                            <a:srgbClr val="002060"/>
                          </a:solidFill>
                          <a:effectLst/>
                          <a:latin typeface="Tahoma" panose="020B0604030504040204" pitchFamily="34" charset="0"/>
                          <a:ea typeface="Aptos" panose="020B0004020202020204" pitchFamily="34" charset="0"/>
                          <a:cs typeface="Arial" panose="020B0604020202020204" pitchFamily="34" charset="0"/>
                        </a:rPr>
                        <a:t>Some teachers think students must learn to use AI tools </a:t>
                      </a:r>
                    </a:p>
                    <a:p>
                      <a:pPr>
                        <a:lnSpc>
                          <a:spcPct val="100000"/>
                        </a:lnSpc>
                        <a:spcAft>
                          <a:spcPts val="0"/>
                        </a:spcAft>
                        <a:buNone/>
                      </a:pPr>
                      <a:r>
                        <a:rPr lang="en-GB" sz="2200" kern="100" dirty="0">
                          <a:solidFill>
                            <a:srgbClr val="002060"/>
                          </a:solidFill>
                          <a:effectLst/>
                          <a:latin typeface="Tahoma" panose="020B0604030504040204" pitchFamily="34" charset="0"/>
                          <a:ea typeface="Aptos" panose="020B0004020202020204" pitchFamily="34" charset="0"/>
                          <a:cs typeface="Arial" panose="020B0604020202020204" pitchFamily="34" charset="0"/>
                        </a:rPr>
                        <a:t>Some teachers are still confused about right or wrong</a:t>
                      </a:r>
                      <a:endParaRPr lang="en-GB" sz="2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4768738"/>
                  </a:ext>
                </a:extLst>
              </a:tr>
              <a:tr h="812698">
                <a:tc>
                  <a:txBody>
                    <a:bodyPr/>
                    <a:lstStyle/>
                    <a:p>
                      <a:pPr>
                        <a:lnSpc>
                          <a:spcPct val="100000"/>
                        </a:lnSpc>
                        <a:spcAft>
                          <a:spcPts val="0"/>
                        </a:spcAft>
                        <a:buNone/>
                      </a:pPr>
                      <a:r>
                        <a:rPr lang="en-GB" sz="2200" kern="100" dirty="0">
                          <a:solidFill>
                            <a:srgbClr val="002060"/>
                          </a:solidFill>
                          <a:effectLst/>
                          <a:latin typeface="Tahoma" panose="020B0604030504040204" pitchFamily="34" charset="0"/>
                          <a:ea typeface="Aptos" panose="020B0004020202020204" pitchFamily="34" charset="0"/>
                          <a:cs typeface="Arial" panose="020B0604020202020204" pitchFamily="34" charset="0"/>
                        </a:rPr>
                        <a:t>Need for clear policies</a:t>
                      </a:r>
                      <a:endParaRPr lang="en-GB" sz="2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0"/>
                        </a:spcAft>
                        <a:buNone/>
                      </a:pPr>
                      <a:r>
                        <a:rPr lang="en-GB" sz="2200" kern="100" dirty="0">
                          <a:solidFill>
                            <a:srgbClr val="002060"/>
                          </a:solidFill>
                          <a:effectLst/>
                          <a:latin typeface="Tahoma" panose="020B0604030504040204" pitchFamily="34" charset="0"/>
                          <a:ea typeface="Aptos" panose="020B0004020202020204" pitchFamily="34" charset="0"/>
                          <a:cs typeface="Arial" panose="020B0604020202020204" pitchFamily="34" charset="0"/>
                        </a:rPr>
                        <a:t>No standardization across universities for AI policies or guidance</a:t>
                      </a:r>
                      <a:endParaRPr lang="en-GB" sz="2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0855530"/>
                  </a:ext>
                </a:extLst>
              </a:tr>
              <a:tr h="217295">
                <a:tc>
                  <a:txBody>
                    <a:bodyPr/>
                    <a:lstStyle/>
                    <a:p>
                      <a:pPr>
                        <a:lnSpc>
                          <a:spcPct val="107000"/>
                        </a:lnSpc>
                        <a:spcAft>
                          <a:spcPts val="800"/>
                        </a:spcAft>
                        <a:buNone/>
                      </a:pPr>
                      <a:r>
                        <a:rPr lang="en-GB" sz="1400" kern="100">
                          <a:solidFill>
                            <a:srgbClr val="002060"/>
                          </a:solidFill>
                          <a:effectLst/>
                          <a:latin typeface="Tahoma" panose="020B0604030504040204" pitchFamily="34" charset="0"/>
                          <a:ea typeface="Aptos" panose="020B0004020202020204" pitchFamily="34" charset="0"/>
                          <a:cs typeface="Arial" panose="020B0604020202020204" pitchFamily="34" charset="0"/>
                        </a:rPr>
                        <a:t> </a:t>
                      </a:r>
                      <a:endParaRPr lang="en-GB"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400" kern="100" dirty="0">
                          <a:solidFill>
                            <a:srgbClr val="002060"/>
                          </a:solidFill>
                          <a:effectLst/>
                          <a:latin typeface="Tahoma" panose="020B0604030504040204" pitchFamily="34" charset="0"/>
                          <a:ea typeface="Aptos" panose="020B0004020202020204" pitchFamily="34" charset="0"/>
                          <a:cs typeface="Arial" panose="020B0604020202020204" pitchFamily="34" charset="0"/>
                        </a:rPr>
                        <a:t> </a:t>
                      </a:r>
                      <a:endParaRPr lang="en-GB" sz="11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0509349"/>
                  </a:ext>
                </a:extLst>
              </a:tr>
            </a:tbl>
          </a:graphicData>
        </a:graphic>
      </p:graphicFrame>
      <p:pic>
        <p:nvPicPr>
          <p:cNvPr id="8" name="Picture 7">
            <a:extLst>
              <a:ext uri="{FF2B5EF4-FFF2-40B4-BE49-F238E27FC236}">
                <a16:creationId xmlns:a16="http://schemas.microsoft.com/office/drawing/2014/main" id="{3675B4CE-496C-FA20-C8AE-9E327F8E82E9}"/>
              </a:ext>
            </a:extLst>
          </p:cNvPr>
          <p:cNvPicPr>
            <a:picLocks noChangeAspect="1"/>
          </p:cNvPicPr>
          <p:nvPr/>
        </p:nvPicPr>
        <p:blipFill>
          <a:blip r:embed="rId2"/>
          <a:stretch>
            <a:fillRect/>
          </a:stretch>
        </p:blipFill>
        <p:spPr>
          <a:xfrm>
            <a:off x="9708868" y="2128848"/>
            <a:ext cx="2134289" cy="2134289"/>
          </a:xfrm>
          <a:prstGeom prst="rect">
            <a:avLst/>
          </a:prstGeom>
        </p:spPr>
      </p:pic>
    </p:spTree>
    <p:extLst>
      <p:ext uri="{BB962C8B-B14F-4D97-AF65-F5344CB8AC3E}">
        <p14:creationId xmlns:p14="http://schemas.microsoft.com/office/powerpoint/2010/main" val="970951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7C2863-4071-1FF9-FD9E-5CB718FB3522}"/>
              </a:ext>
            </a:extLst>
          </p:cNvPr>
          <p:cNvSpPr>
            <a:spLocks noGrp="1"/>
          </p:cNvSpPr>
          <p:nvPr>
            <p:ph type="sldNum" sz="quarter" idx="12"/>
          </p:nvPr>
        </p:nvSpPr>
        <p:spPr/>
        <p:txBody>
          <a:bodyPr/>
          <a:lstStyle/>
          <a:p>
            <a:fld id="{10B37B4D-B1ED-498C-8838-3D6A4F27AD60}" type="slidenum">
              <a:rPr lang="en-GB" smtClean="0"/>
              <a:t>15</a:t>
            </a:fld>
            <a:endParaRPr lang="en-GB"/>
          </a:p>
        </p:txBody>
      </p:sp>
      <p:sp>
        <p:nvSpPr>
          <p:cNvPr id="4" name="TextBox 3">
            <a:extLst>
              <a:ext uri="{FF2B5EF4-FFF2-40B4-BE49-F238E27FC236}">
                <a16:creationId xmlns:a16="http://schemas.microsoft.com/office/drawing/2014/main" id="{46E20D6C-1256-C564-0187-D1CCB72A4CA5}"/>
              </a:ext>
            </a:extLst>
          </p:cNvPr>
          <p:cNvSpPr txBox="1"/>
          <p:nvPr/>
        </p:nvSpPr>
        <p:spPr>
          <a:xfrm>
            <a:off x="729375" y="385485"/>
            <a:ext cx="10968254" cy="4001095"/>
          </a:xfrm>
          <a:prstGeom prst="rect">
            <a:avLst/>
          </a:prstGeom>
          <a:noFill/>
        </p:spPr>
        <p:txBody>
          <a:bodyPr wrap="square">
            <a:spAutoFit/>
          </a:bodyPr>
          <a:lstStyle/>
          <a:p>
            <a:r>
              <a:rPr lang="en-GB" sz="3600" b="1" dirty="0">
                <a:solidFill>
                  <a:srgbClr val="0070C0"/>
                </a:solidFill>
                <a:latin typeface="Avenir Next LT Pro" panose="020B0504020202020204" pitchFamily="34" charset="0"/>
              </a:rPr>
              <a:t>How can academics prevent plagiarism by AI? </a:t>
            </a:r>
          </a:p>
          <a:p>
            <a:endParaRPr lang="en-GB" dirty="0"/>
          </a:p>
          <a:p>
            <a:pPr marL="457200" indent="-457200">
              <a:buFont typeface="Wingdings" panose="05000000000000000000" pitchFamily="2" charset="2"/>
              <a:buChar char="v"/>
            </a:pPr>
            <a:r>
              <a:rPr lang="en-GB" sz="2500" b="1" dirty="0">
                <a:solidFill>
                  <a:srgbClr val="002060"/>
                </a:solidFill>
                <a:latin typeface="Tahoma" panose="020B0604030504040204" pitchFamily="34" charset="0"/>
                <a:ea typeface="Tahoma" panose="020B0604030504040204" pitchFamily="34" charset="0"/>
                <a:cs typeface="Tahoma" panose="020B0604030504040204" pitchFamily="34" charset="0"/>
              </a:rPr>
              <a:t>Education </a:t>
            </a:r>
            <a:r>
              <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rPr>
              <a:t>- plagiarism , clear guidelines for use of AI tools</a:t>
            </a:r>
          </a:p>
          <a:p>
            <a:pPr marL="457200" indent="-457200">
              <a:buFont typeface="Wingdings" panose="05000000000000000000" pitchFamily="2" charset="2"/>
              <a:buChar char="v"/>
            </a:pPr>
            <a:r>
              <a:rPr lang="en-GB" sz="2500" b="1" dirty="0">
                <a:solidFill>
                  <a:srgbClr val="002060"/>
                </a:solidFill>
                <a:latin typeface="Tahoma" panose="020B0604030504040204" pitchFamily="34" charset="0"/>
                <a:ea typeface="Tahoma" panose="020B0604030504040204" pitchFamily="34" charset="0"/>
                <a:cs typeface="Tahoma" panose="020B0604030504040204" pitchFamily="34" charset="0"/>
              </a:rPr>
              <a:t>Assignments </a:t>
            </a:r>
            <a:r>
              <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rPr>
              <a:t>- interesting, encouraging originality and creativity; journaling, practice research, and autoethnography</a:t>
            </a:r>
          </a:p>
          <a:p>
            <a:pPr marL="457200" indent="-457200">
              <a:buFont typeface="Wingdings" panose="05000000000000000000" pitchFamily="2" charset="2"/>
              <a:buChar char="v"/>
            </a:pPr>
            <a:r>
              <a:rPr lang="en-GB" sz="2500" b="1" dirty="0">
                <a:solidFill>
                  <a:srgbClr val="002060"/>
                </a:solidFill>
                <a:latin typeface="Tahoma" panose="020B0604030504040204" pitchFamily="34" charset="0"/>
                <a:ea typeface="Tahoma" panose="020B0604030504040204" pitchFamily="34" charset="0"/>
                <a:cs typeface="Tahoma" panose="020B0604030504040204" pitchFamily="34" charset="0"/>
              </a:rPr>
              <a:t>Drafts</a:t>
            </a:r>
            <a:r>
              <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rPr>
              <a:t> – hand in for review before the final submission</a:t>
            </a:r>
          </a:p>
          <a:p>
            <a:pPr marL="457200" indent="-457200">
              <a:buFont typeface="Wingdings" panose="05000000000000000000" pitchFamily="2" charset="2"/>
              <a:buChar char="v"/>
            </a:pPr>
            <a:r>
              <a:rPr lang="en-GB" sz="2500" b="1" dirty="0">
                <a:solidFill>
                  <a:srgbClr val="002060"/>
                </a:solidFill>
                <a:latin typeface="Tahoma" panose="020B0604030504040204" pitchFamily="34" charset="0"/>
                <a:ea typeface="Tahoma" panose="020B0604030504040204" pitchFamily="34" charset="0"/>
                <a:cs typeface="Tahoma" panose="020B0604030504040204" pitchFamily="34" charset="0"/>
              </a:rPr>
              <a:t>Assessment</a:t>
            </a:r>
            <a:r>
              <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rPr>
              <a:t> - open-ended demonstrating critical thinking, problem-solving, and communication skills</a:t>
            </a:r>
          </a:p>
          <a:p>
            <a:pPr marL="457200" indent="-457200">
              <a:buFont typeface="Wingdings" panose="05000000000000000000" pitchFamily="2" charset="2"/>
              <a:buChar char="v"/>
            </a:pPr>
            <a:r>
              <a:rPr lang="en-GB" sz="2500" b="1" dirty="0">
                <a:solidFill>
                  <a:srgbClr val="002060"/>
                </a:solidFill>
                <a:latin typeface="Tahoma" panose="020B0604030504040204" pitchFamily="34" charset="0"/>
                <a:ea typeface="Tahoma" panose="020B0604030504040204" pitchFamily="34" charset="0"/>
                <a:cs typeface="Tahoma" panose="020B0604030504040204" pitchFamily="34" charset="0"/>
              </a:rPr>
              <a:t>Rubric </a:t>
            </a:r>
            <a:r>
              <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rPr>
              <a:t>- evaluate the quality of the student work checking for learning and the student’s grasp of the knowledge base  </a:t>
            </a:r>
          </a:p>
        </p:txBody>
      </p:sp>
      <p:sp>
        <p:nvSpPr>
          <p:cNvPr id="6" name="Arrow: Right 5">
            <a:extLst>
              <a:ext uri="{FF2B5EF4-FFF2-40B4-BE49-F238E27FC236}">
                <a16:creationId xmlns:a16="http://schemas.microsoft.com/office/drawing/2014/main" id="{960DF7DB-C2DA-06DD-197C-3A2369C115A3}"/>
              </a:ext>
            </a:extLst>
          </p:cNvPr>
          <p:cNvSpPr/>
          <p:nvPr/>
        </p:nvSpPr>
        <p:spPr>
          <a:xfrm rot="10800000">
            <a:off x="1808245" y="5235363"/>
            <a:ext cx="2041759" cy="515600"/>
          </a:xfrm>
          <a:prstGeom prst="rightArrow">
            <a:avLst/>
          </a:prstGeom>
          <a:solidFill>
            <a:schemeClr val="tx1">
              <a:lumMod val="50000"/>
              <a:lumOff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chemeClr val="tx1">
                  <a:lumMod val="65000"/>
                  <a:lumOff val="35000"/>
                </a:schemeClr>
              </a:solidFill>
            </a:endParaRPr>
          </a:p>
        </p:txBody>
      </p:sp>
      <p:sp>
        <p:nvSpPr>
          <p:cNvPr id="7" name="Arrow: Right 6">
            <a:extLst>
              <a:ext uri="{FF2B5EF4-FFF2-40B4-BE49-F238E27FC236}">
                <a16:creationId xmlns:a16="http://schemas.microsoft.com/office/drawing/2014/main" id="{67B2CBCB-1C2F-98B8-6017-A5A1C0EA4F62}"/>
              </a:ext>
            </a:extLst>
          </p:cNvPr>
          <p:cNvSpPr/>
          <p:nvPr/>
        </p:nvSpPr>
        <p:spPr>
          <a:xfrm>
            <a:off x="8942298" y="5235363"/>
            <a:ext cx="2079803" cy="500701"/>
          </a:xfrm>
          <a:prstGeom prst="rightArrow">
            <a:avLst/>
          </a:prstGeom>
          <a:solidFill>
            <a:schemeClr val="bg2">
              <a:lumMod val="90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TextBox 8">
            <a:extLst>
              <a:ext uri="{FF2B5EF4-FFF2-40B4-BE49-F238E27FC236}">
                <a16:creationId xmlns:a16="http://schemas.microsoft.com/office/drawing/2014/main" id="{87ED7FAC-E19B-AB70-E9F4-5FF0C2209C7E}"/>
              </a:ext>
            </a:extLst>
          </p:cNvPr>
          <p:cNvSpPr txBox="1"/>
          <p:nvPr/>
        </p:nvSpPr>
        <p:spPr>
          <a:xfrm>
            <a:off x="4077379" y="5183109"/>
            <a:ext cx="6097656" cy="646331"/>
          </a:xfrm>
          <a:prstGeom prst="rect">
            <a:avLst/>
          </a:prstGeom>
          <a:noFill/>
        </p:spPr>
        <p:txBody>
          <a:bodyPr wrap="square">
            <a:spAutoFit/>
          </a:bodyPr>
          <a:lstStyle/>
          <a:p>
            <a:r>
              <a:rPr lang="en-GB" sz="3600" b="1" dirty="0">
                <a:solidFill>
                  <a:srgbClr val="0070C0"/>
                </a:solidFill>
                <a:latin typeface="Avenir Next LT Pro" panose="020B0504020202020204" pitchFamily="34" charset="0"/>
              </a:rPr>
              <a:t>Quantity v/s Quality </a:t>
            </a:r>
            <a:endParaRPr lang="en-GB" sz="3600" dirty="0"/>
          </a:p>
        </p:txBody>
      </p:sp>
    </p:spTree>
    <p:extLst>
      <p:ext uri="{BB962C8B-B14F-4D97-AF65-F5344CB8AC3E}">
        <p14:creationId xmlns:p14="http://schemas.microsoft.com/office/powerpoint/2010/main" val="1066423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7C2F7D-EE40-E63E-E263-2C5D82858FDD}"/>
              </a:ext>
            </a:extLst>
          </p:cNvPr>
          <p:cNvSpPr>
            <a:spLocks noGrp="1"/>
          </p:cNvSpPr>
          <p:nvPr>
            <p:ph type="sldNum" sz="quarter" idx="12"/>
          </p:nvPr>
        </p:nvSpPr>
        <p:spPr/>
        <p:txBody>
          <a:bodyPr/>
          <a:lstStyle/>
          <a:p>
            <a:fld id="{10B37B4D-B1ED-498C-8838-3D6A4F27AD60}" type="slidenum">
              <a:rPr lang="en-GB" smtClean="0"/>
              <a:t>16</a:t>
            </a:fld>
            <a:endParaRPr lang="en-GB"/>
          </a:p>
        </p:txBody>
      </p:sp>
      <p:sp>
        <p:nvSpPr>
          <p:cNvPr id="5" name="TextBox 4">
            <a:extLst>
              <a:ext uri="{FF2B5EF4-FFF2-40B4-BE49-F238E27FC236}">
                <a16:creationId xmlns:a16="http://schemas.microsoft.com/office/drawing/2014/main" id="{AB565644-6983-C7FB-1431-F5F96A172C9B}"/>
              </a:ext>
            </a:extLst>
          </p:cNvPr>
          <p:cNvSpPr txBox="1"/>
          <p:nvPr/>
        </p:nvSpPr>
        <p:spPr>
          <a:xfrm>
            <a:off x="2601983" y="6221069"/>
            <a:ext cx="7997686" cy="369332"/>
          </a:xfrm>
          <a:prstGeom prst="rect">
            <a:avLst/>
          </a:prstGeom>
          <a:noFill/>
        </p:spPr>
        <p:txBody>
          <a:bodyPr wrap="square">
            <a:spAutoFit/>
          </a:bodyPr>
          <a:lstStyle/>
          <a:p>
            <a:r>
              <a:rPr lang="en-GB" dirty="0">
                <a:hlinkClick r:id="rId2"/>
              </a:rPr>
              <a:t>The impact of AI on academic integrity - British Journal of Educational Technology</a:t>
            </a:r>
            <a:endParaRPr lang="en-GB" dirty="0"/>
          </a:p>
        </p:txBody>
      </p:sp>
      <p:sp>
        <p:nvSpPr>
          <p:cNvPr id="4" name="TextBox 3">
            <a:extLst>
              <a:ext uri="{FF2B5EF4-FFF2-40B4-BE49-F238E27FC236}">
                <a16:creationId xmlns:a16="http://schemas.microsoft.com/office/drawing/2014/main" id="{195CABF4-587A-82CC-F19F-440E8D1C83B3}"/>
              </a:ext>
            </a:extLst>
          </p:cNvPr>
          <p:cNvSpPr txBox="1"/>
          <p:nvPr/>
        </p:nvSpPr>
        <p:spPr>
          <a:xfrm>
            <a:off x="1542601" y="452265"/>
            <a:ext cx="8439599" cy="646331"/>
          </a:xfrm>
          <a:prstGeom prst="rect">
            <a:avLst/>
          </a:prstGeom>
          <a:noFill/>
        </p:spPr>
        <p:txBody>
          <a:bodyPr wrap="square">
            <a:spAutoFit/>
          </a:bodyPr>
          <a:lstStyle/>
          <a:p>
            <a:r>
              <a:rPr lang="en-GB" sz="3600" b="1" dirty="0">
                <a:solidFill>
                  <a:srgbClr val="0070C0"/>
                </a:solidFill>
                <a:latin typeface="Avenir Next LT Pro" panose="020B0504020202020204" pitchFamily="34" charset="0"/>
              </a:rPr>
              <a:t>Some challenges that academics face </a:t>
            </a:r>
          </a:p>
        </p:txBody>
      </p:sp>
      <p:sp>
        <p:nvSpPr>
          <p:cNvPr id="8" name="TextBox 7">
            <a:extLst>
              <a:ext uri="{FF2B5EF4-FFF2-40B4-BE49-F238E27FC236}">
                <a16:creationId xmlns:a16="http://schemas.microsoft.com/office/drawing/2014/main" id="{7F3A5CF2-2EB0-4184-81B1-CA5373F318F0}"/>
              </a:ext>
            </a:extLst>
          </p:cNvPr>
          <p:cNvSpPr txBox="1"/>
          <p:nvPr/>
        </p:nvSpPr>
        <p:spPr>
          <a:xfrm>
            <a:off x="1135131" y="1308183"/>
            <a:ext cx="9663321" cy="4801314"/>
          </a:xfrm>
          <a:prstGeom prst="rect">
            <a:avLst/>
          </a:prstGeom>
          <a:noFill/>
        </p:spPr>
        <p:txBody>
          <a:bodyPr wrap="square">
            <a:spAutoFit/>
          </a:bodyPr>
          <a:lstStyle/>
          <a:p>
            <a:pPr marL="457200" indent="-457200">
              <a:buFont typeface="Wingdings" panose="05000000000000000000" pitchFamily="2" charset="2"/>
              <a:buChar char="v"/>
            </a:pPr>
            <a:r>
              <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rPr>
              <a:t>How can I </a:t>
            </a:r>
            <a:r>
              <a:rPr lang="en-GB" sz="2500" b="1" dirty="0">
                <a:solidFill>
                  <a:srgbClr val="002060"/>
                </a:solidFill>
                <a:latin typeface="Tahoma" panose="020B0604030504040204" pitchFamily="34" charset="0"/>
                <a:ea typeface="Tahoma" panose="020B0604030504040204" pitchFamily="34" charset="0"/>
                <a:cs typeface="Tahoma" panose="020B0604030504040204" pitchFamily="34" charset="0"/>
              </a:rPr>
              <a:t>differentiate</a:t>
            </a:r>
            <a:r>
              <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rPr>
              <a:t> between student-written assignments, AI-modified assignments and AI-generated assignments?</a:t>
            </a:r>
          </a:p>
          <a:p>
            <a:pPr marL="457200" indent="-457200">
              <a:buFont typeface="Wingdings" panose="05000000000000000000" pitchFamily="2" charset="2"/>
              <a:buChar char="v"/>
            </a:pPr>
            <a:r>
              <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rPr>
              <a:t>Does the use of AI in assignments have the potential to </a:t>
            </a:r>
            <a:r>
              <a:rPr lang="en-GB" sz="2500" b="1" dirty="0">
                <a:solidFill>
                  <a:srgbClr val="002060"/>
                </a:solidFill>
                <a:latin typeface="Tahoma" panose="020B0604030504040204" pitchFamily="34" charset="0"/>
                <a:ea typeface="Tahoma" panose="020B0604030504040204" pitchFamily="34" charset="0"/>
                <a:cs typeface="Tahoma" panose="020B0604030504040204" pitchFamily="34" charset="0"/>
              </a:rPr>
              <a:t>influence</a:t>
            </a:r>
            <a:r>
              <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rPr>
              <a:t> the marking process?</a:t>
            </a:r>
          </a:p>
          <a:p>
            <a:pPr marL="457200" indent="-457200">
              <a:buFont typeface="Wingdings" panose="05000000000000000000" pitchFamily="2" charset="2"/>
              <a:buChar char="v"/>
            </a:pPr>
            <a:r>
              <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rPr>
              <a:t>Will this lead to </a:t>
            </a:r>
            <a:r>
              <a:rPr lang="en-GB" sz="2500" b="1" dirty="0">
                <a:solidFill>
                  <a:srgbClr val="002060"/>
                </a:solidFill>
                <a:latin typeface="Tahoma" panose="020B0604030504040204" pitchFamily="34" charset="0"/>
                <a:ea typeface="Tahoma" panose="020B0604030504040204" pitchFamily="34" charset="0"/>
                <a:cs typeface="Tahoma" panose="020B0604030504040204" pitchFamily="34" charset="0"/>
              </a:rPr>
              <a:t>assessment bias </a:t>
            </a:r>
            <a:r>
              <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rPr>
              <a:t>in the long run?</a:t>
            </a:r>
          </a:p>
          <a:p>
            <a:pPr marL="457200" indent="-457200">
              <a:buFont typeface="Wingdings" panose="05000000000000000000" pitchFamily="2" charset="2"/>
              <a:buChar char="v"/>
            </a:pPr>
            <a:r>
              <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rPr>
              <a:t>Will it be easier to </a:t>
            </a:r>
            <a:r>
              <a:rPr lang="en-GB" sz="2500" b="1" dirty="0">
                <a:solidFill>
                  <a:srgbClr val="002060"/>
                </a:solidFill>
                <a:latin typeface="Tahoma" panose="020B0604030504040204" pitchFamily="34" charset="0"/>
                <a:ea typeface="Tahoma" panose="020B0604030504040204" pitchFamily="34" charset="0"/>
                <a:cs typeface="Tahoma" panose="020B0604030504040204" pitchFamily="34" charset="0"/>
              </a:rPr>
              <a:t>detect</a:t>
            </a:r>
            <a:r>
              <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rPr>
              <a:t> AI in assignments as time goes by?</a:t>
            </a:r>
          </a:p>
          <a:p>
            <a:pPr marL="457200" indent="-457200">
              <a:buFont typeface="Wingdings" panose="05000000000000000000" pitchFamily="2" charset="2"/>
              <a:buChar char="v"/>
            </a:pPr>
            <a:r>
              <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rPr>
              <a:t>Will the </a:t>
            </a:r>
            <a:r>
              <a:rPr lang="en-GB" sz="2500" b="1" dirty="0">
                <a:solidFill>
                  <a:srgbClr val="002060"/>
                </a:solidFill>
                <a:latin typeface="Tahoma" panose="020B0604030504040204" pitchFamily="34" charset="0"/>
                <a:ea typeface="Tahoma" panose="020B0604030504040204" pitchFamily="34" charset="0"/>
                <a:cs typeface="Tahoma" panose="020B0604030504040204" pitchFamily="34" charset="0"/>
              </a:rPr>
              <a:t>novelty</a:t>
            </a:r>
            <a:r>
              <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rPr>
              <a:t> of using AI in assignments fade away or will it be replaced by something newer?</a:t>
            </a:r>
          </a:p>
          <a:p>
            <a:pPr marL="457200" indent="-457200">
              <a:buFont typeface="Wingdings" panose="05000000000000000000" pitchFamily="2" charset="2"/>
              <a:buChar char="v"/>
            </a:pPr>
            <a:endPar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r>
              <a:rPr lang="en-GB" sz="2700" dirty="0">
                <a:solidFill>
                  <a:srgbClr val="C00000"/>
                </a:solidFill>
                <a:latin typeface="Tahoma" panose="020B0604030504040204" pitchFamily="34" charset="0"/>
                <a:ea typeface="Tahoma" panose="020B0604030504040204" pitchFamily="34" charset="0"/>
                <a:cs typeface="Tahoma" panose="020B0604030504040204" pitchFamily="34" charset="0"/>
              </a:rPr>
              <a:t>Is the Assignment and the Assessment </a:t>
            </a:r>
          </a:p>
          <a:p>
            <a:pPr algn="ctr"/>
            <a:r>
              <a:rPr lang="en-GB" sz="2700" dirty="0">
                <a:solidFill>
                  <a:srgbClr val="C00000"/>
                </a:solidFill>
                <a:latin typeface="Tahoma" panose="020B0604030504040204" pitchFamily="34" charset="0"/>
                <a:ea typeface="Tahoma" panose="020B0604030504040204" pitchFamily="34" charset="0"/>
                <a:cs typeface="Tahoma" panose="020B0604030504040204" pitchFamily="34" charset="0"/>
              </a:rPr>
              <a:t>a test </a:t>
            </a:r>
          </a:p>
          <a:p>
            <a:pPr algn="ctr"/>
            <a:r>
              <a:rPr lang="en-GB" sz="2700" dirty="0">
                <a:solidFill>
                  <a:srgbClr val="C00000"/>
                </a:solidFill>
                <a:latin typeface="Tahoma" panose="020B0604030504040204" pitchFamily="34" charset="0"/>
                <a:ea typeface="Tahoma" panose="020B0604030504040204" pitchFamily="34" charset="0"/>
                <a:cs typeface="Tahoma" panose="020B0604030504040204" pitchFamily="34" charset="0"/>
              </a:rPr>
              <a:t>for the student or the teacher ?</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9" name="Arrow: Right 8">
            <a:extLst>
              <a:ext uri="{FF2B5EF4-FFF2-40B4-BE49-F238E27FC236}">
                <a16:creationId xmlns:a16="http://schemas.microsoft.com/office/drawing/2014/main" id="{3D02D3C5-D8A8-1340-D75C-079E3F1BFCED}"/>
              </a:ext>
            </a:extLst>
          </p:cNvPr>
          <p:cNvSpPr/>
          <p:nvPr/>
        </p:nvSpPr>
        <p:spPr>
          <a:xfrm rot="10800000">
            <a:off x="3500645" y="5216124"/>
            <a:ext cx="1786748" cy="488937"/>
          </a:xfrm>
          <a:prstGeom prst="rightArrow">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Arrow: Right 9">
            <a:extLst>
              <a:ext uri="{FF2B5EF4-FFF2-40B4-BE49-F238E27FC236}">
                <a16:creationId xmlns:a16="http://schemas.microsoft.com/office/drawing/2014/main" id="{F480A007-0D02-90A3-6EA7-6C3BBE412CFD}"/>
              </a:ext>
            </a:extLst>
          </p:cNvPr>
          <p:cNvSpPr/>
          <p:nvPr/>
        </p:nvSpPr>
        <p:spPr>
          <a:xfrm>
            <a:off x="6759532" y="5216124"/>
            <a:ext cx="1786748" cy="488937"/>
          </a:xfrm>
          <a:prstGeom prst="rightArrow">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49718190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C1A1B-3730-8D08-0BC9-8BFB7F93604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838AF4-546E-C296-8BBE-3E2B385F842C}"/>
              </a:ext>
            </a:extLst>
          </p:cNvPr>
          <p:cNvSpPr>
            <a:spLocks noGrp="1"/>
          </p:cNvSpPr>
          <p:nvPr>
            <p:ph type="sldNum" sz="quarter" idx="12"/>
          </p:nvPr>
        </p:nvSpPr>
        <p:spPr/>
        <p:txBody>
          <a:bodyPr/>
          <a:lstStyle/>
          <a:p>
            <a:fld id="{10B37B4D-B1ED-498C-8838-3D6A4F27AD60}" type="slidenum">
              <a:rPr lang="en-GB" smtClean="0"/>
              <a:t>17</a:t>
            </a:fld>
            <a:endParaRPr lang="en-GB"/>
          </a:p>
        </p:txBody>
      </p:sp>
      <p:sp>
        <p:nvSpPr>
          <p:cNvPr id="5" name="TextBox 4">
            <a:extLst>
              <a:ext uri="{FF2B5EF4-FFF2-40B4-BE49-F238E27FC236}">
                <a16:creationId xmlns:a16="http://schemas.microsoft.com/office/drawing/2014/main" id="{71200D27-8F08-ABE4-4334-B8E2FC46A450}"/>
              </a:ext>
            </a:extLst>
          </p:cNvPr>
          <p:cNvSpPr txBox="1"/>
          <p:nvPr/>
        </p:nvSpPr>
        <p:spPr>
          <a:xfrm>
            <a:off x="516835" y="596348"/>
            <a:ext cx="8239539" cy="4866653"/>
          </a:xfrm>
          <a:prstGeom prst="rect">
            <a:avLst/>
          </a:prstGeom>
          <a:noFill/>
        </p:spPr>
        <p:txBody>
          <a:bodyPr wrap="square">
            <a:spAutoFit/>
          </a:bodyPr>
          <a:lstStyle/>
          <a:p>
            <a:pPr>
              <a:lnSpc>
                <a:spcPct val="90000"/>
              </a:lnSpc>
              <a:spcBef>
                <a:spcPct val="0"/>
              </a:spcBef>
              <a:defRPr/>
            </a:pPr>
            <a:r>
              <a:rPr lang="en-GB" sz="3600" b="1" dirty="0">
                <a:solidFill>
                  <a:srgbClr val="0070C0"/>
                </a:solidFill>
                <a:latin typeface="Avenir Next LT Pro" panose="020B0504020202020204" pitchFamily="34" charset="0"/>
              </a:rPr>
              <a:t>Librarian’s Perception of AI Tools</a:t>
            </a:r>
          </a:p>
          <a:p>
            <a:pPr>
              <a:lnSpc>
                <a:spcPct val="90000"/>
              </a:lnSpc>
              <a:spcBef>
                <a:spcPct val="0"/>
              </a:spcBef>
              <a:defRPr/>
            </a:pPr>
            <a:endParaRPr lang="en-GB" sz="3600" b="1" dirty="0">
              <a:solidFill>
                <a:srgbClr val="002060"/>
              </a:solidFill>
              <a:latin typeface="Neue Haas Grotesk Text Pro"/>
              <a:ea typeface="+mj-ea"/>
              <a:cs typeface="+mj-cs"/>
            </a:endParaRPr>
          </a:p>
          <a:p>
            <a:pPr marL="514350" indent="-514350">
              <a:buFont typeface="+mj-lt"/>
              <a:buAutoNum type="arabicPeriod"/>
              <a:defRPr/>
            </a:pPr>
            <a:r>
              <a:rPr lang="en-GB" sz="2600" b="1" u="sng"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Perception 1: </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AI tools will come and go, librarianship has a solid foundation of knowledge support and exchange.</a:t>
            </a:r>
          </a:p>
          <a:p>
            <a:pPr marL="514350" indent="-514350">
              <a:buFont typeface="+mj-lt"/>
              <a:buAutoNum type="arabicPeriod"/>
              <a:defRPr/>
            </a:pPr>
            <a:endPar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14350" lvl="0" indent="-514350" rtl="0">
              <a:lnSpc>
                <a:spcPct val="107000"/>
              </a:lnSpc>
              <a:spcAft>
                <a:spcPts val="800"/>
              </a:spcAft>
              <a:buFont typeface="+mj-lt"/>
              <a:buAutoNum type="arabicPeriod"/>
            </a:pPr>
            <a:r>
              <a:rPr lang="en-GB" sz="2600" b="1" u="sng"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Perception 2: </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As a librarian, I don’t need to learn about AI; it’s not in my job description. </a:t>
            </a:r>
          </a:p>
          <a:p>
            <a:pPr marL="514350" indent="-514350">
              <a:buFont typeface="+mj-lt"/>
              <a:buAutoNum type="arabicPeriod"/>
              <a:defRPr/>
            </a:pPr>
            <a:endPar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14350" lvl="0" indent="-514350" rtl="0">
              <a:lnSpc>
                <a:spcPct val="107000"/>
              </a:lnSpc>
              <a:spcAft>
                <a:spcPts val="800"/>
              </a:spcAft>
              <a:buFont typeface="+mj-lt"/>
              <a:buAutoNum type="arabicPeriod"/>
            </a:pPr>
            <a:r>
              <a:rPr lang="en-GB" sz="2600" b="1" u="sng"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Perception 3:  </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AI is unethical and incorrect ; we should not encourage its use.</a:t>
            </a:r>
          </a:p>
        </p:txBody>
      </p:sp>
      <p:pic>
        <p:nvPicPr>
          <p:cNvPr id="3074" name="Picture 2" descr="Free Librarian Woman illustration and picture">
            <a:extLst>
              <a:ext uri="{FF2B5EF4-FFF2-40B4-BE49-F238E27FC236}">
                <a16:creationId xmlns:a16="http://schemas.microsoft.com/office/drawing/2014/main" id="{37120D49-069A-9464-12BB-140E014B2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25" y="587961"/>
            <a:ext cx="2434083" cy="24417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DEBAA04-46D6-C183-842E-C6CCB9EC3300}"/>
              </a:ext>
            </a:extLst>
          </p:cNvPr>
          <p:cNvPicPr>
            <a:picLocks noChangeAspect="1"/>
          </p:cNvPicPr>
          <p:nvPr/>
        </p:nvPicPr>
        <p:blipFill>
          <a:blip r:embed="rId3"/>
          <a:stretch>
            <a:fillRect/>
          </a:stretch>
        </p:blipFill>
        <p:spPr>
          <a:xfrm>
            <a:off x="9260064" y="3429000"/>
            <a:ext cx="1991032" cy="1991032"/>
          </a:xfrm>
          <a:prstGeom prst="rect">
            <a:avLst/>
          </a:prstGeom>
        </p:spPr>
      </p:pic>
    </p:spTree>
    <p:extLst>
      <p:ext uri="{BB962C8B-B14F-4D97-AF65-F5344CB8AC3E}">
        <p14:creationId xmlns:p14="http://schemas.microsoft.com/office/powerpoint/2010/main" val="132099288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0395C0-F1C1-492E-A462-28034AFAD670}"/>
              </a:ext>
            </a:extLst>
          </p:cNvPr>
          <p:cNvSpPr txBox="1"/>
          <p:nvPr/>
        </p:nvSpPr>
        <p:spPr>
          <a:xfrm>
            <a:off x="1807780" y="469618"/>
            <a:ext cx="8977733" cy="584775"/>
          </a:xfrm>
          <a:prstGeom prst="rect">
            <a:avLst/>
          </a:prstGeom>
          <a:noFill/>
        </p:spPr>
        <p:txBody>
          <a:bodyPr wrap="square">
            <a:spAutoFit/>
          </a:bodyPr>
          <a:lstStyle/>
          <a:p>
            <a:pPr lvl="0">
              <a:defRPr/>
            </a:pPr>
            <a:r>
              <a:rPr kumimoji="0" lang="en-GB" sz="3200" b="1" i="0" u="none" strike="noStrike" kern="1200" cap="none" spc="0" normalizeH="0" baseline="0" noProof="0" dirty="0">
                <a:ln>
                  <a:noFill/>
                </a:ln>
                <a:solidFill>
                  <a:srgbClr val="1358A9"/>
                </a:solidFill>
                <a:effectLst/>
                <a:uLnTx/>
                <a:uFillTx/>
                <a:latin typeface="Tahoma" panose="020B0604030504040204" pitchFamily="34" charset="0"/>
                <a:ea typeface="Tahoma" panose="020B0604030504040204" pitchFamily="34" charset="0"/>
                <a:cs typeface="Tahoma" panose="020B0604030504040204" pitchFamily="34" charset="0"/>
              </a:rPr>
              <a:t>What the academic librarian can do </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Arrow Connector 4">
            <a:extLst>
              <a:ext uri="{FF2B5EF4-FFF2-40B4-BE49-F238E27FC236}">
                <a16:creationId xmlns:a16="http://schemas.microsoft.com/office/drawing/2014/main" id="{7DD5695E-47AF-4E7A-88DF-B0D531024489}"/>
              </a:ext>
            </a:extLst>
          </p:cNvPr>
          <p:cNvCxnSpPr>
            <a:cxnSpLocks/>
          </p:cNvCxnSpPr>
          <p:nvPr/>
        </p:nvCxnSpPr>
        <p:spPr>
          <a:xfrm flipH="1">
            <a:off x="2790371" y="1092887"/>
            <a:ext cx="1295394" cy="922455"/>
          </a:xfrm>
          <a:prstGeom prst="straightConnector1">
            <a:avLst/>
          </a:prstGeom>
          <a:ln w="38100">
            <a:solidFill>
              <a:srgbClr val="C00000"/>
            </a:solidFill>
            <a:headEnd w="sm" len="sm"/>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3602AF9-FC9F-4234-B75C-5BE5217EEA15}"/>
              </a:ext>
            </a:extLst>
          </p:cNvPr>
          <p:cNvCxnSpPr>
            <a:cxnSpLocks/>
          </p:cNvCxnSpPr>
          <p:nvPr/>
        </p:nvCxnSpPr>
        <p:spPr>
          <a:xfrm>
            <a:off x="5879534" y="1054393"/>
            <a:ext cx="0" cy="1021145"/>
          </a:xfrm>
          <a:prstGeom prst="straightConnector1">
            <a:avLst/>
          </a:prstGeom>
          <a:ln w="38100">
            <a:solidFill>
              <a:srgbClr val="C00000"/>
            </a:solidFill>
            <a:headEnd w="sm" len="sm"/>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CEBEBD3-80DC-4F3D-A56F-066714E877A5}"/>
              </a:ext>
            </a:extLst>
          </p:cNvPr>
          <p:cNvSpPr txBox="1"/>
          <p:nvPr/>
        </p:nvSpPr>
        <p:spPr>
          <a:xfrm>
            <a:off x="654645" y="2167116"/>
            <a:ext cx="3526909" cy="3847207"/>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LEARN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prstClr val="black"/>
                </a:solidFill>
                <a:latin typeface="Tahoma" panose="020B0604030504040204" pitchFamily="34" charset="0"/>
                <a:ea typeface="Tahoma" panose="020B0604030504040204" pitchFamily="34" charset="0"/>
                <a:cs typeface="Tahoma" panose="020B0604030504040204" pitchFamily="34" charset="0"/>
              </a:rPr>
              <a:t>W</a:t>
            </a:r>
            <a:r>
              <a:rPr kumimoji="0" lang="en-GB"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hy students use them and how they use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Talk to students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Talk to colleagues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5B9BD5">
                    <a:lumMod val="50000"/>
                  </a:srgbClr>
                </a:solidFill>
                <a:latin typeface="Tahoma" panose="020B0604030504040204" pitchFamily="34" charset="0"/>
                <a:ea typeface="Tahoma" panose="020B0604030504040204" pitchFamily="34" charset="0"/>
                <a:cs typeface="Tahoma" panose="020B0604030504040204" pitchFamily="34" charset="0"/>
              </a:rPr>
              <a:t>Attend webinars and workshops - LILAC</a:t>
            </a:r>
            <a:endParaRPr kumimoji="0" lang="en-GB" sz="24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CILIP AI Coffee morning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5B9BD5">
                    <a:lumMod val="50000"/>
                  </a:srgbClr>
                </a:solidFill>
                <a:latin typeface="Tahoma" panose="020B0604030504040204" pitchFamily="34" charset="0"/>
                <a:ea typeface="Tahoma" panose="020B0604030504040204" pitchFamily="34" charset="0"/>
                <a:cs typeface="Tahoma" panose="020B0604030504040204" pitchFamily="34" charset="0"/>
              </a:rPr>
              <a:t>Myspace library</a:t>
            </a:r>
            <a:endParaRPr kumimoji="0" lang="en-GB" sz="24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F4AAE3B1-438A-4C85-B732-C0ABAF2512D0}"/>
              </a:ext>
            </a:extLst>
          </p:cNvPr>
          <p:cNvSpPr txBox="1"/>
          <p:nvPr/>
        </p:nvSpPr>
        <p:spPr>
          <a:xfrm>
            <a:off x="4293245" y="2167116"/>
            <a:ext cx="3526908" cy="3477875"/>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C00000"/>
                </a:solidFill>
                <a:latin typeface="Arial" panose="020B0604020202020204" pitchFamily="34" charset="0"/>
                <a:cs typeface="Arial" panose="020B0604020202020204" pitchFamily="34" charset="0"/>
              </a:rPr>
              <a:t>TEACH</a:t>
            </a:r>
            <a:r>
              <a:rPr kumimoji="0" lang="en-GB" sz="2800" b="1" i="0" u="none" strike="noStrike" kern="1200" cap="none" spc="0" normalizeH="0" baseline="0" noProof="0" dirty="0">
                <a:ln>
                  <a:noFill/>
                </a:ln>
                <a:solidFill>
                  <a:srgbClr val="660033"/>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prstClr val="black"/>
                </a:solidFill>
                <a:latin typeface="Tahoma" panose="020B0604030504040204" pitchFamily="34" charset="0"/>
                <a:ea typeface="Tahoma" panose="020B0604030504040204" pitchFamily="34" charset="0"/>
                <a:cs typeface="Tahoma" panose="020B0604030504040204" pitchFamily="34" charset="0"/>
              </a:rPr>
              <a:t>S</a:t>
            </a:r>
            <a:r>
              <a:rPr kumimoji="0" lang="en-GB"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tudents to use them effectively and ethically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AI Literacy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5B9BD5">
                    <a:lumMod val="50000"/>
                  </a:srgbClr>
                </a:solidFill>
                <a:latin typeface="Tahoma" panose="020B0604030504040204" pitchFamily="34" charset="0"/>
                <a:ea typeface="Tahoma" panose="020B0604030504040204" pitchFamily="34" charset="0"/>
                <a:cs typeface="Tahoma" panose="020B0604030504040204" pitchFamily="34" charset="0"/>
              </a:rPr>
              <a:t>Hands-on workshops</a:t>
            </a:r>
            <a:endParaRPr kumimoji="0" lang="en-GB" sz="24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Referencing it</a:t>
            </a:r>
            <a:r>
              <a:rPr kumimoji="0" lang="en-GB" sz="2400" b="0" i="0" u="none" strike="noStrike" kern="1200" cap="none" spc="0" normalizeH="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 correctly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Demonstrate AI tools</a:t>
            </a:r>
            <a:r>
              <a:rPr kumimoji="0" lang="en-GB" sz="2400" b="0" i="0" u="none" strike="noStrike" kern="1200" cap="none" spc="0" normalizeH="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aseline="0" dirty="0">
                <a:solidFill>
                  <a:srgbClr val="5B9BD5">
                    <a:lumMod val="50000"/>
                  </a:srgbClr>
                </a:solidFill>
                <a:latin typeface="Tahoma" panose="020B0604030504040204" pitchFamily="34" charset="0"/>
                <a:ea typeface="Tahoma" panose="020B0604030504040204" pitchFamily="34" charset="0"/>
                <a:cs typeface="Tahoma" panose="020B0604030504040204" pitchFamily="34" charset="0"/>
              </a:rPr>
              <a:t>Grammarly/Goblin Tools</a:t>
            </a:r>
            <a:endParaRPr kumimoji="0" lang="en-GB" sz="22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10" name="Straight Arrow Connector 9">
            <a:extLst>
              <a:ext uri="{FF2B5EF4-FFF2-40B4-BE49-F238E27FC236}">
                <a16:creationId xmlns:a16="http://schemas.microsoft.com/office/drawing/2014/main" id="{B7D8E63C-A597-4C5F-AF3D-9CCEAAB4C446}"/>
              </a:ext>
            </a:extLst>
          </p:cNvPr>
          <p:cNvCxnSpPr>
            <a:cxnSpLocks/>
          </p:cNvCxnSpPr>
          <p:nvPr/>
        </p:nvCxnSpPr>
        <p:spPr>
          <a:xfrm>
            <a:off x="7973396" y="1054393"/>
            <a:ext cx="1512316" cy="899373"/>
          </a:xfrm>
          <a:prstGeom prst="straightConnector1">
            <a:avLst/>
          </a:prstGeom>
          <a:ln w="38100">
            <a:solidFill>
              <a:srgbClr val="C00000"/>
            </a:solidFill>
            <a:headEnd w="sm" len="sm"/>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BCCEF1C-EC1C-4C99-B902-90F3C4EC5400}"/>
              </a:ext>
            </a:extLst>
          </p:cNvPr>
          <p:cNvSpPr txBox="1"/>
          <p:nvPr/>
        </p:nvSpPr>
        <p:spPr>
          <a:xfrm>
            <a:off x="7973396" y="2167116"/>
            <a:ext cx="3921139" cy="3477875"/>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C00000"/>
                </a:solidFill>
                <a:latin typeface="Arial" panose="020B0604020202020204" pitchFamily="34" charset="0"/>
                <a:cs typeface="Arial" panose="020B0604020202020204" pitchFamily="34" charset="0"/>
              </a:rPr>
              <a:t>DEVELOP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G</a:t>
            </a:r>
            <a:r>
              <a:rPr kumimoji="0" lang="en-GB" sz="24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uidelines</a:t>
            </a:r>
            <a:r>
              <a:rPr kumimoji="0" lang="en-GB"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raise awareness and collaborate with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AI </a:t>
            </a:r>
            <a:r>
              <a:rPr kumimoji="0" lang="en-GB" sz="2400" b="0" i="0" u="none" strike="noStrike" kern="1200" cap="none" spc="0" normalizeH="0" baseline="0" noProof="0" dirty="0" err="1">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libguide</a:t>
            </a:r>
            <a:r>
              <a:rPr lang="en-GB" sz="2400" dirty="0">
                <a:solidFill>
                  <a:srgbClr val="5B9BD5">
                    <a:lumMod val="50000"/>
                  </a:srgbClr>
                </a:solidFill>
                <a:latin typeface="Tahoma" panose="020B0604030504040204" pitchFamily="34" charset="0"/>
                <a:ea typeface="Tahoma" panose="020B0604030504040204" pitchFamily="34" charset="0"/>
                <a:cs typeface="Tahoma" panose="020B0604030504040204" pitchFamily="34" charset="0"/>
              </a:rPr>
              <a:t>s</a:t>
            </a:r>
            <a:endParaRPr kumimoji="0" lang="en-GB" sz="24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a:defRPr/>
            </a:pPr>
            <a:r>
              <a:rPr lang="en-GB" sz="2400" dirty="0">
                <a:solidFill>
                  <a:srgbClr val="5B9BD5">
                    <a:lumMod val="50000"/>
                  </a:srgbClr>
                </a:solidFill>
                <a:latin typeface="Tahoma" panose="020B0604030504040204" pitchFamily="34" charset="0"/>
                <a:ea typeface="Tahoma" panose="020B0604030504040204" pitchFamily="34" charset="0"/>
                <a:cs typeface="Tahoma" panose="020B0604030504040204" pitchFamily="34" charset="0"/>
              </a:rPr>
              <a:t>Workshops / Role play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5B9BD5">
                    <a:lumMod val="50000"/>
                  </a:srgbClr>
                </a:solidFill>
                <a:latin typeface="Tahoma" panose="020B0604030504040204" pitchFamily="34" charset="0"/>
                <a:ea typeface="Tahoma" panose="020B0604030504040204" pitchFamily="34" charset="0"/>
                <a:cs typeface="Tahoma" panose="020B0604030504040204" pitchFamily="34" charset="0"/>
              </a:rPr>
              <a:t>Sharing best practices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CPD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Similarity detector</a:t>
            </a:r>
            <a:endParaRPr kumimoji="0" lang="en-GB" sz="2200" b="1"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13607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1000" fill="hold"/>
                                        <p:tgtEl>
                                          <p:spTgt spid="14"/>
                                        </p:tgtEl>
                                        <p:attrNameLst>
                                          <p:attrName>ppt_x</p:attrName>
                                        </p:attrNameLst>
                                      </p:cBhvr>
                                      <p:tavLst>
                                        <p:tav tm="0">
                                          <p:val>
                                            <p:strVal val="#ppt_x"/>
                                          </p:val>
                                        </p:tav>
                                        <p:tav tm="100000">
                                          <p:val>
                                            <p:strVal val="#ppt_x"/>
                                          </p:val>
                                        </p:tav>
                                      </p:tavLst>
                                    </p:anim>
                                    <p:anim calcmode="lin" valueType="num">
                                      <p:cBhvr additive="base">
                                        <p:cTn id="3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D34341-D1DC-CA12-ED05-4B532E77598B}"/>
              </a:ext>
            </a:extLst>
          </p:cNvPr>
          <p:cNvSpPr>
            <a:spLocks noGrp="1"/>
          </p:cNvSpPr>
          <p:nvPr>
            <p:ph type="sldNum" sz="quarter" idx="12"/>
          </p:nvPr>
        </p:nvSpPr>
        <p:spPr/>
        <p:txBody>
          <a:bodyPr/>
          <a:lstStyle/>
          <a:p>
            <a:fld id="{10B37B4D-B1ED-498C-8838-3D6A4F27AD60}" type="slidenum">
              <a:rPr lang="en-GB" smtClean="0"/>
              <a:t>19</a:t>
            </a:fld>
            <a:endParaRPr lang="en-GB"/>
          </a:p>
        </p:txBody>
      </p:sp>
      <p:pic>
        <p:nvPicPr>
          <p:cNvPr id="4" name="Picture 3">
            <a:extLst>
              <a:ext uri="{FF2B5EF4-FFF2-40B4-BE49-F238E27FC236}">
                <a16:creationId xmlns:a16="http://schemas.microsoft.com/office/drawing/2014/main" id="{F117B851-809D-16F2-C2D6-2BCAC76DAB5A}"/>
              </a:ext>
            </a:extLst>
          </p:cNvPr>
          <p:cNvPicPr>
            <a:picLocks noChangeAspect="1"/>
          </p:cNvPicPr>
          <p:nvPr/>
        </p:nvPicPr>
        <p:blipFill>
          <a:blip r:embed="rId2"/>
          <a:stretch>
            <a:fillRect/>
          </a:stretch>
        </p:blipFill>
        <p:spPr>
          <a:xfrm>
            <a:off x="624723" y="1226025"/>
            <a:ext cx="11125434" cy="4085120"/>
          </a:xfrm>
          <a:prstGeom prst="rect">
            <a:avLst/>
          </a:prstGeom>
          <a:ln w="28575">
            <a:solidFill>
              <a:schemeClr val="tx1"/>
            </a:solidFill>
          </a:ln>
        </p:spPr>
      </p:pic>
      <p:pic>
        <p:nvPicPr>
          <p:cNvPr id="12" name="Picture 11">
            <a:extLst>
              <a:ext uri="{FF2B5EF4-FFF2-40B4-BE49-F238E27FC236}">
                <a16:creationId xmlns:a16="http://schemas.microsoft.com/office/drawing/2014/main" id="{CD757C8D-279F-C7A9-C82B-2CD48BABFD93}"/>
              </a:ext>
            </a:extLst>
          </p:cNvPr>
          <p:cNvPicPr>
            <a:picLocks noChangeAspect="1"/>
          </p:cNvPicPr>
          <p:nvPr/>
        </p:nvPicPr>
        <p:blipFill>
          <a:blip r:embed="rId3"/>
          <a:stretch>
            <a:fillRect/>
          </a:stretch>
        </p:blipFill>
        <p:spPr>
          <a:xfrm>
            <a:off x="4894568" y="1771807"/>
            <a:ext cx="4893169" cy="3970625"/>
          </a:xfrm>
          <a:prstGeom prst="rect">
            <a:avLst/>
          </a:prstGeom>
          <a:ln w="22225">
            <a:solidFill>
              <a:schemeClr val="tx1"/>
            </a:solidFill>
          </a:ln>
        </p:spPr>
      </p:pic>
      <p:sp>
        <p:nvSpPr>
          <p:cNvPr id="16" name="TextBox 15">
            <a:extLst>
              <a:ext uri="{FF2B5EF4-FFF2-40B4-BE49-F238E27FC236}">
                <a16:creationId xmlns:a16="http://schemas.microsoft.com/office/drawing/2014/main" id="{780E8284-3774-E18E-1D07-F6574AB867AD}"/>
              </a:ext>
            </a:extLst>
          </p:cNvPr>
          <p:cNvSpPr txBox="1"/>
          <p:nvPr/>
        </p:nvSpPr>
        <p:spPr>
          <a:xfrm>
            <a:off x="3691737" y="427441"/>
            <a:ext cx="6096000" cy="584775"/>
          </a:xfrm>
          <a:prstGeom prst="rect">
            <a:avLst/>
          </a:prstGeom>
          <a:noFill/>
        </p:spPr>
        <p:txBody>
          <a:bodyPr wrap="square">
            <a:spAutoFit/>
          </a:bodyPr>
          <a:lstStyle/>
          <a:p>
            <a:r>
              <a:rPr lang="en-GB" sz="3200" b="1" dirty="0">
                <a:solidFill>
                  <a:srgbClr val="1358A9"/>
                </a:solidFill>
                <a:latin typeface="Arial" panose="020B0604020202020204" pitchFamily="34" charset="0"/>
                <a:cs typeface="Arial" panose="020B0604020202020204" pitchFamily="34" charset="0"/>
              </a:rPr>
              <a:t>Goblin Tools – </a:t>
            </a:r>
            <a:r>
              <a:rPr lang="en-GB" sz="3200" b="1" dirty="0" err="1">
                <a:solidFill>
                  <a:srgbClr val="1358A9"/>
                </a:solidFill>
                <a:latin typeface="Arial" panose="020B0604020202020204" pitchFamily="34" charset="0"/>
                <a:cs typeface="Arial" panose="020B0604020202020204" pitchFamily="34" charset="0"/>
              </a:rPr>
              <a:t>MagicToDo</a:t>
            </a:r>
            <a:r>
              <a:rPr lang="en-GB" sz="3200" b="1" dirty="0">
                <a:solidFill>
                  <a:srgbClr val="1358A9"/>
                </a:solidFill>
                <a:latin typeface="Arial" panose="020B0604020202020204" pitchFamily="34" charset="0"/>
                <a:cs typeface="Arial" panose="020B0604020202020204" pitchFamily="34" charset="0"/>
              </a:rPr>
              <a:t> </a:t>
            </a:r>
            <a:endParaRPr lang="en-GB" sz="3200" dirty="0"/>
          </a:p>
        </p:txBody>
      </p:sp>
    </p:spTree>
    <p:extLst>
      <p:ext uri="{BB962C8B-B14F-4D97-AF65-F5344CB8AC3E}">
        <p14:creationId xmlns:p14="http://schemas.microsoft.com/office/powerpoint/2010/main" val="152711318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57BCD3-BBA8-4803-ACF5-5C4B0BFA6DA4}"/>
              </a:ext>
            </a:extLst>
          </p:cNvPr>
          <p:cNvSpPr>
            <a:spLocks noGrp="1"/>
          </p:cNvSpPr>
          <p:nvPr>
            <p:ph type="title"/>
          </p:nvPr>
        </p:nvSpPr>
        <p:spPr>
          <a:xfrm>
            <a:off x="902489" y="2247158"/>
            <a:ext cx="10680455" cy="1325998"/>
          </a:xfrm>
        </p:spPr>
        <p:txBody>
          <a:bodyPr vert="horz" lIns="91440" tIns="45720" rIns="91440" bIns="45720" rtlCol="0" anchor="b">
            <a:normAutofit fontScale="90000"/>
          </a:bodyPr>
          <a:lstStyle/>
          <a:p>
            <a:pPr>
              <a:lnSpc>
                <a:spcPct val="90000"/>
              </a:lnSpc>
            </a:pPr>
            <a:br>
              <a:rPr lang="en-US" sz="4000" b="1" dirty="0">
                <a:solidFill>
                  <a:schemeClr val="tx1"/>
                </a:solidFill>
              </a:rPr>
            </a:br>
            <a:br>
              <a:rPr lang="en-US" sz="4000" b="1" dirty="0">
                <a:solidFill>
                  <a:schemeClr val="tx1"/>
                </a:solidFill>
              </a:rPr>
            </a:br>
            <a:br>
              <a:rPr lang="en-US" sz="4000" b="1" dirty="0">
                <a:solidFill>
                  <a:schemeClr val="tx1"/>
                </a:solidFill>
              </a:rPr>
            </a:br>
            <a:endParaRPr lang="en-US" sz="4000" b="1" dirty="0">
              <a:solidFill>
                <a:srgbClr val="002060"/>
              </a:solidFill>
            </a:endParaRPr>
          </a:p>
        </p:txBody>
      </p:sp>
      <p:sp>
        <p:nvSpPr>
          <p:cNvPr id="2" name="TextBox 1">
            <a:extLst>
              <a:ext uri="{FF2B5EF4-FFF2-40B4-BE49-F238E27FC236}">
                <a16:creationId xmlns:a16="http://schemas.microsoft.com/office/drawing/2014/main" id="{E320CA4E-28F7-4632-9AC8-DFD532C3839C}"/>
              </a:ext>
            </a:extLst>
          </p:cNvPr>
          <p:cNvSpPr txBox="1"/>
          <p:nvPr/>
        </p:nvSpPr>
        <p:spPr>
          <a:xfrm>
            <a:off x="2608286" y="581725"/>
            <a:ext cx="72688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Avenir Next LT Pro" panose="020B0504020202020204" pitchFamily="34" charset="0"/>
                <a:ea typeface="+mn-ea"/>
                <a:cs typeface="+mn-cs"/>
              </a:rPr>
              <a:t>What is Artificial Intelligence </a:t>
            </a:r>
            <a:endParaRPr kumimoji="0" lang="en-US" sz="3600" b="1" i="0" u="none" strike="noStrike" kern="1200" cap="none" spc="0" normalizeH="0" baseline="0" noProof="0" dirty="0">
              <a:ln>
                <a:noFill/>
              </a:ln>
              <a:solidFill>
                <a:srgbClr val="0070C0"/>
              </a:solidFill>
              <a:effectLst/>
              <a:uLnTx/>
              <a:uFillTx/>
              <a:latin typeface="Avenir Next LT Pro" panose="020B0504020202020204" pitchFamily="34" charset="0"/>
              <a:ea typeface="+mn-ea"/>
              <a:cs typeface="+mn-cs"/>
            </a:endParaRPr>
          </a:p>
        </p:txBody>
      </p:sp>
      <p:sp>
        <p:nvSpPr>
          <p:cNvPr id="7" name="TextBox 6">
            <a:extLst>
              <a:ext uri="{FF2B5EF4-FFF2-40B4-BE49-F238E27FC236}">
                <a16:creationId xmlns:a16="http://schemas.microsoft.com/office/drawing/2014/main" id="{3EC6C78E-2BAB-44B5-9B40-41BB6D78C41F}"/>
              </a:ext>
            </a:extLst>
          </p:cNvPr>
          <p:cNvSpPr txBox="1"/>
          <p:nvPr/>
        </p:nvSpPr>
        <p:spPr>
          <a:xfrm>
            <a:off x="902489" y="2268858"/>
            <a:ext cx="3678137"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ARTIFICIAL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Made by human beings, not occurring naturally</a:t>
            </a:r>
            <a:endParaRPr kumimoji="0" lang="en-GB" sz="2200" b="1"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AD46F986-A19F-4186-96C5-FE92AB7731B3}"/>
              </a:ext>
            </a:extLst>
          </p:cNvPr>
          <p:cNvSpPr txBox="1"/>
          <p:nvPr/>
        </p:nvSpPr>
        <p:spPr>
          <a:xfrm>
            <a:off x="7910698" y="2247158"/>
            <a:ext cx="3678137"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Ability to acquire and use knowledge and skills</a:t>
            </a:r>
          </a:p>
        </p:txBody>
      </p:sp>
      <p:cxnSp>
        <p:nvCxnSpPr>
          <p:cNvPr id="9" name="Straight Arrow Connector 8">
            <a:extLst>
              <a:ext uri="{FF2B5EF4-FFF2-40B4-BE49-F238E27FC236}">
                <a16:creationId xmlns:a16="http://schemas.microsoft.com/office/drawing/2014/main" id="{18FCD6C1-4E1C-40EA-829F-FDF7B8FD955A}"/>
              </a:ext>
            </a:extLst>
          </p:cNvPr>
          <p:cNvCxnSpPr>
            <a:cxnSpLocks/>
          </p:cNvCxnSpPr>
          <p:nvPr/>
        </p:nvCxnSpPr>
        <p:spPr>
          <a:xfrm flipH="1">
            <a:off x="2568128" y="1282289"/>
            <a:ext cx="1295394" cy="922455"/>
          </a:xfrm>
          <a:prstGeom prst="straightConnector1">
            <a:avLst/>
          </a:prstGeom>
          <a:ln w="107950">
            <a:gradFill>
              <a:gsLst>
                <a:gs pos="0">
                  <a:schemeClr val="tx2"/>
                </a:gs>
                <a:gs pos="70000">
                  <a:srgbClr val="C00000"/>
                </a:gs>
                <a:gs pos="20000">
                  <a:srgbClr val="00B050"/>
                </a:gs>
                <a:gs pos="41000">
                  <a:srgbClr val="00B0F0"/>
                </a:gs>
              </a:gsLst>
              <a:lin ang="5400000" scaled="1"/>
            </a:gradFill>
            <a:headEnd w="sm" len="sm"/>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DF6DEA37-8338-70D3-D025-5E2504B43C87}"/>
              </a:ext>
            </a:extLst>
          </p:cNvPr>
          <p:cNvCxnSpPr>
            <a:cxnSpLocks/>
          </p:cNvCxnSpPr>
          <p:nvPr/>
        </p:nvCxnSpPr>
        <p:spPr>
          <a:xfrm>
            <a:off x="8656863" y="1260589"/>
            <a:ext cx="1313855" cy="922455"/>
          </a:xfrm>
          <a:prstGeom prst="straightConnector1">
            <a:avLst/>
          </a:prstGeom>
          <a:ln w="107950">
            <a:gradFill>
              <a:gsLst>
                <a:gs pos="0">
                  <a:schemeClr val="tx2"/>
                </a:gs>
                <a:gs pos="70000">
                  <a:srgbClr val="C00000"/>
                </a:gs>
                <a:gs pos="20000">
                  <a:srgbClr val="00B050"/>
                </a:gs>
                <a:gs pos="41000">
                  <a:srgbClr val="00B0F0"/>
                </a:gs>
              </a:gsLst>
              <a:lin ang="5400000" scaled="1"/>
            </a:gradFill>
            <a:headEnd w="sm" len="sm"/>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AA4F3A7-B072-62E0-AD57-BF648AF1533A}"/>
              </a:ext>
            </a:extLst>
          </p:cNvPr>
          <p:cNvSpPr txBox="1"/>
          <p:nvPr/>
        </p:nvSpPr>
        <p:spPr>
          <a:xfrm>
            <a:off x="4433909" y="3659233"/>
            <a:ext cx="3324180" cy="1384995"/>
          </a:xfrm>
          <a:prstGeom prst="rect">
            <a:avLst/>
          </a:prstGeom>
          <a:noFill/>
          <a:ln w="15875">
            <a:solidFill>
              <a:schemeClr val="tx1"/>
            </a:solidFill>
          </a:ln>
        </p:spPr>
        <p:txBody>
          <a:bodyPr wrap="square" rtlCol="0">
            <a:spAutoFit/>
          </a:bodyPr>
          <a:lstStyle/>
          <a:p>
            <a:pPr algn="ctr"/>
            <a:r>
              <a:rPr lang="en-GB" sz="22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Current AI is </a:t>
            </a:r>
          </a:p>
          <a:p>
            <a:pPr algn="ctr"/>
            <a:r>
              <a:rPr lang="en-GB" sz="22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neither </a:t>
            </a:r>
          </a:p>
          <a:p>
            <a:pPr algn="ctr"/>
            <a:r>
              <a:rPr lang="en-GB" sz="22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Artificial nor Intelligent</a:t>
            </a:r>
          </a:p>
          <a:p>
            <a:endParaRPr lang="en-GB" dirty="0"/>
          </a:p>
        </p:txBody>
      </p:sp>
      <p:pic>
        <p:nvPicPr>
          <p:cNvPr id="11" name="Picture 10">
            <a:extLst>
              <a:ext uri="{FF2B5EF4-FFF2-40B4-BE49-F238E27FC236}">
                <a16:creationId xmlns:a16="http://schemas.microsoft.com/office/drawing/2014/main" id="{313D100A-CEB1-238C-824B-A024439A2C95}"/>
              </a:ext>
            </a:extLst>
          </p:cNvPr>
          <p:cNvPicPr>
            <a:picLocks noChangeAspect="1"/>
          </p:cNvPicPr>
          <p:nvPr/>
        </p:nvPicPr>
        <p:blipFill>
          <a:blip r:embed="rId3"/>
          <a:stretch>
            <a:fillRect/>
          </a:stretch>
        </p:blipFill>
        <p:spPr>
          <a:xfrm>
            <a:off x="5481441" y="1365531"/>
            <a:ext cx="1229117" cy="1806654"/>
          </a:xfrm>
          <a:prstGeom prst="rect">
            <a:avLst/>
          </a:prstGeom>
          <a:ln w="22225">
            <a:solidFill>
              <a:schemeClr val="tx1"/>
            </a:solidFill>
          </a:ln>
        </p:spPr>
      </p:pic>
      <p:sp>
        <p:nvSpPr>
          <p:cNvPr id="12" name="TextBox 11">
            <a:extLst>
              <a:ext uri="{FF2B5EF4-FFF2-40B4-BE49-F238E27FC236}">
                <a16:creationId xmlns:a16="http://schemas.microsoft.com/office/drawing/2014/main" id="{10BC5EF3-F517-3135-1A71-AB7B3FEFDE8C}"/>
              </a:ext>
            </a:extLst>
          </p:cNvPr>
          <p:cNvSpPr txBox="1"/>
          <p:nvPr/>
        </p:nvSpPr>
        <p:spPr>
          <a:xfrm>
            <a:off x="902489" y="3839458"/>
            <a:ext cx="3421626" cy="830997"/>
          </a:xfrm>
          <a:prstGeom prst="rect">
            <a:avLst/>
          </a:prstGeom>
          <a:noFill/>
          <a:ln>
            <a:solidFill>
              <a:schemeClr val="accent1"/>
            </a:solidFill>
          </a:ln>
        </p:spPr>
        <p:txBody>
          <a:bodyPr wrap="square" rtlCol="0">
            <a:spAutoFit/>
          </a:bodyPr>
          <a:lstStyle/>
          <a:p>
            <a:r>
              <a:rPr lang="en-GB" sz="2400" dirty="0">
                <a:solidFill>
                  <a:srgbClr val="0070C0"/>
                </a:solidFill>
                <a:latin typeface="Tahoma" panose="020B0604030504040204" pitchFamily="34" charset="0"/>
                <a:ea typeface="Tahoma" panose="020B0604030504040204" pitchFamily="34" charset="0"/>
                <a:cs typeface="Tahoma" panose="020B0604030504040204" pitchFamily="34" charset="0"/>
              </a:rPr>
              <a:t>Application of statistical analysis tools</a:t>
            </a:r>
          </a:p>
        </p:txBody>
      </p:sp>
      <p:sp>
        <p:nvSpPr>
          <p:cNvPr id="14" name="TextBox 13">
            <a:extLst>
              <a:ext uri="{FF2B5EF4-FFF2-40B4-BE49-F238E27FC236}">
                <a16:creationId xmlns:a16="http://schemas.microsoft.com/office/drawing/2014/main" id="{048516F8-3881-CEE9-AC9F-57CDE8512509}"/>
              </a:ext>
            </a:extLst>
          </p:cNvPr>
          <p:cNvSpPr txBox="1"/>
          <p:nvPr/>
        </p:nvSpPr>
        <p:spPr>
          <a:xfrm>
            <a:off x="7904806" y="3936233"/>
            <a:ext cx="3421626" cy="830997"/>
          </a:xfrm>
          <a:prstGeom prst="rect">
            <a:avLst/>
          </a:prstGeom>
          <a:noFill/>
          <a:ln>
            <a:solidFill>
              <a:schemeClr val="accent1"/>
            </a:solidFill>
          </a:ln>
        </p:spPr>
        <p:txBody>
          <a:bodyPr wrap="square" rtlCol="0">
            <a:spAutoFit/>
          </a:bodyPr>
          <a:lstStyle/>
          <a:p>
            <a:r>
              <a:rPr lang="en-GB" sz="2400" dirty="0">
                <a:solidFill>
                  <a:srgbClr val="0070C0"/>
                </a:solidFill>
                <a:latin typeface="Tahoma" panose="020B0604030504040204" pitchFamily="34" charset="0"/>
                <a:ea typeface="Tahoma" panose="020B0604030504040204" pitchFamily="34" charset="0"/>
                <a:cs typeface="Tahoma" panose="020B0604030504040204" pitchFamily="34" charset="0"/>
              </a:rPr>
              <a:t>Growing set of machine learning techniques</a:t>
            </a:r>
          </a:p>
        </p:txBody>
      </p:sp>
    </p:spTree>
    <p:extLst>
      <p:ext uri="{BB962C8B-B14F-4D97-AF65-F5344CB8AC3E}">
        <p14:creationId xmlns:p14="http://schemas.microsoft.com/office/powerpoint/2010/main" val="5556329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ppt_x"/>
                                          </p:val>
                                        </p:tav>
                                        <p:tav tm="100000">
                                          <p:val>
                                            <p:strVal val="#ppt_x"/>
                                          </p:val>
                                        </p:tav>
                                      </p:tavLst>
                                    </p:anim>
                                    <p:anim calcmode="lin" valueType="num">
                                      <p:cBhvr additive="base">
                                        <p:cTn id="22" dur="10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ppt_x"/>
                                          </p:val>
                                        </p:tav>
                                        <p:tav tm="100000">
                                          <p:val>
                                            <p:strVal val="#ppt_x"/>
                                          </p:val>
                                        </p:tav>
                                      </p:tavLst>
                                    </p:anim>
                                    <p:anim calcmode="lin" valueType="num">
                                      <p:cBhvr additive="base">
                                        <p:cTn id="26" dur="10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31"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000" fill="hold"/>
                                        <p:tgtEl>
                                          <p:spTgt spid="11"/>
                                        </p:tgtEl>
                                        <p:attrNameLst>
                                          <p:attrName>ppt_w</p:attrName>
                                        </p:attrNameLst>
                                      </p:cBhvr>
                                      <p:tavLst>
                                        <p:tav tm="0">
                                          <p:val>
                                            <p:fltVal val="0"/>
                                          </p:val>
                                        </p:tav>
                                        <p:tav tm="100000">
                                          <p:val>
                                            <p:strVal val="#ppt_w"/>
                                          </p:val>
                                        </p:tav>
                                      </p:tavLst>
                                    </p:anim>
                                    <p:anim calcmode="lin" valueType="num">
                                      <p:cBhvr>
                                        <p:cTn id="31" dur="1000" fill="hold"/>
                                        <p:tgtEl>
                                          <p:spTgt spid="11"/>
                                        </p:tgtEl>
                                        <p:attrNameLst>
                                          <p:attrName>ppt_h</p:attrName>
                                        </p:attrNameLst>
                                      </p:cBhvr>
                                      <p:tavLst>
                                        <p:tav tm="0">
                                          <p:val>
                                            <p:fltVal val="0"/>
                                          </p:val>
                                        </p:tav>
                                        <p:tav tm="100000">
                                          <p:val>
                                            <p:strVal val="#ppt_h"/>
                                          </p:val>
                                        </p:tav>
                                      </p:tavLst>
                                    </p:anim>
                                    <p:anim calcmode="lin" valueType="num">
                                      <p:cBhvr>
                                        <p:cTn id="32" dur="1000" fill="hold"/>
                                        <p:tgtEl>
                                          <p:spTgt spid="11"/>
                                        </p:tgtEl>
                                        <p:attrNameLst>
                                          <p:attrName>style.rotation</p:attrName>
                                        </p:attrNameLst>
                                      </p:cBhvr>
                                      <p:tavLst>
                                        <p:tav tm="0">
                                          <p:val>
                                            <p:fltVal val="90"/>
                                          </p:val>
                                        </p:tav>
                                        <p:tav tm="100000">
                                          <p:val>
                                            <p:fltVal val="0"/>
                                          </p:val>
                                        </p:tav>
                                      </p:tavLst>
                                    </p:anim>
                                    <p:animEffect transition="in" filter="fade">
                                      <p:cBhvr>
                                        <p:cTn id="33" dur="1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P spid="5" grpId="0" animBg="1"/>
      <p:bldP spid="12"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0C06-1B6C-4565-9232-5902B6669F64}"/>
              </a:ext>
            </a:extLst>
          </p:cNvPr>
          <p:cNvSpPr>
            <a:spLocks noGrp="1"/>
          </p:cNvSpPr>
          <p:nvPr>
            <p:ph type="title" idx="4294967295"/>
          </p:nvPr>
        </p:nvSpPr>
        <p:spPr>
          <a:xfrm>
            <a:off x="1308644" y="475661"/>
            <a:ext cx="10044112" cy="877887"/>
          </a:xfrm>
        </p:spPr>
        <p:txBody>
          <a:bodyPr vert="horz" lIns="91440" tIns="45720" rIns="91440" bIns="45720" rtlCol="0" anchor="ctr">
            <a:normAutofit fontScale="90000"/>
          </a:bodyPr>
          <a:lstStyle/>
          <a:p>
            <a:r>
              <a:rPr lang="en-US" sz="4000" kern="1200" dirty="0">
                <a:solidFill>
                  <a:srgbClr val="0000FF"/>
                </a:solidFill>
                <a:latin typeface="Aptos Black" panose="020B0004020202020204" pitchFamily="34" charset="0"/>
              </a:rPr>
              <a:t>WHICH ONE OF THESE IS THE REAL “YOU”?</a:t>
            </a:r>
          </a:p>
        </p:txBody>
      </p:sp>
      <p:sp>
        <p:nvSpPr>
          <p:cNvPr id="3" name="Slide Number Placeholder 2">
            <a:extLst>
              <a:ext uri="{FF2B5EF4-FFF2-40B4-BE49-F238E27FC236}">
                <a16:creationId xmlns:a16="http://schemas.microsoft.com/office/drawing/2014/main" id="{675B7B5B-366E-7CA4-A39F-ABE74DC056ED}"/>
              </a:ext>
            </a:extLst>
          </p:cNvPr>
          <p:cNvSpPr>
            <a:spLocks/>
          </p:cNvSpPr>
          <p:nvPr/>
        </p:nvSpPr>
        <p:spPr>
          <a:xfrm>
            <a:off x="8680929" y="5876568"/>
            <a:ext cx="2405884" cy="320228"/>
          </a:xfrm>
          <a:prstGeom prst="rect">
            <a:avLst/>
          </a:prstGeom>
        </p:spPr>
        <p:txBody>
          <a:bodyPr/>
          <a:lstStyle/>
          <a:p>
            <a:pPr marL="0" marR="0" lvl="0" indent="0" algn="r" defTabSz="795528" rtl="0" eaLnBrk="1" fontAlgn="auto" latinLnBrk="0" hangingPunct="1">
              <a:lnSpc>
                <a:spcPct val="100000"/>
              </a:lnSpc>
              <a:spcBef>
                <a:spcPts val="0"/>
              </a:spcBef>
              <a:spcAft>
                <a:spcPts val="600"/>
              </a:spcAft>
              <a:buClrTx/>
              <a:buSzTx/>
              <a:buFontTx/>
              <a:buNone/>
              <a:tabLst/>
              <a:defRPr/>
            </a:pPr>
            <a:fld id="{3AC10B06-101E-4779-906D-BEB5F1D414BA}" type="slidenum">
              <a:rPr kumimoji="0" lang="en-GB" sz="1044" b="0" i="0" u="none" strike="noStrike" kern="1200" cap="none" spc="0" normalizeH="0" baseline="0" noProof="0">
                <a:ln>
                  <a:noFill/>
                </a:ln>
                <a:solidFill>
                  <a:srgbClr val="555555"/>
                </a:solidFill>
                <a:effectLst/>
                <a:uLnTx/>
                <a:uFillTx/>
                <a:latin typeface="Calibri" panose="020F0502020204030204"/>
                <a:ea typeface="+mn-ea"/>
                <a:cs typeface="+mn-cs"/>
              </a:rPr>
              <a:pPr marL="0" marR="0" lvl="0" indent="0" algn="r" defTabSz="795528" rtl="0" eaLnBrk="1" fontAlgn="auto" latinLnBrk="0" hangingPunct="1">
                <a:lnSpc>
                  <a:spcPct val="100000"/>
                </a:lnSpc>
                <a:spcBef>
                  <a:spcPts val="0"/>
                </a:spcBef>
                <a:spcAft>
                  <a:spcPts val="600"/>
                </a:spcAft>
                <a:buClrTx/>
                <a:buSzTx/>
                <a:buFontTx/>
                <a:buNone/>
                <a:tabLst/>
                <a:defRPr/>
              </a:pPr>
              <a:t>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Content Placeholder 7" descr="A person with glasses and a black shirt&#10;&#10;Description automatically generated">
            <a:extLst>
              <a:ext uri="{FF2B5EF4-FFF2-40B4-BE49-F238E27FC236}">
                <a16:creationId xmlns:a16="http://schemas.microsoft.com/office/drawing/2014/main" id="{4BB7E446-9618-2A75-222C-5A4B4C319A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127" y="2153574"/>
            <a:ext cx="1665184" cy="2208178"/>
          </a:xfrm>
          <a:prstGeom prst="rect">
            <a:avLst/>
          </a:prstGeom>
          <a:ln w="19050">
            <a:solidFill>
              <a:schemeClr val="tx1"/>
            </a:solidFill>
          </a:ln>
        </p:spPr>
      </p:pic>
      <p:pic>
        <p:nvPicPr>
          <p:cNvPr id="12" name="Picture 11" descr="A person with long hair wearing glasses&#10;&#10;Description automatically generated">
            <a:extLst>
              <a:ext uri="{FF2B5EF4-FFF2-40B4-BE49-F238E27FC236}">
                <a16:creationId xmlns:a16="http://schemas.microsoft.com/office/drawing/2014/main" id="{17F314B0-B369-0F73-90ED-6135E18ECF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6730" y="2174395"/>
            <a:ext cx="1766051" cy="2207564"/>
          </a:xfrm>
          <a:prstGeom prst="rect">
            <a:avLst/>
          </a:prstGeom>
          <a:ln w="19050">
            <a:solidFill>
              <a:schemeClr val="tx1"/>
            </a:solidFill>
          </a:ln>
        </p:spPr>
      </p:pic>
      <p:pic>
        <p:nvPicPr>
          <p:cNvPr id="16" name="Picture 15" descr="A person with glasses and a brown shirt&#10;&#10;Description automatically generated">
            <a:extLst>
              <a:ext uri="{FF2B5EF4-FFF2-40B4-BE49-F238E27FC236}">
                <a16:creationId xmlns:a16="http://schemas.microsoft.com/office/drawing/2014/main" id="{936E1FC3-32E1-1D4D-A89E-8FEDC316F8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2891" y="2153789"/>
            <a:ext cx="1682190" cy="2248776"/>
          </a:xfrm>
          <a:prstGeom prst="rect">
            <a:avLst/>
          </a:prstGeom>
          <a:ln w="19050">
            <a:solidFill>
              <a:schemeClr val="tx1"/>
            </a:solidFill>
          </a:ln>
        </p:spPr>
      </p:pic>
      <p:pic>
        <p:nvPicPr>
          <p:cNvPr id="18" name="Picture 17">
            <a:extLst>
              <a:ext uri="{FF2B5EF4-FFF2-40B4-BE49-F238E27FC236}">
                <a16:creationId xmlns:a16="http://schemas.microsoft.com/office/drawing/2014/main" id="{3921B955-D81C-19FE-9D55-04FD7C2C2A62}"/>
              </a:ext>
            </a:extLst>
          </p:cNvPr>
          <p:cNvPicPr>
            <a:picLocks noChangeAspect="1"/>
          </p:cNvPicPr>
          <p:nvPr/>
        </p:nvPicPr>
        <p:blipFill>
          <a:blip r:embed="rId5"/>
          <a:stretch>
            <a:fillRect/>
          </a:stretch>
        </p:blipFill>
        <p:spPr>
          <a:xfrm>
            <a:off x="6431671" y="2112976"/>
            <a:ext cx="1672329" cy="2248776"/>
          </a:xfrm>
          <a:prstGeom prst="rect">
            <a:avLst/>
          </a:prstGeom>
          <a:ln w="19050">
            <a:solidFill>
              <a:schemeClr val="tx1"/>
            </a:solidFill>
          </a:ln>
        </p:spPr>
      </p:pic>
      <p:sp>
        <p:nvSpPr>
          <p:cNvPr id="19" name="TextBox 18">
            <a:extLst>
              <a:ext uri="{FF2B5EF4-FFF2-40B4-BE49-F238E27FC236}">
                <a16:creationId xmlns:a16="http://schemas.microsoft.com/office/drawing/2014/main" id="{DC811AA3-6C7D-3DA7-5C8F-D14399D33416}"/>
              </a:ext>
            </a:extLst>
          </p:cNvPr>
          <p:cNvSpPr txBox="1"/>
          <p:nvPr/>
        </p:nvSpPr>
        <p:spPr>
          <a:xfrm>
            <a:off x="4136164" y="4865391"/>
            <a:ext cx="4389071" cy="707886"/>
          </a:xfrm>
          <a:prstGeom prst="rect">
            <a:avLst/>
          </a:prstGeom>
          <a:noFill/>
        </p:spPr>
        <p:txBody>
          <a:bodyPr wrap="square" rtlCol="0">
            <a:spAutoFit/>
          </a:bodyPr>
          <a:lstStyle/>
          <a:p>
            <a:pPr marL="0" marR="0" lvl="0" indent="0" algn="ctr" defTabSz="795528" rtl="0" eaLnBrk="1" fontAlgn="auto" latinLnBrk="0" hangingPunct="1">
              <a:lnSpc>
                <a:spcPct val="100000"/>
              </a:lnSpc>
              <a:spcBef>
                <a:spcPts val="0"/>
              </a:spcBef>
              <a:spcAft>
                <a:spcPts val="600"/>
              </a:spcAft>
              <a:buClrTx/>
              <a:buSzTx/>
              <a:buFontTx/>
              <a:buNone/>
              <a:tabLst/>
              <a:defRPr/>
            </a:pPr>
            <a:r>
              <a:rPr kumimoji="0" lang="en-GB" sz="4000" b="0" i="0" u="none" strike="noStrike" kern="1200" cap="none" spc="0" normalizeH="0" baseline="0" noProof="0" dirty="0">
                <a:ln>
                  <a:noFill/>
                </a:ln>
                <a:solidFill>
                  <a:srgbClr val="0000FF"/>
                </a:solidFill>
                <a:effectLst/>
                <a:uLnTx/>
                <a:uFillTx/>
                <a:latin typeface="Aptos Black" panose="020B0004020202020204" pitchFamily="34" charset="0"/>
                <a:ea typeface="+mn-ea"/>
                <a:cs typeface="+mn-cs"/>
              </a:rPr>
              <a:t>THANK YOU</a:t>
            </a:r>
          </a:p>
        </p:txBody>
      </p:sp>
      <p:pic>
        <p:nvPicPr>
          <p:cNvPr id="23" name="Picture 2" descr="Image preview">
            <a:extLst>
              <a:ext uri="{FF2B5EF4-FFF2-40B4-BE49-F238E27FC236}">
                <a16:creationId xmlns:a16="http://schemas.microsoft.com/office/drawing/2014/main" id="{0DBC7D01-EE95-BB7F-C108-832AE89B5BB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1726" y="4765889"/>
            <a:ext cx="1165111" cy="8738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preview">
            <a:extLst>
              <a:ext uri="{FF2B5EF4-FFF2-40B4-BE49-F238E27FC236}">
                <a16:creationId xmlns:a16="http://schemas.microsoft.com/office/drawing/2014/main" id="{DA60F226-A1D7-5B2A-D49E-5FCD9E9B5AC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17719" y="4802524"/>
            <a:ext cx="1165111" cy="87383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55D0F5AD-49D6-5C8C-007D-8A0CE52EE446}"/>
              </a:ext>
            </a:extLst>
          </p:cNvPr>
          <p:cNvSpPr txBox="1"/>
          <p:nvPr/>
        </p:nvSpPr>
        <p:spPr>
          <a:xfrm>
            <a:off x="7602030" y="5723413"/>
            <a:ext cx="3750726" cy="333296"/>
          </a:xfrm>
          <a:prstGeom prst="rect">
            <a:avLst/>
          </a:prstGeom>
          <a:noFill/>
        </p:spPr>
        <p:txBody>
          <a:bodyPr wrap="square" rtlCol="0">
            <a:spAutoFit/>
          </a:bodyPr>
          <a:lstStyle/>
          <a:p>
            <a:pPr marL="0" marR="0" lvl="0" indent="0" algn="l" defTabSz="795528" rtl="0" eaLnBrk="1" fontAlgn="auto" latinLnBrk="0" hangingPunct="1">
              <a:lnSpc>
                <a:spcPct val="100000"/>
              </a:lnSpc>
              <a:spcBef>
                <a:spcPts val="0"/>
              </a:spcBef>
              <a:spcAft>
                <a:spcPts val="600"/>
              </a:spcAft>
              <a:buClrTx/>
              <a:buSzTx/>
              <a:buFontTx/>
              <a:buNone/>
              <a:tabLst/>
              <a:defRPr/>
            </a:pPr>
            <a:r>
              <a:rPr kumimoji="0" lang="en-GB" sz="1566" b="0" i="0" u="none" strike="noStrike" kern="1200" cap="none" spc="0" normalizeH="0" baseline="0" noProof="0" dirty="0">
                <a:ln>
                  <a:noFill/>
                </a:ln>
                <a:solidFill>
                  <a:prstClr val="black"/>
                </a:solidFill>
                <a:effectLst/>
                <a:uLnTx/>
                <a:uFillTx/>
                <a:latin typeface="Calibri" panose="020F0502020204030204"/>
                <a:ea typeface="+mn-ea"/>
                <a:cs typeface="+mn-cs"/>
              </a:rPr>
              <a:t>Images created by getimg.ai and gooey.ai</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85C950C-468C-04B7-ACDA-BEF39054BC68}"/>
              </a:ext>
            </a:extLst>
          </p:cNvPr>
          <p:cNvSpPr txBox="1"/>
          <p:nvPr/>
        </p:nvSpPr>
        <p:spPr>
          <a:xfrm>
            <a:off x="1635180" y="1218278"/>
            <a:ext cx="9391037" cy="430887"/>
          </a:xfrm>
          <a:prstGeom prst="rect">
            <a:avLst/>
          </a:prstGeom>
          <a:noFill/>
        </p:spPr>
        <p:txBody>
          <a:bodyPr wrap="square" rtlCol="0">
            <a:spAutoFit/>
          </a:bodyPr>
          <a:lstStyle/>
          <a:p>
            <a:r>
              <a:rPr lang="en-GB" sz="2200" dirty="0">
                <a:solidFill>
                  <a:schemeClr val="accent3">
                    <a:lumMod val="50000"/>
                  </a:schemeClr>
                </a:solidFill>
              </a:rPr>
              <a:t>This is the question that your supervisor/examiner is constantly asking </a:t>
            </a:r>
          </a:p>
        </p:txBody>
      </p:sp>
    </p:spTree>
    <p:extLst>
      <p:ext uri="{BB962C8B-B14F-4D97-AF65-F5344CB8AC3E}">
        <p14:creationId xmlns:p14="http://schemas.microsoft.com/office/powerpoint/2010/main" val="10027830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3"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1+#ppt_w/2"/>
                                          </p:val>
                                        </p:tav>
                                        <p:tav tm="100000">
                                          <p:val>
                                            <p:strVal val="#ppt_x"/>
                                          </p:val>
                                        </p:tav>
                                      </p:tavLst>
                                    </p:anim>
                                    <p:anim calcmode="lin" valueType="num">
                                      <p:cBhvr additive="base">
                                        <p:cTn id="13" dur="10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2"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1000" fill="hold"/>
                                        <p:tgtEl>
                                          <p:spTgt spid="18"/>
                                        </p:tgtEl>
                                        <p:attrNameLst>
                                          <p:attrName>ppt_x</p:attrName>
                                        </p:attrNameLst>
                                      </p:cBhvr>
                                      <p:tavLst>
                                        <p:tav tm="0">
                                          <p:val>
                                            <p:strVal val="0-#ppt_w/2"/>
                                          </p:val>
                                        </p:tav>
                                        <p:tav tm="100000">
                                          <p:val>
                                            <p:strVal val="#ppt_x"/>
                                          </p:val>
                                        </p:tav>
                                      </p:tavLst>
                                    </p:anim>
                                    <p:anim calcmode="lin" valueType="num">
                                      <p:cBhvr additive="base">
                                        <p:cTn id="18" dur="1000" fill="hold"/>
                                        <p:tgtEl>
                                          <p:spTgt spid="18"/>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3"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1000" fill="hold"/>
                                        <p:tgtEl>
                                          <p:spTgt spid="16"/>
                                        </p:tgtEl>
                                        <p:attrNameLst>
                                          <p:attrName>ppt_x</p:attrName>
                                        </p:attrNameLst>
                                      </p:cBhvr>
                                      <p:tavLst>
                                        <p:tav tm="0">
                                          <p:val>
                                            <p:strVal val="1+#ppt_w/2"/>
                                          </p:val>
                                        </p:tav>
                                        <p:tav tm="100000">
                                          <p:val>
                                            <p:strVal val="#ppt_x"/>
                                          </p:val>
                                        </p:tav>
                                      </p:tavLst>
                                    </p:anim>
                                    <p:anim calcmode="lin" valueType="num">
                                      <p:cBhvr additive="base">
                                        <p:cTn id="23"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heel(1)">
                                      <p:cBhvr>
                                        <p:cTn id="28" dur="2000"/>
                                        <p:tgtEl>
                                          <p:spTgt spid="19"/>
                                        </p:tgtEl>
                                      </p:cBhvr>
                                    </p:animEffect>
                                  </p:childTnLst>
                                </p:cTn>
                              </p:par>
                            </p:childTnLst>
                          </p:cTn>
                        </p:par>
                        <p:par>
                          <p:cTn id="29" fill="hold">
                            <p:stCondLst>
                              <p:cond delay="2000"/>
                            </p:stCondLst>
                            <p:childTnLst>
                              <p:par>
                                <p:cTn id="30" presetID="1"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par>
                          <p:cTn id="32" fill="hold">
                            <p:stCondLst>
                              <p:cond delay="2000"/>
                            </p:stCondLst>
                            <p:childTnLst>
                              <p:par>
                                <p:cTn id="33" presetID="1" presetClass="entr" presetSubtype="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F2BC0A-2E63-3466-4A81-1451E1CE613F}"/>
              </a:ext>
            </a:extLst>
          </p:cNvPr>
          <p:cNvSpPr>
            <a:spLocks noGrp="1"/>
          </p:cNvSpPr>
          <p:nvPr>
            <p:ph type="sldNum" sz="quarter" idx="12"/>
          </p:nvPr>
        </p:nvSpPr>
        <p:spPr/>
        <p:txBody>
          <a:bodyPr/>
          <a:lstStyle/>
          <a:p>
            <a:fld id="{10B37B4D-B1ED-498C-8838-3D6A4F27AD60}" type="slidenum">
              <a:rPr lang="en-GB" smtClean="0"/>
              <a:t>21</a:t>
            </a:fld>
            <a:endParaRPr lang="en-GB"/>
          </a:p>
        </p:txBody>
      </p:sp>
      <p:sp>
        <p:nvSpPr>
          <p:cNvPr id="4" name="TextBox 3">
            <a:extLst>
              <a:ext uri="{FF2B5EF4-FFF2-40B4-BE49-F238E27FC236}">
                <a16:creationId xmlns:a16="http://schemas.microsoft.com/office/drawing/2014/main" id="{49A8CB65-E049-5568-7588-37CB97818938}"/>
              </a:ext>
            </a:extLst>
          </p:cNvPr>
          <p:cNvSpPr txBox="1"/>
          <p:nvPr/>
        </p:nvSpPr>
        <p:spPr>
          <a:xfrm>
            <a:off x="2439791" y="500755"/>
            <a:ext cx="10191564" cy="590931"/>
          </a:xfrm>
          <a:prstGeom prst="rect">
            <a:avLst/>
          </a:prstGeom>
          <a:noFill/>
        </p:spPr>
        <p:txBody>
          <a:bodyPr wrap="square">
            <a:spAutoFit/>
          </a:bodyPr>
          <a:lstStyle/>
          <a:p>
            <a:pPr>
              <a:lnSpc>
                <a:spcPct val="90000"/>
              </a:lnSpc>
              <a:spcBef>
                <a:spcPct val="0"/>
              </a:spcBef>
            </a:pPr>
            <a:r>
              <a:rPr lang="en-GB" sz="3600" b="1" dirty="0">
                <a:solidFill>
                  <a:srgbClr val="0070C0"/>
                </a:solidFill>
                <a:latin typeface="Avenir Next LT Pro" panose="020B0504020202020204" pitchFamily="34" charset="0"/>
                <a:ea typeface="+mj-ea"/>
                <a:cs typeface="+mj-cs"/>
              </a:rPr>
              <a:t>AI tools – some resources </a:t>
            </a:r>
          </a:p>
        </p:txBody>
      </p:sp>
      <p:sp>
        <p:nvSpPr>
          <p:cNvPr id="8" name="TextBox 7">
            <a:extLst>
              <a:ext uri="{FF2B5EF4-FFF2-40B4-BE49-F238E27FC236}">
                <a16:creationId xmlns:a16="http://schemas.microsoft.com/office/drawing/2014/main" id="{76B59E11-9522-1C33-AA39-C18AAB31925E}"/>
              </a:ext>
            </a:extLst>
          </p:cNvPr>
          <p:cNvSpPr txBox="1"/>
          <p:nvPr/>
        </p:nvSpPr>
        <p:spPr>
          <a:xfrm>
            <a:off x="1017104" y="1278037"/>
            <a:ext cx="9468678" cy="4524315"/>
          </a:xfrm>
          <a:prstGeom prst="rect">
            <a:avLst/>
          </a:prstGeom>
          <a:noFill/>
        </p:spPr>
        <p:txBody>
          <a:bodyPr wrap="square">
            <a:spAutoFit/>
          </a:bodyPr>
          <a:lstStyle/>
          <a:p>
            <a:r>
              <a:rPr lang="en-GB" sz="1800" dirty="0">
                <a:hlinkClick r:id="rId2"/>
              </a:rPr>
              <a:t>https://www.economist.com/united-states/2024/02/28/is-googles-gemini-chatbot-woke-by-accident-or-design</a:t>
            </a:r>
            <a:endParaRPr lang="en-GB" sz="1800" dirty="0"/>
          </a:p>
          <a:p>
            <a:r>
              <a:rPr kumimoji="0" lang="en-GB" sz="1800" b="0" i="0" u="none" strike="noStrike" kern="1200" cap="none" spc="0" normalizeH="0" baseline="0" noProof="0" dirty="0">
                <a:ln>
                  <a:noFill/>
                </a:ln>
                <a:solidFill>
                  <a:srgbClr val="0070C0"/>
                </a:solidFill>
                <a:effectLst/>
                <a:uLnTx/>
                <a:uFillTx/>
                <a:latin typeface="Gill Sans MT" panose="020B0502020104020203"/>
                <a:ea typeface="+mn-ea"/>
                <a:cs typeface="+mn-cs"/>
                <a:hlinkClick r:id="rId3">
                  <a:extLst>
                    <a:ext uri="{A12FA001-AC4F-418D-AE19-62706E023703}">
                      <ahyp:hlinkClr xmlns:ahyp="http://schemas.microsoft.com/office/drawing/2018/hyperlinkcolor" val="tx"/>
                    </a:ext>
                  </a:extLst>
                </a:hlinkClick>
              </a:rPr>
              <a:t>https://academia.stackexchange.com</a:t>
            </a:r>
            <a:endParaRPr kumimoji="0" lang="en-GB" sz="1800" b="0" i="0" u="none" strike="noStrike" kern="1200" cap="none" spc="0" normalizeH="0" baseline="0" noProof="0" dirty="0">
              <a:ln>
                <a:noFill/>
              </a:ln>
              <a:solidFill>
                <a:srgbClr val="0070C0"/>
              </a:solidFill>
              <a:effectLst/>
              <a:uLnTx/>
              <a:uFillTx/>
              <a:latin typeface="Gill Sans MT" panose="020B0502020104020203"/>
              <a:ea typeface="+mn-ea"/>
              <a:cs typeface="+mn-cs"/>
            </a:endParaRPr>
          </a:p>
          <a:p>
            <a:r>
              <a:rPr kumimoji="0" lang="en-GB" sz="1800" b="0" i="0" u="none" strike="noStrike" kern="1200" cap="none" spc="0" normalizeH="0" baseline="0" noProof="0" dirty="0">
                <a:ln>
                  <a:noFill/>
                </a:ln>
                <a:solidFill>
                  <a:srgbClr val="0070C0"/>
                </a:solidFill>
                <a:effectLst/>
                <a:uLnTx/>
                <a:uFillTx/>
                <a:latin typeface="Gill Sans MT" panose="020B0502020104020203"/>
                <a:ea typeface="+mn-ea"/>
                <a:cs typeface="+mn-cs"/>
                <a:hlinkClick r:id="rId4"/>
              </a:rPr>
              <a:t>https://www.cilip.org.uk/news/661388/Can-AI-do-your-reading-for-you--should-it.htm</a:t>
            </a:r>
            <a:endParaRPr kumimoji="0" lang="en-GB" sz="1800" b="0" i="0" u="none" strike="noStrike" kern="1200" cap="none" spc="0" normalizeH="0" baseline="0" noProof="0" dirty="0">
              <a:ln>
                <a:noFill/>
              </a:ln>
              <a:solidFill>
                <a:srgbClr val="0070C0"/>
              </a:solidFill>
              <a:effectLst/>
              <a:uLnTx/>
              <a:uFillTx/>
              <a:latin typeface="Gill Sans MT" panose="020B0502020104020203"/>
              <a:ea typeface="+mn-ea"/>
              <a:cs typeface="+mn-cs"/>
            </a:endParaRPr>
          </a:p>
          <a:p>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ChatGPT: Can students pass using AI tools at university? - BBC News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Schools ban ChatGPT AI tool, afraid students will cheat, plagiarize (usatoday.com)</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ChatGPT's creators launch second tool to help teachers detect plagiarism (usatoday.com)</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https://www.elsevier.com/products/scopus/scopus-ai</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en-GB" dirty="0">
                <a:hlinkClick r:id="rId9"/>
              </a:rPr>
              <a:t>https://www.sciencedirect.com/AI and AI </a:t>
            </a:r>
            <a:endParaRPr lang="en-GB" dirty="0"/>
          </a:p>
          <a:p>
            <a:r>
              <a:rPr lang="en-GB" dirty="0">
                <a:hlinkClick r:id="rId10"/>
              </a:rPr>
              <a:t>https://www.sheffield.ac.uk/saas/elevate/ai-principles</a:t>
            </a:r>
            <a:r>
              <a:rPr lang="en-GB" dirty="0"/>
              <a:t> Acknowledge , Describe ,Evidence Template </a:t>
            </a:r>
            <a:r>
              <a:rPr lang="en-GB" dirty="0">
                <a:hlinkClick r:id="rId11"/>
              </a:rPr>
              <a:t>https://docs.google.com/document/d/1UXBBKWMJ4oIcsXtigETU0L82I2DHFBZy3bFxGajVrbQ/copy</a:t>
            </a:r>
            <a:endParaRPr lang="en-GB" dirty="0"/>
          </a:p>
          <a:p>
            <a:r>
              <a:rPr lang="en-GB" dirty="0">
                <a:hlinkClick r:id="rId12"/>
              </a:rPr>
              <a:t>https://www.nottingham.ac.uk/currentstudents/news/using-artificial-intelligence-in-your-studies</a:t>
            </a:r>
            <a:endParaRPr lang="en-GB" dirty="0"/>
          </a:p>
          <a:p>
            <a:r>
              <a:rPr lang="en-GB" dirty="0">
                <a:hlinkClick r:id="rId13"/>
              </a:rPr>
              <a:t>https://www.leedsbeckett.ac.uk/student-information/academic-skills-and-advice/academic-integrity/</a:t>
            </a:r>
            <a:endParaRPr lang="en-GB" dirty="0"/>
          </a:p>
          <a:p>
            <a:r>
              <a:rPr lang="en-GB" u="sng" dirty="0">
                <a:hlinkClick r:id="rId14"/>
              </a:rPr>
              <a:t>What does it mean if students think that AI is more intelligent than they are? | </a:t>
            </a:r>
            <a:r>
              <a:rPr lang="en-GB" u="sng" dirty="0" err="1">
                <a:hlinkClick r:id="rId14"/>
              </a:rPr>
              <a:t>Wonkhe</a:t>
            </a:r>
            <a:endParaRPr lang="en-GB" u="sng" dirty="0"/>
          </a:p>
          <a:p>
            <a:r>
              <a:rPr lang="en-GB" dirty="0">
                <a:hlinkClick r:id="rId15"/>
              </a:rPr>
              <a:t>College Students Want Their Money Back After Professor Caught Using ChatGPT - Newsweek</a:t>
            </a:r>
            <a:endParaRPr lang="en-GB" dirty="0"/>
          </a:p>
        </p:txBody>
      </p:sp>
    </p:spTree>
    <p:extLst>
      <p:ext uri="{BB962C8B-B14F-4D97-AF65-F5344CB8AC3E}">
        <p14:creationId xmlns:p14="http://schemas.microsoft.com/office/powerpoint/2010/main" val="9833204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98401C-5107-7F6A-3005-462EBBADAB1A}"/>
              </a:ext>
            </a:extLst>
          </p:cNvPr>
          <p:cNvSpPr txBox="1"/>
          <p:nvPr/>
        </p:nvSpPr>
        <p:spPr>
          <a:xfrm>
            <a:off x="875191" y="382144"/>
            <a:ext cx="10665422" cy="590931"/>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Avenir Next LT Pro" panose="020B0504020202020204" pitchFamily="34" charset="0"/>
                <a:ea typeface="+mn-ea"/>
                <a:cs typeface="+mn-cs"/>
              </a:rPr>
              <a:t>Some AI tools available today </a:t>
            </a:r>
          </a:p>
        </p:txBody>
      </p:sp>
      <p:graphicFrame>
        <p:nvGraphicFramePr>
          <p:cNvPr id="2" name="Table 1">
            <a:extLst>
              <a:ext uri="{FF2B5EF4-FFF2-40B4-BE49-F238E27FC236}">
                <a16:creationId xmlns:a16="http://schemas.microsoft.com/office/drawing/2014/main" id="{9089E974-A757-87E6-7601-8FF87F6FB3E3}"/>
              </a:ext>
            </a:extLst>
          </p:cNvPr>
          <p:cNvGraphicFramePr>
            <a:graphicFrameLocks noGrp="1"/>
          </p:cNvGraphicFramePr>
          <p:nvPr>
            <p:extLst>
              <p:ext uri="{D42A27DB-BD31-4B8C-83A1-F6EECF244321}">
                <p14:modId xmlns:p14="http://schemas.microsoft.com/office/powerpoint/2010/main" val="4260060005"/>
              </p:ext>
            </p:extLst>
          </p:nvPr>
        </p:nvGraphicFramePr>
        <p:xfrm>
          <a:off x="591971" y="1280158"/>
          <a:ext cx="11231862" cy="3645155"/>
        </p:xfrm>
        <a:graphic>
          <a:graphicData uri="http://schemas.openxmlformats.org/drawingml/2006/table">
            <a:tbl>
              <a:tblPr firstRow="1" firstCol="1" bandRow="1">
                <a:tableStyleId>{5C22544A-7EE6-4342-B048-85BDC9FD1C3A}</a:tableStyleId>
              </a:tblPr>
              <a:tblGrid>
                <a:gridCol w="1774650">
                  <a:extLst>
                    <a:ext uri="{9D8B030D-6E8A-4147-A177-3AD203B41FA5}">
                      <a16:colId xmlns:a16="http://schemas.microsoft.com/office/drawing/2014/main" val="3696038798"/>
                    </a:ext>
                  </a:extLst>
                </a:gridCol>
                <a:gridCol w="2363689">
                  <a:extLst>
                    <a:ext uri="{9D8B030D-6E8A-4147-A177-3AD203B41FA5}">
                      <a16:colId xmlns:a16="http://schemas.microsoft.com/office/drawing/2014/main" val="3040024836"/>
                    </a:ext>
                  </a:extLst>
                </a:gridCol>
                <a:gridCol w="1909036">
                  <a:extLst>
                    <a:ext uri="{9D8B030D-6E8A-4147-A177-3AD203B41FA5}">
                      <a16:colId xmlns:a16="http://schemas.microsoft.com/office/drawing/2014/main" val="3235963962"/>
                    </a:ext>
                  </a:extLst>
                </a:gridCol>
                <a:gridCol w="2270732">
                  <a:extLst>
                    <a:ext uri="{9D8B030D-6E8A-4147-A177-3AD203B41FA5}">
                      <a16:colId xmlns:a16="http://schemas.microsoft.com/office/drawing/2014/main" val="1197732243"/>
                    </a:ext>
                  </a:extLst>
                </a:gridCol>
                <a:gridCol w="2913755">
                  <a:extLst>
                    <a:ext uri="{9D8B030D-6E8A-4147-A177-3AD203B41FA5}">
                      <a16:colId xmlns:a16="http://schemas.microsoft.com/office/drawing/2014/main" val="309815651"/>
                    </a:ext>
                  </a:extLst>
                </a:gridCol>
              </a:tblGrid>
              <a:tr h="660658">
                <a:tc>
                  <a:txBody>
                    <a:bodyPr/>
                    <a:lstStyle/>
                    <a:p>
                      <a:pPr algn="ctr">
                        <a:lnSpc>
                          <a:spcPct val="107000"/>
                        </a:lnSpc>
                        <a:spcAft>
                          <a:spcPts val="800"/>
                        </a:spcAft>
                      </a:pPr>
                      <a:r>
                        <a:rPr lang="en-GB" sz="2400" kern="100" dirty="0">
                          <a:solidFill>
                            <a:schemeClr val="accent1"/>
                          </a:solidFill>
                          <a:effectLst/>
                          <a:latin typeface="Arial" panose="020B0604020202020204" pitchFamily="34" charset="0"/>
                          <a:cs typeface="Arial" panose="020B0604020202020204" pitchFamily="34" charset="0"/>
                        </a:rPr>
                        <a:t>TEXT</a:t>
                      </a:r>
                      <a:endParaRPr lang="en-GB" sz="2400" kern="100" dirty="0">
                        <a:solidFill>
                          <a:schemeClr val="accent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gn="ctr">
                        <a:lnSpc>
                          <a:spcPct val="107000"/>
                        </a:lnSpc>
                        <a:spcAft>
                          <a:spcPts val="800"/>
                        </a:spcAft>
                      </a:pPr>
                      <a:r>
                        <a:rPr lang="en-GB" sz="2400" kern="100" dirty="0">
                          <a:solidFill>
                            <a:schemeClr val="accent1"/>
                          </a:solidFill>
                          <a:effectLst/>
                          <a:latin typeface="Arial" panose="020B0604020202020204" pitchFamily="34" charset="0"/>
                          <a:cs typeface="Arial" panose="020B0604020202020204" pitchFamily="34" charset="0"/>
                        </a:rPr>
                        <a:t>IMAGES</a:t>
                      </a:r>
                      <a:endParaRPr lang="en-GB" sz="2400" kern="100" dirty="0">
                        <a:solidFill>
                          <a:schemeClr val="accent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gn="ctr">
                        <a:lnSpc>
                          <a:spcPct val="107000"/>
                        </a:lnSpc>
                        <a:spcAft>
                          <a:spcPts val="800"/>
                        </a:spcAft>
                      </a:pPr>
                      <a:r>
                        <a:rPr lang="en-GB" sz="2400" kern="100" dirty="0">
                          <a:solidFill>
                            <a:schemeClr val="accent1"/>
                          </a:solidFill>
                          <a:effectLst/>
                          <a:latin typeface="Arial" panose="020B0604020202020204" pitchFamily="34" charset="0"/>
                          <a:cs typeface="Arial" panose="020B0604020202020204" pitchFamily="34" charset="0"/>
                        </a:rPr>
                        <a:t>VIDEOS</a:t>
                      </a:r>
                      <a:endParaRPr lang="en-GB" sz="2400" kern="100" dirty="0">
                        <a:solidFill>
                          <a:schemeClr val="accent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gn="ctr">
                        <a:lnSpc>
                          <a:spcPct val="107000"/>
                        </a:lnSpc>
                        <a:spcAft>
                          <a:spcPts val="800"/>
                        </a:spcAft>
                      </a:pPr>
                      <a:r>
                        <a:rPr lang="en-GB" sz="2400" kern="100" dirty="0">
                          <a:solidFill>
                            <a:schemeClr val="accent1"/>
                          </a:solidFill>
                          <a:effectLst/>
                          <a:latin typeface="Arial" panose="020B0604020202020204" pitchFamily="34" charset="0"/>
                          <a:cs typeface="Arial" panose="020B0604020202020204" pitchFamily="34" charset="0"/>
                        </a:rPr>
                        <a:t>RESEARCH</a:t>
                      </a:r>
                      <a:endParaRPr lang="en-GB" sz="2400" kern="100" dirty="0">
                        <a:solidFill>
                          <a:schemeClr val="accent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gn="ctr">
                        <a:lnSpc>
                          <a:spcPct val="107000"/>
                        </a:lnSpc>
                        <a:spcAft>
                          <a:spcPts val="800"/>
                        </a:spcAft>
                      </a:pPr>
                      <a:r>
                        <a:rPr lang="en-GB" sz="2400" kern="100" dirty="0">
                          <a:solidFill>
                            <a:schemeClr val="accent1"/>
                          </a:solidFill>
                          <a:effectLst/>
                          <a:latin typeface="Arial" panose="020B0604020202020204" pitchFamily="34" charset="0"/>
                          <a:cs typeface="Arial" panose="020B0604020202020204" pitchFamily="34" charset="0"/>
                        </a:rPr>
                        <a:t>TRANSLATION</a:t>
                      </a:r>
                      <a:endParaRPr lang="en-GB" sz="2400" kern="100" dirty="0">
                        <a:solidFill>
                          <a:schemeClr val="accent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extLst>
                  <a:ext uri="{0D108BD9-81ED-4DB2-BD59-A6C34878D82A}">
                    <a16:rowId xmlns:a16="http://schemas.microsoft.com/office/drawing/2014/main" val="2380783531"/>
                  </a:ext>
                </a:extLst>
              </a:tr>
              <a:tr h="416813">
                <a:tc>
                  <a:txBody>
                    <a:bodyPr/>
                    <a:lstStyle/>
                    <a:p>
                      <a:pPr>
                        <a:lnSpc>
                          <a:spcPct val="107000"/>
                        </a:lnSpc>
                        <a:spcAft>
                          <a:spcPts val="800"/>
                        </a:spcAft>
                      </a:pPr>
                      <a:r>
                        <a:rPr lang="en-GB" sz="2400" kern="100" dirty="0">
                          <a:solidFill>
                            <a:srgbClr val="002060"/>
                          </a:solidFill>
                          <a:effectLst/>
                          <a:latin typeface="Arial Narrow" panose="020B0606020202030204" pitchFamily="34" charset="0"/>
                          <a:cs typeface="Arial" panose="020B0604020202020204" pitchFamily="34" charset="0"/>
                        </a:rPr>
                        <a:t>ChatGPT</a:t>
                      </a:r>
                      <a:endParaRPr lang="en-GB" sz="2400"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Leonardo</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Synthesia ai</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Consensus</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Deep L </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extLst>
                  <a:ext uri="{0D108BD9-81ED-4DB2-BD59-A6C34878D82A}">
                    <a16:rowId xmlns:a16="http://schemas.microsoft.com/office/drawing/2014/main" val="19481686"/>
                  </a:ext>
                </a:extLst>
              </a:tr>
              <a:tr h="416813">
                <a:tc>
                  <a:txBody>
                    <a:bodyPr/>
                    <a:lstStyle/>
                    <a:p>
                      <a:pPr>
                        <a:lnSpc>
                          <a:spcPct val="107000"/>
                        </a:lnSpc>
                        <a:spcAft>
                          <a:spcPts val="800"/>
                        </a:spcAft>
                      </a:pPr>
                      <a:r>
                        <a:rPr lang="en-GB" sz="2400" kern="100">
                          <a:solidFill>
                            <a:srgbClr val="002060"/>
                          </a:solidFill>
                          <a:effectLst/>
                          <a:latin typeface="Arial Narrow" panose="020B0606020202030204" pitchFamily="34" charset="0"/>
                          <a:cs typeface="Arial" panose="020B0604020202020204" pitchFamily="34" charset="0"/>
                        </a:rPr>
                        <a:t>Quillbot</a:t>
                      </a:r>
                      <a:endParaRPr lang="en-GB" sz="2400"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Getimg.ai</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Canva</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Scispace</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Reverso</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extLst>
                  <a:ext uri="{0D108BD9-81ED-4DB2-BD59-A6C34878D82A}">
                    <a16:rowId xmlns:a16="http://schemas.microsoft.com/office/drawing/2014/main" val="2205475680"/>
                  </a:ext>
                </a:extLst>
              </a:tr>
              <a:tr h="416813">
                <a:tc>
                  <a:txBody>
                    <a:bodyPr/>
                    <a:lstStyle/>
                    <a:p>
                      <a:pPr>
                        <a:lnSpc>
                          <a:spcPct val="107000"/>
                        </a:lnSpc>
                        <a:spcAft>
                          <a:spcPts val="800"/>
                        </a:spcAft>
                      </a:pPr>
                      <a:r>
                        <a:rPr lang="en-GB" sz="2400" kern="100">
                          <a:solidFill>
                            <a:srgbClr val="002060"/>
                          </a:solidFill>
                          <a:effectLst/>
                          <a:latin typeface="Arial Narrow" panose="020B0606020202030204" pitchFamily="34" charset="0"/>
                          <a:cs typeface="Arial" panose="020B0604020202020204" pitchFamily="34" charset="0"/>
                        </a:rPr>
                        <a:t>Perplexity</a:t>
                      </a:r>
                      <a:endParaRPr lang="en-GB" sz="2400"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Gooeyimages.ai</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err="1">
                          <a:solidFill>
                            <a:srgbClr val="002060"/>
                          </a:solidFill>
                          <a:effectLst/>
                          <a:latin typeface="Arial Narrow" panose="020B0606020202030204" pitchFamily="34" charset="0"/>
                          <a:cs typeface="Arial" panose="020B0604020202020204" pitchFamily="34" charset="0"/>
                        </a:rPr>
                        <a:t>Invideo</a:t>
                      </a:r>
                      <a:r>
                        <a:rPr lang="en-GB" sz="2400" b="1" kern="100" dirty="0">
                          <a:solidFill>
                            <a:srgbClr val="002060"/>
                          </a:solidFill>
                          <a:effectLst/>
                          <a:latin typeface="Arial Narrow" panose="020B0606020202030204" pitchFamily="34" charset="0"/>
                          <a:cs typeface="Arial" panose="020B0604020202020204" pitchFamily="34" charset="0"/>
                        </a:rPr>
                        <a:t> ai</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Semantic scholar</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Wordvice.AI</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extLst>
                  <a:ext uri="{0D108BD9-81ED-4DB2-BD59-A6C34878D82A}">
                    <a16:rowId xmlns:a16="http://schemas.microsoft.com/office/drawing/2014/main" val="1379171618"/>
                  </a:ext>
                </a:extLst>
              </a:tr>
              <a:tr h="466606">
                <a:tc>
                  <a:txBody>
                    <a:bodyPr/>
                    <a:lstStyle/>
                    <a:p>
                      <a:pPr>
                        <a:lnSpc>
                          <a:spcPct val="107000"/>
                        </a:lnSpc>
                        <a:spcAft>
                          <a:spcPts val="800"/>
                        </a:spcAft>
                      </a:pPr>
                      <a:r>
                        <a:rPr lang="en-GB" sz="2400" kern="100" dirty="0">
                          <a:solidFill>
                            <a:srgbClr val="002060"/>
                          </a:solidFill>
                          <a:effectLst/>
                          <a:latin typeface="Arial Narrow" panose="020B0606020202030204" pitchFamily="34" charset="0"/>
                          <a:cs typeface="Arial" panose="020B0604020202020204" pitchFamily="34" charset="0"/>
                        </a:rPr>
                        <a:t>Grammarly</a:t>
                      </a:r>
                      <a:endParaRPr lang="en-GB" sz="2400"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err="1">
                          <a:solidFill>
                            <a:srgbClr val="002060"/>
                          </a:solidFill>
                          <a:effectLst/>
                          <a:latin typeface="Arial Narrow" panose="020B0606020202030204" pitchFamily="34" charset="0"/>
                          <a:cs typeface="Arial" panose="020B0604020202020204" pitchFamily="34" charset="0"/>
                        </a:rPr>
                        <a:t>Dalle</a:t>
                      </a:r>
                      <a:r>
                        <a:rPr lang="en-GB" sz="2400" b="1" kern="100" dirty="0">
                          <a:solidFill>
                            <a:srgbClr val="002060"/>
                          </a:solidFill>
                          <a:effectLst/>
                          <a:latin typeface="Arial Narrow" panose="020B0606020202030204" pitchFamily="34" charset="0"/>
                          <a:cs typeface="Arial" panose="020B0604020202020204" pitchFamily="34" charset="0"/>
                        </a:rPr>
                        <a:t>-E</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err="1">
                          <a:solidFill>
                            <a:srgbClr val="002060"/>
                          </a:solidFill>
                          <a:effectLst/>
                          <a:latin typeface="Arial Narrow" panose="020B0606020202030204" pitchFamily="34" charset="0"/>
                          <a:cs typeface="Arial" panose="020B0604020202020204" pitchFamily="34" charset="0"/>
                        </a:rPr>
                        <a:t>Flexclip</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Iris AI</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Google translate</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extLst>
                  <a:ext uri="{0D108BD9-81ED-4DB2-BD59-A6C34878D82A}">
                    <a16:rowId xmlns:a16="http://schemas.microsoft.com/office/drawing/2014/main" val="247621988"/>
                  </a:ext>
                </a:extLst>
              </a:tr>
              <a:tr h="416813">
                <a:tc>
                  <a:txBody>
                    <a:bodyPr/>
                    <a:lstStyle/>
                    <a:p>
                      <a:pPr>
                        <a:lnSpc>
                          <a:spcPct val="107000"/>
                        </a:lnSpc>
                        <a:spcAft>
                          <a:spcPts val="800"/>
                        </a:spcAft>
                      </a:pPr>
                      <a:r>
                        <a:rPr lang="en-GB" sz="2400" kern="100">
                          <a:solidFill>
                            <a:srgbClr val="002060"/>
                          </a:solidFill>
                          <a:effectLst/>
                          <a:latin typeface="Arial Narrow" panose="020B0606020202030204" pitchFamily="34" charset="0"/>
                          <a:cs typeface="Arial" panose="020B0604020202020204" pitchFamily="34" charset="0"/>
                        </a:rPr>
                        <a:t>Rytr</a:t>
                      </a:r>
                      <a:endParaRPr lang="en-GB" sz="2400"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Midjourney</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err="1">
                          <a:solidFill>
                            <a:srgbClr val="002060"/>
                          </a:solidFill>
                          <a:effectLst/>
                          <a:latin typeface="Arial Narrow" panose="020B0606020202030204" pitchFamily="34" charset="0"/>
                          <a:cs typeface="Arial" panose="020B0604020202020204" pitchFamily="34" charset="0"/>
                        </a:rPr>
                        <a:t>Animaker</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err="1">
                          <a:solidFill>
                            <a:srgbClr val="002060"/>
                          </a:solidFill>
                          <a:effectLst/>
                          <a:latin typeface="Arial Narrow" panose="020B0606020202030204" pitchFamily="34" charset="0"/>
                          <a:cs typeface="Arial" panose="020B0604020202020204" pitchFamily="34" charset="0"/>
                        </a:rPr>
                        <a:t>Scite</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Babylon</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extLst>
                  <a:ext uri="{0D108BD9-81ED-4DB2-BD59-A6C34878D82A}">
                    <a16:rowId xmlns:a16="http://schemas.microsoft.com/office/drawing/2014/main" val="1545138024"/>
                  </a:ext>
                </a:extLst>
              </a:tr>
              <a:tr h="433826">
                <a:tc>
                  <a:txBody>
                    <a:bodyPr/>
                    <a:lstStyle/>
                    <a:p>
                      <a:pPr>
                        <a:lnSpc>
                          <a:spcPct val="107000"/>
                        </a:lnSpc>
                        <a:spcAft>
                          <a:spcPts val="800"/>
                        </a:spcAft>
                      </a:pPr>
                      <a:r>
                        <a:rPr lang="en-GB" sz="2400" kern="100" dirty="0">
                          <a:solidFill>
                            <a:srgbClr val="002060"/>
                          </a:solidFill>
                          <a:effectLst/>
                          <a:latin typeface="Arial Narrow" panose="020B0606020202030204" pitchFamily="34" charset="0"/>
                          <a:cs typeface="Arial" panose="020B0604020202020204" pitchFamily="34" charset="0"/>
                        </a:rPr>
                        <a:t>Jasper</a:t>
                      </a:r>
                      <a:endParaRPr lang="en-GB" sz="2400"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Picsart</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Steve AI</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Jenni ai</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Microsoft translate</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extLst>
                  <a:ext uri="{0D108BD9-81ED-4DB2-BD59-A6C34878D82A}">
                    <a16:rowId xmlns:a16="http://schemas.microsoft.com/office/drawing/2014/main" val="3729002873"/>
                  </a:ext>
                </a:extLst>
              </a:tr>
              <a:tr h="416813">
                <a:tc>
                  <a:txBody>
                    <a:bodyPr/>
                    <a:lstStyle/>
                    <a:p>
                      <a:pPr>
                        <a:lnSpc>
                          <a:spcPct val="107000"/>
                        </a:lnSpc>
                        <a:spcAft>
                          <a:spcPts val="800"/>
                        </a:spcAft>
                      </a:pPr>
                      <a:r>
                        <a:rPr lang="en-GB" sz="2400" kern="100" dirty="0">
                          <a:solidFill>
                            <a:srgbClr val="002060"/>
                          </a:solidFill>
                          <a:effectLst/>
                          <a:latin typeface="Arial Narrow" panose="020B0606020202030204" pitchFamily="34" charset="0"/>
                          <a:cs typeface="Arial" panose="020B0604020202020204" pitchFamily="34" charset="0"/>
                        </a:rPr>
                        <a:t>Copilot</a:t>
                      </a:r>
                      <a:endParaRPr lang="en-GB" sz="2400"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rgbClr val="00B0F0"/>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Craiyon</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Videoleap</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Evernote</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err="1">
                          <a:solidFill>
                            <a:srgbClr val="002060"/>
                          </a:solidFill>
                          <a:effectLst/>
                          <a:latin typeface="Arial Narrow" panose="020B0606020202030204" pitchFamily="34" charset="0"/>
                          <a:cs typeface="Arial" panose="020B0604020202020204" pitchFamily="34" charset="0"/>
                        </a:rPr>
                        <a:t>Linguee</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extLst>
                  <a:ext uri="{0D108BD9-81ED-4DB2-BD59-A6C34878D82A}">
                    <a16:rowId xmlns:a16="http://schemas.microsoft.com/office/drawing/2014/main" val="3976994577"/>
                  </a:ext>
                </a:extLst>
              </a:tr>
            </a:tbl>
          </a:graphicData>
        </a:graphic>
      </p:graphicFrame>
    </p:spTree>
    <p:extLst>
      <p:ext uri="{BB962C8B-B14F-4D97-AF65-F5344CB8AC3E}">
        <p14:creationId xmlns:p14="http://schemas.microsoft.com/office/powerpoint/2010/main" val="1750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BD662C-FA34-29F2-998E-294A8280BCFA}"/>
              </a:ext>
            </a:extLst>
          </p:cNvPr>
          <p:cNvSpPr>
            <a:spLocks noGrp="1"/>
          </p:cNvSpPr>
          <p:nvPr>
            <p:ph type="sldNum" sz="quarter" idx="12"/>
          </p:nvPr>
        </p:nvSpPr>
        <p:spPr/>
        <p:txBody>
          <a:bodyPr/>
          <a:lstStyle/>
          <a:p>
            <a:fld id="{10B37B4D-B1ED-498C-8838-3D6A4F27AD60}" type="slidenum">
              <a:rPr lang="en-GB" smtClean="0"/>
              <a:t>4</a:t>
            </a:fld>
            <a:endParaRPr lang="en-GB"/>
          </a:p>
        </p:txBody>
      </p:sp>
      <p:sp>
        <p:nvSpPr>
          <p:cNvPr id="5" name="TextBox 4">
            <a:extLst>
              <a:ext uri="{FF2B5EF4-FFF2-40B4-BE49-F238E27FC236}">
                <a16:creationId xmlns:a16="http://schemas.microsoft.com/office/drawing/2014/main" id="{78A55B3B-3168-A645-A845-FEEF1E9414A3}"/>
              </a:ext>
            </a:extLst>
          </p:cNvPr>
          <p:cNvSpPr txBox="1"/>
          <p:nvPr/>
        </p:nvSpPr>
        <p:spPr>
          <a:xfrm>
            <a:off x="516835" y="596348"/>
            <a:ext cx="8239539" cy="5090624"/>
          </a:xfrm>
          <a:prstGeom prst="rect">
            <a:avLst/>
          </a:prstGeom>
          <a:noFill/>
        </p:spPr>
        <p:txBody>
          <a:bodyPr wrap="square">
            <a:spAutoFit/>
          </a:bodyPr>
          <a:lstStyle/>
          <a:p>
            <a:pPr>
              <a:lnSpc>
                <a:spcPct val="90000"/>
              </a:lnSpc>
              <a:spcBef>
                <a:spcPct val="0"/>
              </a:spcBef>
              <a:defRPr/>
            </a:pPr>
            <a:r>
              <a:rPr lang="en-GB" sz="3600" b="1" dirty="0">
                <a:solidFill>
                  <a:srgbClr val="0070C0"/>
                </a:solidFill>
                <a:latin typeface="Avenir Next LT Pro" panose="020B0504020202020204" pitchFamily="34" charset="0"/>
              </a:rPr>
              <a:t>Students Perception of AI Tools</a:t>
            </a:r>
          </a:p>
          <a:p>
            <a:pPr>
              <a:lnSpc>
                <a:spcPct val="90000"/>
              </a:lnSpc>
              <a:spcBef>
                <a:spcPct val="0"/>
              </a:spcBef>
              <a:defRPr/>
            </a:pPr>
            <a:endParaRPr lang="en-GB" sz="3600" b="1" dirty="0">
              <a:solidFill>
                <a:srgbClr val="002060"/>
              </a:solidFill>
              <a:latin typeface="Neue Haas Grotesk Text Pro"/>
              <a:ea typeface="+mj-ea"/>
              <a:cs typeface="+mj-cs"/>
            </a:endParaRPr>
          </a:p>
          <a:p>
            <a:pPr marL="514350" indent="-514350">
              <a:buFont typeface="+mj-lt"/>
              <a:buAutoNum type="arabicPeriod"/>
              <a:defRPr/>
            </a:pPr>
            <a:r>
              <a:rPr lang="en-GB" sz="2600" b="1" u="sng"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Perception 1: </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Why do I need to waste time sitting through a boring lecture when AI can do my assignment for me?</a:t>
            </a:r>
          </a:p>
          <a:p>
            <a:pPr marL="514350" indent="-514350">
              <a:buFont typeface="+mj-lt"/>
              <a:buAutoNum type="arabicPeriod"/>
              <a:defRPr/>
            </a:pPr>
            <a:endPar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14350" indent="-514350">
              <a:buFont typeface="+mj-lt"/>
              <a:buAutoNum type="arabicPeriod"/>
              <a:defRPr/>
            </a:pPr>
            <a:r>
              <a:rPr lang="en-GB" sz="2600" b="1" u="sng"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Perception 2: </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You have no idea how good I am at using AI tools; No professor or software could ever pick up on it !</a:t>
            </a:r>
          </a:p>
          <a:p>
            <a:pPr marL="514350" indent="-514350">
              <a:buFont typeface="+mj-lt"/>
              <a:buAutoNum type="arabicPeriod"/>
              <a:defRPr/>
            </a:pPr>
            <a:endPar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14350" indent="-514350">
              <a:buFont typeface="+mj-lt"/>
              <a:buAutoNum type="arabicPeriod"/>
              <a:defRPr/>
            </a:pPr>
            <a:r>
              <a:rPr lang="en-GB" sz="2600" b="1" u="sng"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Perception 3:  </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Why do I need to learn citations and referencing when AI will do it for me? </a:t>
            </a:r>
          </a:p>
        </p:txBody>
      </p:sp>
      <p:pic>
        <p:nvPicPr>
          <p:cNvPr id="1028" name="Picture 4" descr="Free Burglar Criminal photo and picture">
            <a:extLst>
              <a:ext uri="{FF2B5EF4-FFF2-40B4-BE49-F238E27FC236}">
                <a16:creationId xmlns:a16="http://schemas.microsoft.com/office/drawing/2014/main" id="{C0D6681E-6EBA-16D3-F96A-1CD52083F9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9715" y="596348"/>
            <a:ext cx="2275449" cy="18594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71EE6A2-A4DC-E202-6C6A-7790C4295F41}"/>
              </a:ext>
            </a:extLst>
          </p:cNvPr>
          <p:cNvPicPr>
            <a:picLocks noChangeAspect="1"/>
          </p:cNvPicPr>
          <p:nvPr/>
        </p:nvPicPr>
        <p:blipFill>
          <a:blip r:embed="rId3"/>
          <a:stretch>
            <a:fillRect/>
          </a:stretch>
        </p:blipFill>
        <p:spPr>
          <a:xfrm>
            <a:off x="9982200" y="2818549"/>
            <a:ext cx="1583635" cy="1583635"/>
          </a:xfrm>
          <a:prstGeom prst="rect">
            <a:avLst/>
          </a:prstGeom>
        </p:spPr>
      </p:pic>
    </p:spTree>
    <p:extLst>
      <p:ext uri="{BB962C8B-B14F-4D97-AF65-F5344CB8AC3E}">
        <p14:creationId xmlns:p14="http://schemas.microsoft.com/office/powerpoint/2010/main" val="3211051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2"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1000" fill="hold"/>
                                        <p:tgtEl>
                                          <p:spTgt spid="1028"/>
                                        </p:tgtEl>
                                        <p:attrNameLst>
                                          <p:attrName>ppt_x</p:attrName>
                                        </p:attrNameLst>
                                      </p:cBhvr>
                                      <p:tavLst>
                                        <p:tav tm="0">
                                          <p:val>
                                            <p:strVal val="0-#ppt_w/2"/>
                                          </p:val>
                                        </p:tav>
                                        <p:tav tm="100000">
                                          <p:val>
                                            <p:strVal val="#ppt_x"/>
                                          </p:val>
                                        </p:tav>
                                      </p:tavLst>
                                    </p:anim>
                                    <p:anim calcmode="lin" valueType="num">
                                      <p:cBhvr additive="base">
                                        <p:cTn id="13" dur="1000" fill="hold"/>
                                        <p:tgtEl>
                                          <p:spTgt spid="1028"/>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9E562-6B78-F2AA-B790-1B520D74AC7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0E0764D-435E-98E1-2AB9-0301CB72A886}"/>
              </a:ext>
            </a:extLst>
          </p:cNvPr>
          <p:cNvSpPr txBox="1"/>
          <p:nvPr/>
        </p:nvSpPr>
        <p:spPr>
          <a:xfrm>
            <a:off x="805068" y="582769"/>
            <a:ext cx="10098158" cy="5256824"/>
          </a:xfrm>
          <a:prstGeom prst="rect">
            <a:avLst/>
          </a:prstGeom>
          <a:noFill/>
        </p:spPr>
        <p:txBody>
          <a:bodyPr wrap="square">
            <a:spAutoFit/>
          </a:bodyPr>
          <a:lstStyle/>
          <a:p>
            <a:pPr>
              <a:lnSpc>
                <a:spcPct val="90000"/>
              </a:lnSpc>
              <a:spcBef>
                <a:spcPct val="0"/>
              </a:spcBef>
              <a:defRPr/>
            </a:pPr>
            <a:r>
              <a:rPr lang="en-GB" sz="3600" b="1" dirty="0">
                <a:solidFill>
                  <a:srgbClr val="0070C0"/>
                </a:solidFill>
                <a:latin typeface="Avenir Next LT Pro" panose="020B0504020202020204" pitchFamily="34" charset="0"/>
              </a:rPr>
              <a:t>Why these perceptions among students</a:t>
            </a:r>
          </a:p>
          <a:p>
            <a:pPr>
              <a:lnSpc>
                <a:spcPct val="90000"/>
              </a:lnSpc>
              <a:spcBef>
                <a:spcPct val="0"/>
              </a:spcBef>
              <a:defRPr/>
            </a:pPr>
            <a:endParaRPr lang="en-GB" sz="3600" b="1" dirty="0">
              <a:solidFill>
                <a:srgbClr val="0070C0"/>
              </a:solidFill>
              <a:latin typeface="Avenir Next LT Pro" panose="020B0504020202020204" pitchFamily="34" charset="0"/>
            </a:endParaRPr>
          </a:p>
          <a:p>
            <a:pPr>
              <a:lnSpc>
                <a:spcPct val="90000"/>
              </a:lnSpc>
              <a:spcBef>
                <a:spcPct val="0"/>
              </a:spcBef>
              <a:defRPr/>
            </a:pPr>
            <a:endParaRPr lang="en-GB" sz="1200" b="1" dirty="0">
              <a:solidFill>
                <a:srgbClr val="002060"/>
              </a:solidFill>
              <a:latin typeface="Neue Haas Grotesk Text Pro"/>
              <a:ea typeface="+mj-ea"/>
              <a:cs typeface="+mj-cs"/>
            </a:endParaRPr>
          </a:p>
          <a:p>
            <a:pPr marL="514350" indent="-514350">
              <a:buFont typeface="+mj-lt"/>
              <a:buAutoNum type="arabicPeriod"/>
              <a:defRPr/>
            </a:pP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Might have predominantly used </a:t>
            </a: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Google </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for searching and finding information</a:t>
            </a:r>
          </a:p>
          <a:p>
            <a:pPr marL="514350" indent="-514350">
              <a:buFont typeface="+mj-lt"/>
              <a:buAutoNum type="arabicPeriod"/>
              <a:defRPr/>
            </a:pP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Might not have been introduced to </a:t>
            </a: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information literacy</a:t>
            </a:r>
          </a:p>
          <a:p>
            <a:pPr marL="514350" indent="-514350">
              <a:buFont typeface="+mj-lt"/>
              <a:buAutoNum type="arabicPeriod"/>
              <a:defRPr/>
            </a:pP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Might not be aware of </a:t>
            </a: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academic ethics </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and referencing</a:t>
            </a:r>
          </a:p>
          <a:p>
            <a:pPr marL="514350" indent="-514350">
              <a:buFont typeface="+mj-lt"/>
              <a:buAutoNum type="arabicPeriod"/>
              <a:defRPr/>
            </a:pP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Might be </a:t>
            </a: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time-bound</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 mature learners, digital literacy</a:t>
            </a:r>
          </a:p>
          <a:p>
            <a:pPr marL="514350" indent="-514350">
              <a:buFont typeface="+mj-lt"/>
              <a:buAutoNum type="arabicPeriod"/>
              <a:defRPr/>
            </a:pP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Might be an </a:t>
            </a: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international</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 student, a non-English speaker</a:t>
            </a:r>
          </a:p>
          <a:p>
            <a:pPr marL="514350" indent="-514350">
              <a:buFont typeface="+mj-lt"/>
              <a:buAutoNum type="arabicPeriod"/>
              <a:defRPr/>
            </a:pP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Might have low </a:t>
            </a: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confidence</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 in themselves as academic writers</a:t>
            </a:r>
          </a:p>
          <a:p>
            <a:pPr marL="514350" indent="-514350">
              <a:buFont typeface="+mj-lt"/>
              <a:buAutoNum type="arabicPeriod"/>
              <a:defRPr/>
            </a:pP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Might be neuro-divergent, </a:t>
            </a: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have anxiety</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 might not understand the assignment, might look for an easy way out</a:t>
            </a:r>
          </a:p>
          <a:p>
            <a:pPr marL="514350" indent="-514350">
              <a:buFont typeface="+mj-lt"/>
              <a:buAutoNum type="arabicPeriod"/>
              <a:defRPr/>
            </a:pP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Curiosity, dependence, </a:t>
            </a: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peer pressure</a:t>
            </a:r>
          </a:p>
        </p:txBody>
      </p:sp>
    </p:spTree>
    <p:extLst>
      <p:ext uri="{BB962C8B-B14F-4D97-AF65-F5344CB8AC3E}">
        <p14:creationId xmlns:p14="http://schemas.microsoft.com/office/powerpoint/2010/main" val="423212135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9CA1BD4-9EB3-79DC-D651-45F949C10445}"/>
              </a:ext>
            </a:extLst>
          </p:cNvPr>
          <p:cNvSpPr txBox="1">
            <a:spLocks/>
          </p:cNvSpPr>
          <p:nvPr/>
        </p:nvSpPr>
        <p:spPr>
          <a:xfrm>
            <a:off x="425302" y="555444"/>
            <a:ext cx="11323675" cy="67282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marR="0" lvl="0" indent="0" fontAlgn="auto">
              <a:spcAft>
                <a:spcPts val="0"/>
              </a:spcAft>
              <a:buClrTx/>
              <a:buSzTx/>
              <a:buFontTx/>
              <a:buNone/>
              <a:tabLst/>
              <a:defRPr/>
            </a:pPr>
            <a:r>
              <a:rPr lang="en-US" dirty="0">
                <a:solidFill>
                  <a:srgbClr val="0070C0"/>
                </a:solidFill>
                <a:latin typeface="Avenir Next LT Pro" panose="020B0504020202020204" pitchFamily="34" charset="0"/>
                <a:ea typeface="+mn-ea"/>
                <a:cs typeface="+mn-cs"/>
              </a:rPr>
              <a:t>Do students really use AI for academic research? </a:t>
            </a:r>
          </a:p>
        </p:txBody>
      </p:sp>
      <p:cxnSp>
        <p:nvCxnSpPr>
          <p:cNvPr id="6" name="Straight Connector 5">
            <a:extLst>
              <a:ext uri="{FF2B5EF4-FFF2-40B4-BE49-F238E27FC236}">
                <a16:creationId xmlns:a16="http://schemas.microsoft.com/office/drawing/2014/main" id="{9814C945-AE6E-950C-98A1-2EA435E97B1B}"/>
              </a:ext>
              <a:ext uri="{C183D7F6-B498-43B3-948B-1728B52AA6E4}">
                <adec:decorative xmlns:adec="http://schemas.microsoft.com/office/drawing/2017/decorative" val="1"/>
              </a:ext>
            </a:extLst>
          </p:cNvPr>
          <p:cNvCxnSpPr>
            <a:cxnSpLocks/>
          </p:cNvCxnSpPr>
          <p:nvPr/>
        </p:nvCxnSpPr>
        <p:spPr>
          <a:xfrm>
            <a:off x="1034707" y="1285489"/>
            <a:ext cx="10122586" cy="0"/>
          </a:xfrm>
          <a:prstGeom prst="line">
            <a:avLst/>
          </a:prstGeom>
          <a:ln w="76200"/>
        </p:spPr>
        <p:style>
          <a:lnRef idx="1">
            <a:schemeClr val="dk1"/>
          </a:lnRef>
          <a:fillRef idx="0">
            <a:schemeClr val="dk1"/>
          </a:fillRef>
          <a:effectRef idx="0">
            <a:schemeClr val="dk1"/>
          </a:effectRef>
          <a:fontRef idx="minor">
            <a:schemeClr val="tx1"/>
          </a:fontRef>
        </p:style>
      </p:cxnSp>
      <p:sp>
        <p:nvSpPr>
          <p:cNvPr id="13" name="Date Placeholder 5">
            <a:extLst>
              <a:ext uri="{FF2B5EF4-FFF2-40B4-BE49-F238E27FC236}">
                <a16:creationId xmlns:a16="http://schemas.microsoft.com/office/drawing/2014/main" id="{3D04EBE9-2007-69D2-FB6C-FA88BAD95085}"/>
              </a:ext>
            </a:extLst>
          </p:cNvPr>
          <p:cNvSpPr txBox="1">
            <a:spLocks/>
          </p:cNvSpPr>
          <p:nvPr/>
        </p:nvSpPr>
        <p:spPr>
          <a:xfrm>
            <a:off x="965849" y="5960223"/>
            <a:ext cx="10169945" cy="461174"/>
          </a:xfrm>
          <a:prstGeom prst="rect">
            <a:avLst/>
          </a:prstGeom>
        </p:spPr>
        <p:txBody>
          <a:bodyPr lIns="0" tIns="0" rIns="0" bIns="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Neue Haas Grotesk Text Pro"/>
                <a:ea typeface="+mn-lt"/>
                <a:cs typeface="+mn-lt"/>
              </a:rPr>
              <a:t>Freeman, J. (2024). ‘Provide or punish? Students’ views on generative AI in higher education’, HEPI Policy Note 51. Available at</a:t>
            </a:r>
            <a:r>
              <a:rPr kumimoji="0" lang="en-US" sz="1600" b="0" i="0" u="none" strike="noStrike" kern="1200" cap="none" spc="0" normalizeH="0" baseline="0" noProof="0" dirty="0">
                <a:ln>
                  <a:noFill/>
                </a:ln>
                <a:solidFill>
                  <a:srgbClr val="0070C0"/>
                </a:solidFill>
                <a:effectLst/>
                <a:uLnTx/>
                <a:uFillTx/>
                <a:latin typeface="Neue Haas Grotesk Text Pro"/>
                <a:ea typeface="+mn-lt"/>
                <a:cs typeface="+mn-lt"/>
              </a:rPr>
              <a:t>: </a:t>
            </a:r>
            <a:r>
              <a:rPr kumimoji="0" lang="en-US" sz="1600" b="0" i="0" u="none" strike="noStrike" kern="1200" cap="none" spc="0" normalizeH="0" baseline="0" noProof="0" dirty="0">
                <a:ln>
                  <a:noFill/>
                </a:ln>
                <a:solidFill>
                  <a:srgbClr val="0070C0"/>
                </a:solidFill>
                <a:effectLst/>
                <a:uLnTx/>
                <a:uFillTx/>
                <a:latin typeface="Neue Haas Grotesk Text Pro"/>
                <a:ea typeface="+mn-lt"/>
                <a:cs typeface="+mn-lt"/>
                <a:hlinkClick r:id="rId2">
                  <a:extLst>
                    <a:ext uri="{A12FA001-AC4F-418D-AE19-62706E023703}">
                      <ahyp:hlinkClr xmlns:ahyp="http://schemas.microsoft.com/office/drawing/2018/hyperlinkcolor" val="tx"/>
                    </a:ext>
                  </a:extLst>
                </a:hlinkClick>
              </a:rPr>
              <a:t>https://www.hepi.ac.uk/wp-content/uploads/2024/01/HEPI-Policy-Note-51.pdf</a:t>
            </a:r>
            <a:r>
              <a:rPr kumimoji="0" lang="en-US" sz="1600" b="0" i="0" u="none" strike="noStrike" kern="1200" cap="none" spc="0" normalizeH="0" baseline="0" noProof="0" dirty="0">
                <a:ln>
                  <a:noFill/>
                </a:ln>
                <a:solidFill>
                  <a:srgbClr val="0070C0"/>
                </a:solidFill>
                <a:effectLst/>
                <a:uLnTx/>
                <a:uFillTx/>
                <a:latin typeface="Neue Haas Grotesk Text Pro"/>
                <a:ea typeface="+mn-lt"/>
                <a:cs typeface="+mn-lt"/>
              </a:rPr>
              <a:t>   </a:t>
            </a:r>
            <a:endParaRPr kumimoji="0" lang="en-US" sz="1800" b="0" i="0" u="none" strike="noStrike" kern="1200" cap="none" spc="0" normalizeH="0" baseline="0" noProof="0" dirty="0">
              <a:ln>
                <a:noFill/>
              </a:ln>
              <a:solidFill>
                <a:srgbClr val="0070C0"/>
              </a:solidFill>
              <a:effectLst/>
              <a:uLnTx/>
              <a:uFillTx/>
              <a:latin typeface="Neue Haas Grotesk Tex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Neue Haas Grotesk Text Pro"/>
              <a:ea typeface="+mn-ea"/>
              <a:cs typeface="+mn-cs"/>
            </a:endParaRPr>
          </a:p>
        </p:txBody>
      </p:sp>
      <p:graphicFrame>
        <p:nvGraphicFramePr>
          <p:cNvPr id="10" name="Table 9">
            <a:extLst>
              <a:ext uri="{FF2B5EF4-FFF2-40B4-BE49-F238E27FC236}">
                <a16:creationId xmlns:a16="http://schemas.microsoft.com/office/drawing/2014/main" id="{A671DC91-7CB9-2F40-F9BA-494D8B48308B}"/>
              </a:ext>
            </a:extLst>
          </p:cNvPr>
          <p:cNvGraphicFramePr>
            <a:graphicFrameLocks noGrp="1"/>
          </p:cNvGraphicFramePr>
          <p:nvPr/>
        </p:nvGraphicFramePr>
        <p:xfrm>
          <a:off x="1052186" y="1672858"/>
          <a:ext cx="10082359" cy="4139220"/>
        </p:xfrm>
        <a:graphic>
          <a:graphicData uri="http://schemas.openxmlformats.org/drawingml/2006/table">
            <a:tbl>
              <a:tblPr bandRow="1">
                <a:tableStyleId>{5C22544A-7EE6-4342-B048-85BDC9FD1C3A}</a:tableStyleId>
              </a:tblPr>
              <a:tblGrid>
                <a:gridCol w="2481409">
                  <a:extLst>
                    <a:ext uri="{9D8B030D-6E8A-4147-A177-3AD203B41FA5}">
                      <a16:colId xmlns:a16="http://schemas.microsoft.com/office/drawing/2014/main" val="433621263"/>
                    </a:ext>
                  </a:extLst>
                </a:gridCol>
                <a:gridCol w="2533650">
                  <a:extLst>
                    <a:ext uri="{9D8B030D-6E8A-4147-A177-3AD203B41FA5}">
                      <a16:colId xmlns:a16="http://schemas.microsoft.com/office/drawing/2014/main" val="3745421745"/>
                    </a:ext>
                  </a:extLst>
                </a:gridCol>
                <a:gridCol w="2533650">
                  <a:extLst>
                    <a:ext uri="{9D8B030D-6E8A-4147-A177-3AD203B41FA5}">
                      <a16:colId xmlns:a16="http://schemas.microsoft.com/office/drawing/2014/main" val="1416705692"/>
                    </a:ext>
                  </a:extLst>
                </a:gridCol>
                <a:gridCol w="2533650">
                  <a:extLst>
                    <a:ext uri="{9D8B030D-6E8A-4147-A177-3AD203B41FA5}">
                      <a16:colId xmlns:a16="http://schemas.microsoft.com/office/drawing/2014/main" val="2596950498"/>
                    </a:ext>
                  </a:extLst>
                </a:gridCol>
              </a:tblGrid>
              <a:tr h="799431">
                <a:tc>
                  <a:txBody>
                    <a:bodyPr/>
                    <a:lstStyle/>
                    <a:p>
                      <a:pPr marL="0" algn="ctr" rtl="0" eaLnBrk="1" fontAlgn="base" latinLnBrk="0" hangingPunct="1"/>
                      <a:r>
                        <a:rPr lang="en-US" sz="3200" b="1" i="0" u="none" strike="noStrike" kern="1200">
                          <a:ln w="6350">
                            <a:solidFill>
                              <a:schemeClr val="tx1"/>
                            </a:solidFill>
                          </a:ln>
                          <a:solidFill>
                            <a:schemeClr val="accent3">
                              <a:lumMod val="50000"/>
                            </a:schemeClr>
                          </a:solidFill>
                          <a:effectLst/>
                          <a:latin typeface="Arial" panose="020B0604020202020204" pitchFamily="34" charset="0"/>
                          <a:cs typeface="Arial" panose="020B0604020202020204" pitchFamily="34" charset="0"/>
                        </a:rPr>
                        <a:t>66% </a:t>
                      </a:r>
                      <a:endParaRPr lang="en-US" sz="1800" b="0" i="0" u="none" strike="noStrike" dirty="0">
                        <a:ln w="6350">
                          <a:solidFill>
                            <a:schemeClr val="tx1"/>
                          </a:solidFill>
                        </a:ln>
                        <a:solidFill>
                          <a:schemeClr val="accent3">
                            <a:lumMod val="50000"/>
                          </a:schemeClr>
                        </a:solidFill>
                        <a:effectLst/>
                        <a:latin typeface="Arial" panose="020B0604020202020204" pitchFamily="34" charset="0"/>
                      </a:endParaRPr>
                    </a:p>
                  </a:txBody>
                  <a:tcPr marL="66675" marR="66675">
                    <a:lnL>
                      <a:noFill/>
                    </a:lnL>
                    <a:lnR>
                      <a:noFill/>
                    </a:lnR>
                    <a:lnT>
                      <a:noFill/>
                    </a:lnT>
                    <a:lnB>
                      <a:noFill/>
                    </a:lnB>
                    <a:solidFill>
                      <a:schemeClr val="bg2">
                        <a:lumMod val="90000"/>
                        <a:alpha val="68000"/>
                      </a:schemeClr>
                    </a:solidFill>
                  </a:tcPr>
                </a:tc>
                <a:tc>
                  <a:txBody>
                    <a:bodyPr/>
                    <a:lstStyle/>
                    <a:p>
                      <a:pPr marL="0" algn="ctr" defTabSz="914400" rtl="0" eaLnBrk="1" fontAlgn="base" latinLnBrk="0" hangingPunct="1"/>
                      <a:r>
                        <a:rPr lang="en-US" sz="3200" b="1" i="0" u="none" strike="noStrike" kern="1200">
                          <a:ln w="6350">
                            <a:solidFill>
                              <a:schemeClr val="tx1"/>
                            </a:solidFill>
                          </a:ln>
                          <a:solidFill>
                            <a:schemeClr val="accent3">
                              <a:lumMod val="50000"/>
                            </a:schemeClr>
                          </a:solidFill>
                          <a:effectLst/>
                          <a:latin typeface="Arial" panose="020B0604020202020204" pitchFamily="34" charset="0"/>
                          <a:ea typeface="+mn-ea"/>
                          <a:cs typeface="Arial" panose="020B0604020202020204" pitchFamily="34" charset="0"/>
                        </a:rPr>
                        <a:t>54% </a:t>
                      </a:r>
                      <a:endParaRPr lang="en-US" sz="3200" b="1" i="0" u="none" strike="noStrike" kern="1200" dirty="0">
                        <a:ln w="6350">
                          <a:solidFill>
                            <a:schemeClr val="tx1"/>
                          </a:solidFill>
                        </a:ln>
                        <a:solidFill>
                          <a:schemeClr val="accent3">
                            <a:lumMod val="50000"/>
                          </a:schemeClr>
                        </a:solidFill>
                        <a:effectLst/>
                        <a:latin typeface="Arial" panose="020B0604020202020204" pitchFamily="34" charset="0"/>
                        <a:ea typeface="+mn-ea"/>
                        <a:cs typeface="Arial" panose="020B0604020202020204" pitchFamily="34" charset="0"/>
                      </a:endParaRPr>
                    </a:p>
                  </a:txBody>
                  <a:tcPr marL="66675" marR="66675">
                    <a:lnL>
                      <a:noFill/>
                    </a:lnL>
                    <a:lnR>
                      <a:noFill/>
                    </a:lnR>
                    <a:lnT>
                      <a:noFill/>
                    </a:lnT>
                    <a:lnB>
                      <a:noFill/>
                    </a:lnB>
                    <a:solidFill>
                      <a:schemeClr val="bg2">
                        <a:lumMod val="90000"/>
                        <a:alpha val="68000"/>
                      </a:schemeClr>
                    </a:solidFill>
                  </a:tcPr>
                </a:tc>
                <a:tc>
                  <a:txBody>
                    <a:bodyPr/>
                    <a:lstStyle/>
                    <a:p>
                      <a:pPr marL="0" algn="ctr" rtl="0" eaLnBrk="1" fontAlgn="base" latinLnBrk="0" hangingPunct="1"/>
                      <a:r>
                        <a:rPr lang="en-US" sz="3200" b="1" i="0" u="none" strike="noStrike" kern="1200">
                          <a:ln w="6350">
                            <a:solidFill>
                              <a:schemeClr val="tx1"/>
                            </a:solidFill>
                          </a:ln>
                          <a:solidFill>
                            <a:schemeClr val="accent3">
                              <a:lumMod val="50000"/>
                            </a:schemeClr>
                          </a:solidFill>
                          <a:effectLst/>
                          <a:latin typeface="Arial" panose="020B0604020202020204" pitchFamily="34" charset="0"/>
                          <a:ea typeface="+mn-ea"/>
                          <a:cs typeface="Arial" panose="020B0604020202020204" pitchFamily="34" charset="0"/>
                        </a:rPr>
                        <a:t>36% </a:t>
                      </a:r>
                      <a:endParaRPr lang="en-US" sz="3200" b="1" i="0" u="none" strike="noStrike" kern="1200" dirty="0">
                        <a:ln w="6350">
                          <a:solidFill>
                            <a:schemeClr val="tx1"/>
                          </a:solidFill>
                        </a:ln>
                        <a:solidFill>
                          <a:schemeClr val="accent3">
                            <a:lumMod val="50000"/>
                          </a:schemeClr>
                        </a:solidFill>
                        <a:effectLst/>
                        <a:latin typeface="Arial" panose="020B0604020202020204" pitchFamily="34" charset="0"/>
                        <a:ea typeface="+mn-ea"/>
                        <a:cs typeface="Arial" panose="020B0604020202020204" pitchFamily="34" charset="0"/>
                      </a:endParaRPr>
                    </a:p>
                  </a:txBody>
                  <a:tcPr marL="66675" marR="66675">
                    <a:lnL>
                      <a:noFill/>
                    </a:lnL>
                    <a:lnR>
                      <a:noFill/>
                    </a:lnR>
                    <a:lnT>
                      <a:noFill/>
                    </a:lnT>
                    <a:lnB>
                      <a:noFill/>
                    </a:lnB>
                    <a:solidFill>
                      <a:schemeClr val="bg2">
                        <a:lumMod val="90000"/>
                        <a:alpha val="68000"/>
                      </a:schemeClr>
                    </a:solidFill>
                  </a:tcPr>
                </a:tc>
                <a:tc>
                  <a:txBody>
                    <a:bodyPr/>
                    <a:lstStyle/>
                    <a:p>
                      <a:pPr marL="0" algn="ctr" rtl="0" eaLnBrk="1" fontAlgn="base" latinLnBrk="0" hangingPunct="1"/>
                      <a:r>
                        <a:rPr lang="en-US" sz="3200" b="1" i="0" u="none" strike="noStrike" kern="1200">
                          <a:ln w="6350">
                            <a:solidFill>
                              <a:schemeClr val="tx1"/>
                            </a:solidFill>
                          </a:ln>
                          <a:solidFill>
                            <a:schemeClr val="accent3">
                              <a:lumMod val="50000"/>
                            </a:schemeClr>
                          </a:solidFill>
                          <a:effectLst/>
                          <a:latin typeface="Arial" panose="020B0604020202020204" pitchFamily="34" charset="0"/>
                          <a:cs typeface="Arial" panose="020B0604020202020204" pitchFamily="34" charset="0"/>
                        </a:rPr>
                        <a:t>53% </a:t>
                      </a:r>
                      <a:endParaRPr lang="en-US" sz="1800" b="0" i="0" u="none" strike="noStrike" dirty="0">
                        <a:ln w="6350">
                          <a:solidFill>
                            <a:schemeClr val="tx1"/>
                          </a:solidFill>
                        </a:ln>
                        <a:solidFill>
                          <a:schemeClr val="accent3">
                            <a:lumMod val="50000"/>
                          </a:schemeClr>
                        </a:solidFill>
                        <a:effectLst/>
                        <a:latin typeface="Arial" panose="020B0604020202020204" pitchFamily="34" charset="0"/>
                      </a:endParaRPr>
                    </a:p>
                  </a:txBody>
                  <a:tcPr marL="66675" marR="66675">
                    <a:lnL>
                      <a:noFill/>
                    </a:lnL>
                    <a:lnR>
                      <a:noFill/>
                    </a:lnR>
                    <a:lnT>
                      <a:noFill/>
                    </a:lnT>
                    <a:lnB>
                      <a:noFill/>
                    </a:lnB>
                    <a:solidFill>
                      <a:schemeClr val="bg2">
                        <a:lumMod val="90000"/>
                        <a:alpha val="68000"/>
                      </a:schemeClr>
                    </a:solidFill>
                  </a:tcPr>
                </a:tc>
                <a:extLst>
                  <a:ext uri="{0D108BD9-81ED-4DB2-BD59-A6C34878D82A}">
                    <a16:rowId xmlns:a16="http://schemas.microsoft.com/office/drawing/2014/main" val="453375858"/>
                  </a:ext>
                </a:extLst>
              </a:tr>
              <a:tr h="1252467">
                <a:tc>
                  <a:txBody>
                    <a:bodyPr/>
                    <a:lstStyle/>
                    <a:p>
                      <a:pPr marL="0" algn="ctr" rtl="0" eaLnBrk="1" fontAlgn="base" latinLnBrk="0" hangingPunct="1"/>
                      <a:r>
                        <a:rPr lang="en-GB" sz="2000" b="0" i="0" u="none" strike="noStrike" kern="1200">
                          <a:ln w="6350">
                            <a:solidFill>
                              <a:schemeClr val="tx1"/>
                            </a:solidFill>
                          </a:ln>
                          <a:solidFill>
                            <a:schemeClr val="accent3">
                              <a:lumMod val="50000"/>
                            </a:schemeClr>
                          </a:solidFill>
                          <a:effectLst/>
                          <a:latin typeface="Arial" panose="020B0604020202020204" pitchFamily="34" charset="0"/>
                          <a:cs typeface="Arial" panose="020B0604020202020204" pitchFamily="34" charset="0"/>
                        </a:rPr>
                        <a:t>Use AI to explain concepts</a:t>
                      </a:r>
                      <a:endParaRPr lang="en-GB" sz="1800" b="0" i="0" u="none" strike="noStrike" dirty="0">
                        <a:ln w="6350">
                          <a:solidFill>
                            <a:schemeClr val="tx1"/>
                          </a:solidFill>
                        </a:ln>
                        <a:solidFill>
                          <a:schemeClr val="accent3">
                            <a:lumMod val="50000"/>
                          </a:schemeClr>
                        </a:solidFill>
                        <a:effectLst/>
                        <a:latin typeface="Arial" panose="020B0604020202020204" pitchFamily="34" charset="0"/>
                      </a:endParaRPr>
                    </a:p>
                  </a:txBody>
                  <a:tcPr marL="66675" marR="66675">
                    <a:lnL>
                      <a:noFill/>
                    </a:lnL>
                    <a:lnR>
                      <a:noFill/>
                    </a:lnR>
                    <a:lnT>
                      <a:noFill/>
                    </a:lnT>
                    <a:lnB>
                      <a:noFill/>
                    </a:lnB>
                    <a:solidFill>
                      <a:schemeClr val="bg2">
                        <a:lumMod val="90000"/>
                        <a:alpha val="68000"/>
                      </a:schemeClr>
                    </a:solidFill>
                  </a:tcPr>
                </a:tc>
                <a:tc>
                  <a:txBody>
                    <a:bodyPr/>
                    <a:lstStyle/>
                    <a:p>
                      <a:pPr marL="0" algn="ctr" rtl="0" eaLnBrk="1" fontAlgn="base" latinLnBrk="0" hangingPunct="1"/>
                      <a:r>
                        <a:rPr lang="en-US" sz="2000" b="0" i="0" u="none" strike="noStrike" kern="1200">
                          <a:ln w="6350">
                            <a:solidFill>
                              <a:schemeClr val="tx1"/>
                            </a:solidFill>
                          </a:ln>
                          <a:solidFill>
                            <a:schemeClr val="accent3">
                              <a:lumMod val="50000"/>
                            </a:schemeClr>
                          </a:solidFill>
                          <a:effectLst/>
                          <a:latin typeface="Arial" panose="020B0604020202020204" pitchFamily="34" charset="0"/>
                          <a:cs typeface="Arial" panose="020B0604020202020204" pitchFamily="34" charset="0"/>
                        </a:rPr>
                        <a:t>Use AI to suggest ideas</a:t>
                      </a:r>
                      <a:endParaRPr lang="en-US" sz="1800" b="0" i="0" u="none" strike="noStrike" dirty="0">
                        <a:ln w="6350">
                          <a:solidFill>
                            <a:schemeClr val="tx1"/>
                          </a:solidFill>
                        </a:ln>
                        <a:solidFill>
                          <a:schemeClr val="accent3">
                            <a:lumMod val="50000"/>
                          </a:schemeClr>
                        </a:solidFill>
                        <a:effectLst/>
                        <a:latin typeface="Arial" panose="020B0604020202020204" pitchFamily="34" charset="0"/>
                      </a:endParaRPr>
                    </a:p>
                  </a:txBody>
                  <a:tcPr marL="66675" marR="66675">
                    <a:lnL>
                      <a:noFill/>
                    </a:lnL>
                    <a:lnR>
                      <a:noFill/>
                    </a:lnR>
                    <a:lnT>
                      <a:noFill/>
                    </a:lnT>
                    <a:lnB>
                      <a:noFill/>
                    </a:lnB>
                    <a:solidFill>
                      <a:schemeClr val="bg2">
                        <a:lumMod val="90000"/>
                        <a:alpha val="68000"/>
                      </a:schemeClr>
                    </a:solidFill>
                  </a:tcPr>
                </a:tc>
                <a:tc>
                  <a:txBody>
                    <a:bodyPr/>
                    <a:lstStyle/>
                    <a:p>
                      <a:pPr marL="0" algn="ctr" rtl="0" eaLnBrk="1" fontAlgn="base" latinLnBrk="0" hangingPunct="1"/>
                      <a:r>
                        <a:rPr lang="en-GB" sz="2000" b="0" i="0" u="none" strike="noStrike" kern="1200">
                          <a:ln w="6350">
                            <a:solidFill>
                              <a:schemeClr val="tx1"/>
                            </a:solidFill>
                          </a:ln>
                          <a:solidFill>
                            <a:schemeClr val="accent3">
                              <a:lumMod val="50000"/>
                            </a:schemeClr>
                          </a:solidFill>
                          <a:effectLst/>
                          <a:latin typeface="Arial" panose="020B0604020202020204" pitchFamily="34" charset="0"/>
                          <a:cs typeface="Arial" panose="020B0604020202020204" pitchFamily="34" charset="0"/>
                        </a:rPr>
                        <a:t>Use AI mainly as a private tutor</a:t>
                      </a:r>
                      <a:endParaRPr lang="en-GB" sz="1800" b="0" i="0" u="none" strike="noStrike" dirty="0">
                        <a:ln w="6350">
                          <a:solidFill>
                            <a:schemeClr val="tx1"/>
                          </a:solidFill>
                        </a:ln>
                        <a:solidFill>
                          <a:schemeClr val="accent3">
                            <a:lumMod val="50000"/>
                          </a:schemeClr>
                        </a:solidFill>
                        <a:effectLst/>
                        <a:latin typeface="Arial" panose="020B0604020202020204" pitchFamily="34" charset="0"/>
                      </a:endParaRPr>
                    </a:p>
                  </a:txBody>
                  <a:tcPr marL="66675" marR="66675">
                    <a:lnL>
                      <a:noFill/>
                    </a:lnL>
                    <a:lnR>
                      <a:noFill/>
                    </a:lnR>
                    <a:lnT>
                      <a:noFill/>
                    </a:lnT>
                    <a:lnB>
                      <a:noFill/>
                    </a:lnB>
                    <a:solidFill>
                      <a:schemeClr val="bg2">
                        <a:lumMod val="90000"/>
                        <a:alpha val="68000"/>
                      </a:schemeClr>
                    </a:solidFill>
                  </a:tcPr>
                </a:tc>
                <a:tc>
                  <a:txBody>
                    <a:bodyPr/>
                    <a:lstStyle/>
                    <a:p>
                      <a:pPr marL="0" algn="ctr" rtl="0" eaLnBrk="1" fontAlgn="base" latinLnBrk="0" hangingPunct="1"/>
                      <a:r>
                        <a:rPr lang="en-US" sz="2000" b="0" i="0" u="none" strike="noStrike" kern="1200">
                          <a:ln w="6350">
                            <a:solidFill>
                              <a:schemeClr val="tx1"/>
                            </a:solidFill>
                          </a:ln>
                          <a:solidFill>
                            <a:schemeClr val="accent3">
                              <a:lumMod val="50000"/>
                            </a:schemeClr>
                          </a:solidFill>
                          <a:effectLst/>
                          <a:latin typeface="Arial" panose="020B0604020202020204" pitchFamily="34" charset="0"/>
                          <a:cs typeface="Arial" panose="020B0604020202020204" pitchFamily="34" charset="0"/>
                        </a:rPr>
                        <a:t>Use Generative AI for assessments </a:t>
                      </a:r>
                      <a:endParaRPr lang="en-US" sz="1800" b="0" i="0" u="none" strike="noStrike" dirty="0">
                        <a:ln w="6350">
                          <a:solidFill>
                            <a:schemeClr val="tx1"/>
                          </a:solidFill>
                        </a:ln>
                        <a:solidFill>
                          <a:schemeClr val="accent3">
                            <a:lumMod val="50000"/>
                          </a:schemeClr>
                        </a:solidFill>
                        <a:effectLst/>
                        <a:latin typeface="Arial" panose="020B0604020202020204" pitchFamily="34" charset="0"/>
                      </a:endParaRPr>
                    </a:p>
                  </a:txBody>
                  <a:tcPr marL="66675" marR="66675">
                    <a:lnL>
                      <a:noFill/>
                    </a:lnL>
                    <a:lnR>
                      <a:noFill/>
                    </a:lnR>
                    <a:lnT>
                      <a:noFill/>
                    </a:lnT>
                    <a:lnB>
                      <a:noFill/>
                    </a:lnB>
                    <a:solidFill>
                      <a:schemeClr val="bg2">
                        <a:lumMod val="90000"/>
                        <a:alpha val="68000"/>
                      </a:schemeClr>
                    </a:solidFill>
                  </a:tcPr>
                </a:tc>
                <a:extLst>
                  <a:ext uri="{0D108BD9-81ED-4DB2-BD59-A6C34878D82A}">
                    <a16:rowId xmlns:a16="http://schemas.microsoft.com/office/drawing/2014/main" val="1346842118"/>
                  </a:ext>
                </a:extLst>
              </a:tr>
              <a:tr h="763639">
                <a:tc>
                  <a:txBody>
                    <a:bodyPr/>
                    <a:lstStyle/>
                    <a:p>
                      <a:pPr marL="0" algn="ctr" rtl="0" eaLnBrk="1" fontAlgn="base" latinLnBrk="0" hangingPunct="1"/>
                      <a:r>
                        <a:rPr lang="en-US" sz="3200" b="1" i="0" u="none" strike="noStrike" kern="1200">
                          <a:ln w="6350">
                            <a:solidFill>
                              <a:schemeClr val="tx1"/>
                            </a:solidFill>
                          </a:ln>
                          <a:solidFill>
                            <a:srgbClr val="0070C0"/>
                          </a:solidFill>
                          <a:effectLst/>
                          <a:latin typeface="Arial" panose="020B0604020202020204" pitchFamily="34" charset="0"/>
                          <a:cs typeface="Arial" panose="020B0604020202020204" pitchFamily="34" charset="0"/>
                        </a:rPr>
                        <a:t>35% </a:t>
                      </a:r>
                      <a:endParaRPr lang="en-US" sz="1800" b="0" i="0" u="none" strike="noStrike" dirty="0">
                        <a:ln w="6350">
                          <a:solidFill>
                            <a:schemeClr val="tx1"/>
                          </a:solidFill>
                        </a:ln>
                        <a:solidFill>
                          <a:srgbClr val="0070C0"/>
                        </a:solidFill>
                        <a:effectLst/>
                        <a:latin typeface="Arial" panose="020B0604020202020204" pitchFamily="34" charset="0"/>
                      </a:endParaRPr>
                    </a:p>
                  </a:txBody>
                  <a:tcPr marL="66675" marR="66675">
                    <a:lnL>
                      <a:noFill/>
                    </a:lnL>
                    <a:lnR>
                      <a:noFill/>
                    </a:lnR>
                    <a:lnT>
                      <a:noFill/>
                    </a:lnT>
                    <a:lnB>
                      <a:noFill/>
                    </a:lnB>
                    <a:solidFill>
                      <a:schemeClr val="bg2">
                        <a:lumMod val="90000"/>
                        <a:alpha val="68000"/>
                      </a:schemeClr>
                    </a:solidFill>
                  </a:tcPr>
                </a:tc>
                <a:tc>
                  <a:txBody>
                    <a:bodyPr/>
                    <a:lstStyle/>
                    <a:p>
                      <a:pPr marL="0" algn="ctr" rtl="0" eaLnBrk="1" fontAlgn="base" latinLnBrk="0" hangingPunct="1"/>
                      <a:r>
                        <a:rPr lang="en-US" sz="3200" b="1" i="0" u="none" strike="noStrike" kern="1200">
                          <a:ln w="6350">
                            <a:solidFill>
                              <a:schemeClr val="tx1"/>
                            </a:solidFill>
                          </a:ln>
                          <a:solidFill>
                            <a:srgbClr val="0070C0"/>
                          </a:solidFill>
                          <a:effectLst/>
                          <a:latin typeface="Arial" panose="020B0604020202020204" pitchFamily="34" charset="0"/>
                          <a:cs typeface="Arial" panose="020B0604020202020204" pitchFamily="34" charset="0"/>
                        </a:rPr>
                        <a:t>22% </a:t>
                      </a:r>
                      <a:endParaRPr lang="en-US" sz="1800" b="0" i="0" u="none" strike="noStrike" dirty="0">
                        <a:ln w="6350">
                          <a:solidFill>
                            <a:schemeClr val="tx1"/>
                          </a:solidFill>
                        </a:ln>
                        <a:solidFill>
                          <a:srgbClr val="0070C0"/>
                        </a:solidFill>
                        <a:effectLst/>
                        <a:latin typeface="Arial" panose="020B0604020202020204" pitchFamily="34" charset="0"/>
                      </a:endParaRPr>
                    </a:p>
                  </a:txBody>
                  <a:tcPr marL="66675" marR="66675">
                    <a:lnL>
                      <a:noFill/>
                    </a:lnL>
                    <a:lnR>
                      <a:noFill/>
                    </a:lnR>
                    <a:lnT>
                      <a:noFill/>
                    </a:lnT>
                    <a:lnB>
                      <a:noFill/>
                    </a:lnB>
                    <a:solidFill>
                      <a:schemeClr val="bg2">
                        <a:lumMod val="90000"/>
                        <a:alpha val="68000"/>
                      </a:schemeClr>
                    </a:solidFill>
                  </a:tcPr>
                </a:tc>
                <a:tc>
                  <a:txBody>
                    <a:bodyPr/>
                    <a:lstStyle/>
                    <a:p>
                      <a:pPr marL="0" algn="ctr" rtl="0" eaLnBrk="1" fontAlgn="base" latinLnBrk="0" hangingPunct="1"/>
                      <a:r>
                        <a:rPr lang="en-US" sz="3200" b="1" i="0" u="none" strike="noStrike" kern="1200">
                          <a:ln w="6350">
                            <a:solidFill>
                              <a:schemeClr val="tx1"/>
                            </a:solidFill>
                          </a:ln>
                          <a:solidFill>
                            <a:srgbClr val="0070C0"/>
                          </a:solidFill>
                          <a:effectLst/>
                          <a:latin typeface="Arial" panose="020B0604020202020204" pitchFamily="34" charset="0"/>
                          <a:cs typeface="Arial" panose="020B0604020202020204" pitchFamily="34" charset="0"/>
                        </a:rPr>
                        <a:t>63%</a:t>
                      </a:r>
                      <a:endParaRPr lang="en-US" sz="1800" b="0" i="0" u="none" strike="noStrike" dirty="0">
                        <a:ln w="6350">
                          <a:solidFill>
                            <a:schemeClr val="tx1"/>
                          </a:solidFill>
                        </a:ln>
                        <a:solidFill>
                          <a:srgbClr val="0070C0"/>
                        </a:solidFill>
                        <a:effectLst/>
                        <a:latin typeface="Arial" panose="020B0604020202020204" pitchFamily="34" charset="0"/>
                      </a:endParaRPr>
                    </a:p>
                  </a:txBody>
                  <a:tcPr marL="66675" marR="66675">
                    <a:lnL>
                      <a:noFill/>
                    </a:lnL>
                    <a:lnR>
                      <a:noFill/>
                    </a:lnR>
                    <a:lnT>
                      <a:noFill/>
                    </a:lnT>
                    <a:lnB>
                      <a:noFill/>
                    </a:lnB>
                    <a:solidFill>
                      <a:schemeClr val="bg2">
                        <a:lumMod val="90000"/>
                        <a:alpha val="68000"/>
                      </a:schemeClr>
                    </a:solidFill>
                  </a:tcPr>
                </a:tc>
                <a:tc>
                  <a:txBody>
                    <a:bodyPr/>
                    <a:lstStyle/>
                    <a:p>
                      <a:pPr marL="0" algn="ctr" rtl="0" eaLnBrk="1" fontAlgn="base" latinLnBrk="0" hangingPunct="1"/>
                      <a:r>
                        <a:rPr lang="en-US" sz="3200" b="1" i="0" u="none" strike="noStrike" kern="1200">
                          <a:ln w="6350">
                            <a:solidFill>
                              <a:schemeClr val="tx1"/>
                            </a:solidFill>
                          </a:ln>
                          <a:solidFill>
                            <a:srgbClr val="0070C0"/>
                          </a:solidFill>
                          <a:effectLst/>
                          <a:latin typeface="Arial" panose="020B0604020202020204" pitchFamily="34" charset="0"/>
                          <a:cs typeface="Arial" panose="020B0604020202020204" pitchFamily="34" charset="0"/>
                        </a:rPr>
                        <a:t>65%   </a:t>
                      </a:r>
                      <a:endParaRPr lang="en-US" sz="1800" b="0" i="0" u="none" strike="noStrike" dirty="0">
                        <a:ln w="6350">
                          <a:solidFill>
                            <a:schemeClr val="tx1"/>
                          </a:solidFill>
                        </a:ln>
                        <a:solidFill>
                          <a:srgbClr val="0070C0"/>
                        </a:solidFill>
                        <a:effectLst/>
                        <a:latin typeface="Arial" panose="020B0604020202020204" pitchFamily="34" charset="0"/>
                      </a:endParaRPr>
                    </a:p>
                  </a:txBody>
                  <a:tcPr marL="66675" marR="66675">
                    <a:lnL>
                      <a:noFill/>
                    </a:lnL>
                    <a:lnR>
                      <a:noFill/>
                    </a:lnR>
                    <a:lnT>
                      <a:noFill/>
                    </a:lnT>
                    <a:lnB>
                      <a:noFill/>
                    </a:lnB>
                    <a:solidFill>
                      <a:schemeClr val="bg2">
                        <a:lumMod val="90000"/>
                        <a:alpha val="68000"/>
                      </a:schemeClr>
                    </a:solidFill>
                  </a:tcPr>
                </a:tc>
                <a:extLst>
                  <a:ext uri="{0D108BD9-81ED-4DB2-BD59-A6C34878D82A}">
                    <a16:rowId xmlns:a16="http://schemas.microsoft.com/office/drawing/2014/main" val="3535821985"/>
                  </a:ext>
                </a:extLst>
              </a:tr>
              <a:tr h="1323683">
                <a:tc>
                  <a:txBody>
                    <a:bodyPr/>
                    <a:lstStyle/>
                    <a:p>
                      <a:pPr marL="0" algn="ctr" rtl="0" eaLnBrk="1" fontAlgn="base" latinLnBrk="0" hangingPunct="1"/>
                      <a:r>
                        <a:rPr lang="it-IT" sz="1800" b="0" i="0" u="none" strike="noStrike" kern="1200">
                          <a:ln w="6350">
                            <a:solidFill>
                              <a:schemeClr val="tx1"/>
                            </a:solidFill>
                          </a:ln>
                          <a:solidFill>
                            <a:srgbClr val="0070C0"/>
                          </a:solidFill>
                          <a:effectLst/>
                          <a:latin typeface="Arial" panose="020B0604020202020204" pitchFamily="34" charset="0"/>
                          <a:cs typeface="Arial" panose="020B0604020202020204" pitchFamily="34" charset="0"/>
                        </a:rPr>
                        <a:t>Unaware that AI produces false information</a:t>
                      </a:r>
                      <a:endParaRPr lang="it-IT" sz="1800" b="0" i="0" u="none" strike="noStrike" dirty="0">
                        <a:ln w="6350">
                          <a:solidFill>
                            <a:schemeClr val="tx1"/>
                          </a:solidFill>
                        </a:ln>
                        <a:solidFill>
                          <a:srgbClr val="0070C0"/>
                        </a:solidFill>
                        <a:effectLst/>
                        <a:latin typeface="Arial" panose="020B0604020202020204" pitchFamily="34" charset="0"/>
                      </a:endParaRPr>
                    </a:p>
                  </a:txBody>
                  <a:tcPr marL="66675" marR="66675">
                    <a:lnL>
                      <a:noFill/>
                    </a:lnL>
                    <a:lnR>
                      <a:noFill/>
                    </a:lnR>
                    <a:lnT>
                      <a:noFill/>
                    </a:lnT>
                    <a:lnB>
                      <a:noFill/>
                    </a:lnB>
                    <a:solidFill>
                      <a:schemeClr val="bg2">
                        <a:lumMod val="90000"/>
                        <a:alpha val="68000"/>
                      </a:schemeClr>
                    </a:solidFill>
                  </a:tcPr>
                </a:tc>
                <a:tc>
                  <a:txBody>
                    <a:bodyPr/>
                    <a:lstStyle/>
                    <a:p>
                      <a:pPr marL="0" algn="ctr" rtl="0" eaLnBrk="1" fontAlgn="base" latinLnBrk="0" hangingPunct="1"/>
                      <a:r>
                        <a:rPr lang="en-GB" sz="1800" b="0" i="0" u="none" strike="noStrike" kern="1200">
                          <a:ln w="6350">
                            <a:solidFill>
                              <a:schemeClr val="tx1"/>
                            </a:solidFill>
                          </a:ln>
                          <a:solidFill>
                            <a:srgbClr val="0070C0"/>
                          </a:solidFill>
                          <a:effectLst/>
                          <a:latin typeface="Arial" panose="020B0604020202020204" pitchFamily="34" charset="0"/>
                          <a:cs typeface="Arial" panose="020B0604020202020204" pitchFamily="34" charset="0"/>
                        </a:rPr>
                        <a:t>Are satisfied with AI support </a:t>
                      </a:r>
                      <a:endParaRPr lang="en-GB" sz="1800" b="0" i="0" u="none" strike="noStrike" dirty="0">
                        <a:ln w="6350">
                          <a:solidFill>
                            <a:schemeClr val="tx1"/>
                          </a:solidFill>
                        </a:ln>
                        <a:solidFill>
                          <a:srgbClr val="0070C0"/>
                        </a:solidFill>
                        <a:effectLst/>
                        <a:latin typeface="Arial" panose="020B0604020202020204" pitchFamily="34" charset="0"/>
                      </a:endParaRPr>
                    </a:p>
                  </a:txBody>
                  <a:tcPr marL="66675" marR="66675">
                    <a:lnL>
                      <a:noFill/>
                    </a:lnL>
                    <a:lnR>
                      <a:noFill/>
                    </a:lnR>
                    <a:lnT>
                      <a:noFill/>
                    </a:lnT>
                    <a:lnB>
                      <a:noFill/>
                    </a:lnB>
                    <a:solidFill>
                      <a:schemeClr val="bg2">
                        <a:lumMod val="90000"/>
                        <a:alpha val="68000"/>
                      </a:schemeClr>
                    </a:solidFill>
                  </a:tcPr>
                </a:tc>
                <a:tc>
                  <a:txBody>
                    <a:bodyPr/>
                    <a:lstStyle/>
                    <a:p>
                      <a:pPr marL="0" algn="ctr" rtl="0" eaLnBrk="1" fontAlgn="base" latinLnBrk="0" hangingPunct="1"/>
                      <a:r>
                        <a:rPr lang="en-GB" sz="1800" b="0" i="0" u="none" strike="noStrike" kern="1200">
                          <a:ln w="6350">
                            <a:solidFill>
                              <a:schemeClr val="tx1"/>
                            </a:solidFill>
                          </a:ln>
                          <a:solidFill>
                            <a:srgbClr val="0070C0"/>
                          </a:solidFill>
                          <a:effectLst/>
                          <a:latin typeface="Arial" panose="020B0604020202020204" pitchFamily="34" charset="0"/>
                          <a:cs typeface="Arial" panose="020B0604020202020204" pitchFamily="34" charset="0"/>
                        </a:rPr>
                        <a:t>Consider their institution has a clear AI policy </a:t>
                      </a:r>
                      <a:endParaRPr lang="en-GB" sz="1800" b="0" i="0" u="none" strike="noStrike" dirty="0">
                        <a:ln w="6350">
                          <a:solidFill>
                            <a:schemeClr val="tx1"/>
                          </a:solidFill>
                        </a:ln>
                        <a:solidFill>
                          <a:srgbClr val="0070C0"/>
                        </a:solidFill>
                        <a:effectLst/>
                        <a:latin typeface="Arial" panose="020B0604020202020204" pitchFamily="34" charset="0"/>
                      </a:endParaRPr>
                    </a:p>
                  </a:txBody>
                  <a:tcPr marL="66675" marR="66675">
                    <a:lnL>
                      <a:noFill/>
                    </a:lnL>
                    <a:lnR>
                      <a:noFill/>
                    </a:lnR>
                    <a:lnT>
                      <a:noFill/>
                    </a:lnT>
                    <a:lnB>
                      <a:noFill/>
                    </a:lnB>
                    <a:solidFill>
                      <a:schemeClr val="bg2">
                        <a:lumMod val="90000"/>
                        <a:alpha val="68000"/>
                      </a:schemeClr>
                    </a:solidFill>
                  </a:tcPr>
                </a:tc>
                <a:tc>
                  <a:txBody>
                    <a:bodyPr/>
                    <a:lstStyle/>
                    <a:p>
                      <a:pPr marL="0" algn="ctr" rtl="0" eaLnBrk="1" fontAlgn="base" latinLnBrk="0" hangingPunct="1"/>
                      <a:r>
                        <a:rPr lang="en-GB" sz="1800" b="0" i="0" u="none" strike="noStrike" kern="1200">
                          <a:ln w="6350">
                            <a:solidFill>
                              <a:schemeClr val="tx1"/>
                            </a:solidFill>
                          </a:ln>
                          <a:solidFill>
                            <a:srgbClr val="0070C0"/>
                          </a:solidFill>
                          <a:effectLst/>
                          <a:latin typeface="Arial" panose="020B0604020202020204" pitchFamily="34" charset="0"/>
                          <a:cs typeface="Arial" panose="020B0604020202020204" pitchFamily="34" charset="0"/>
                        </a:rPr>
                        <a:t>Think their institution can detect AI-generated work </a:t>
                      </a:r>
                      <a:endParaRPr lang="en-GB" sz="1800" b="0" i="0" u="none" strike="noStrike" dirty="0">
                        <a:ln w="6350">
                          <a:solidFill>
                            <a:schemeClr val="tx1"/>
                          </a:solidFill>
                        </a:ln>
                        <a:solidFill>
                          <a:srgbClr val="0070C0"/>
                        </a:solidFill>
                        <a:effectLst/>
                        <a:latin typeface="Arial" panose="020B0604020202020204" pitchFamily="34" charset="0"/>
                      </a:endParaRPr>
                    </a:p>
                  </a:txBody>
                  <a:tcPr marL="66675" marR="66675">
                    <a:lnL>
                      <a:noFill/>
                    </a:lnL>
                    <a:lnR>
                      <a:noFill/>
                    </a:lnR>
                    <a:lnT>
                      <a:noFill/>
                    </a:lnT>
                    <a:lnB>
                      <a:noFill/>
                    </a:lnB>
                    <a:solidFill>
                      <a:schemeClr val="bg2">
                        <a:lumMod val="90000"/>
                        <a:alpha val="68000"/>
                      </a:schemeClr>
                    </a:solidFill>
                  </a:tcPr>
                </a:tc>
                <a:extLst>
                  <a:ext uri="{0D108BD9-81ED-4DB2-BD59-A6C34878D82A}">
                    <a16:rowId xmlns:a16="http://schemas.microsoft.com/office/drawing/2014/main" val="1819864794"/>
                  </a:ext>
                </a:extLst>
              </a:tr>
            </a:tbl>
          </a:graphicData>
        </a:graphic>
      </p:graphicFrame>
    </p:spTree>
    <p:extLst>
      <p:ext uri="{BB962C8B-B14F-4D97-AF65-F5344CB8AC3E}">
        <p14:creationId xmlns:p14="http://schemas.microsoft.com/office/powerpoint/2010/main" val="2084630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C4472A-AF5F-0E50-D2C7-DE0D1B11F1FB}"/>
              </a:ext>
            </a:extLst>
          </p:cNvPr>
          <p:cNvSpPr>
            <a:spLocks noGrp="1"/>
          </p:cNvSpPr>
          <p:nvPr>
            <p:ph type="sldNum" sz="quarter" idx="12"/>
          </p:nvPr>
        </p:nvSpPr>
        <p:spPr/>
        <p:txBody>
          <a:bodyPr/>
          <a:lstStyle/>
          <a:p>
            <a:fld id="{CC057153-B650-4DEB-B370-79DDCFDCE934}" type="slidenum">
              <a:rPr lang="en-US" smtClean="0"/>
              <a:t>7</a:t>
            </a:fld>
            <a:endParaRPr lang="en-US" dirty="0"/>
          </a:p>
        </p:txBody>
      </p:sp>
      <p:sp>
        <p:nvSpPr>
          <p:cNvPr id="5" name="TextBox 4">
            <a:extLst>
              <a:ext uri="{FF2B5EF4-FFF2-40B4-BE49-F238E27FC236}">
                <a16:creationId xmlns:a16="http://schemas.microsoft.com/office/drawing/2014/main" id="{44B85D1D-9DC7-FF78-7A52-DEFC926389C8}"/>
              </a:ext>
            </a:extLst>
          </p:cNvPr>
          <p:cNvSpPr txBox="1"/>
          <p:nvPr/>
        </p:nvSpPr>
        <p:spPr>
          <a:xfrm>
            <a:off x="575683" y="1325839"/>
            <a:ext cx="5394401" cy="1938992"/>
          </a:xfrm>
          <a:prstGeom prst="rect">
            <a:avLst/>
          </a:prstGeom>
          <a:noFill/>
        </p:spPr>
        <p:txBody>
          <a:bodyPr wrap="square">
            <a:spAutoFit/>
          </a:bodyPr>
          <a:lstStyle/>
          <a:p>
            <a:r>
              <a:rPr lang="en-GB" sz="2400" dirty="0">
                <a:solidFill>
                  <a:srgbClr val="C00000"/>
                </a:solidFill>
                <a:latin typeface="Arial" panose="020B0604020202020204" pitchFamily="34" charset="0"/>
                <a:cs typeface="Arial" panose="020B0604020202020204" pitchFamily="34" charset="0"/>
              </a:rPr>
              <a:t>A </a:t>
            </a:r>
            <a:r>
              <a:rPr lang="en-GB" sz="2400" dirty="0" err="1">
                <a:solidFill>
                  <a:srgbClr val="C00000"/>
                </a:solidFill>
                <a:latin typeface="Arial" panose="020B0604020202020204" pitchFamily="34" charset="0"/>
                <a:cs typeface="Arial" panose="020B0604020202020204" pitchFamily="34" charset="0"/>
              </a:rPr>
              <a:t>uni</a:t>
            </a:r>
            <a:r>
              <a:rPr lang="en-GB" sz="2400" dirty="0">
                <a:solidFill>
                  <a:srgbClr val="C00000"/>
                </a:solidFill>
                <a:latin typeface="Arial" panose="020B0604020202020204" pitchFamily="34" charset="0"/>
                <a:cs typeface="Arial" panose="020B0604020202020204" pitchFamily="34" charset="0"/>
              </a:rPr>
              <a:t> student considered AI as </a:t>
            </a:r>
            <a:r>
              <a:rPr lang="en-GB" sz="2400" b="1" dirty="0">
                <a:solidFill>
                  <a:srgbClr val="C00000"/>
                </a:solidFill>
                <a:latin typeface="Arial" panose="020B0604020202020204" pitchFamily="34" charset="0"/>
                <a:cs typeface="Arial" panose="020B0604020202020204" pitchFamily="34" charset="0"/>
              </a:rPr>
              <a:t>“a top student</a:t>
            </a:r>
            <a:r>
              <a:rPr lang="en-GB" sz="2400" dirty="0">
                <a:solidFill>
                  <a:srgbClr val="C00000"/>
                </a:solidFill>
                <a:latin typeface="Arial" panose="020B0604020202020204" pitchFamily="34" charset="0"/>
                <a:cs typeface="Arial" panose="020B0604020202020204" pitchFamily="34" charset="0"/>
              </a:rPr>
              <a:t>” in their class, because “When I have doubt and couldn’t find other people to help me out, ChatGPT seems like a good option.” </a:t>
            </a:r>
          </a:p>
        </p:txBody>
      </p:sp>
      <p:sp>
        <p:nvSpPr>
          <p:cNvPr id="7" name="TextBox 6">
            <a:extLst>
              <a:ext uri="{FF2B5EF4-FFF2-40B4-BE49-F238E27FC236}">
                <a16:creationId xmlns:a16="http://schemas.microsoft.com/office/drawing/2014/main" id="{65A23BF5-ED1C-EC68-06D3-958147E78ABC}"/>
              </a:ext>
            </a:extLst>
          </p:cNvPr>
          <p:cNvSpPr txBox="1"/>
          <p:nvPr/>
        </p:nvSpPr>
        <p:spPr>
          <a:xfrm>
            <a:off x="1318631" y="436925"/>
            <a:ext cx="8819282" cy="590931"/>
          </a:xfrm>
          <a:prstGeom prst="rect">
            <a:avLst/>
          </a:prstGeom>
          <a:noFill/>
        </p:spPr>
        <p:txBody>
          <a:bodyPr wrap="square">
            <a:spAutoFit/>
          </a:bodyPr>
          <a:lstStyle/>
          <a:p>
            <a:pPr>
              <a:lnSpc>
                <a:spcPct val="90000"/>
              </a:lnSpc>
              <a:spcBef>
                <a:spcPct val="0"/>
              </a:spcBef>
              <a:defRPr/>
            </a:pPr>
            <a:r>
              <a:rPr lang="en-GB" sz="3600" b="1" dirty="0">
                <a:solidFill>
                  <a:srgbClr val="0070C0"/>
                </a:solidFill>
                <a:latin typeface="Avenir Next LT Pro" panose="020B0504020202020204" pitchFamily="34" charset="0"/>
              </a:rPr>
              <a:t>What students think about AI Tools</a:t>
            </a:r>
          </a:p>
        </p:txBody>
      </p:sp>
      <p:sp>
        <p:nvSpPr>
          <p:cNvPr id="9" name="TextBox 8">
            <a:extLst>
              <a:ext uri="{FF2B5EF4-FFF2-40B4-BE49-F238E27FC236}">
                <a16:creationId xmlns:a16="http://schemas.microsoft.com/office/drawing/2014/main" id="{499E4FD1-21C9-17A8-AFF9-142E13958FAF}"/>
              </a:ext>
            </a:extLst>
          </p:cNvPr>
          <p:cNvSpPr txBox="1"/>
          <p:nvPr/>
        </p:nvSpPr>
        <p:spPr>
          <a:xfrm>
            <a:off x="6426888" y="3193483"/>
            <a:ext cx="3994461" cy="1569660"/>
          </a:xfrm>
          <a:prstGeom prst="rect">
            <a:avLst/>
          </a:prstGeom>
          <a:noFill/>
        </p:spPr>
        <p:txBody>
          <a:bodyPr wrap="square">
            <a:spAutoFit/>
          </a:bodyPr>
          <a:lstStyle/>
          <a:p>
            <a:r>
              <a:rPr lang="en-GB" sz="2400" dirty="0">
                <a:solidFill>
                  <a:srgbClr val="0070C0"/>
                </a:solidFill>
                <a:latin typeface="Abadi" panose="020B0604020104020204" pitchFamily="34" charset="0"/>
              </a:rPr>
              <a:t>I believe that the use of ChatGPT will reduce teachers’ workload for answering questions. </a:t>
            </a:r>
          </a:p>
        </p:txBody>
      </p:sp>
      <p:sp>
        <p:nvSpPr>
          <p:cNvPr id="11" name="TextBox 10">
            <a:extLst>
              <a:ext uri="{FF2B5EF4-FFF2-40B4-BE49-F238E27FC236}">
                <a16:creationId xmlns:a16="http://schemas.microsoft.com/office/drawing/2014/main" id="{F0700A11-D2A9-BEAA-CCCD-5B906FB9BB1A}"/>
              </a:ext>
            </a:extLst>
          </p:cNvPr>
          <p:cNvSpPr txBox="1"/>
          <p:nvPr/>
        </p:nvSpPr>
        <p:spPr>
          <a:xfrm>
            <a:off x="7329116" y="1490139"/>
            <a:ext cx="3994461" cy="1292662"/>
          </a:xfrm>
          <a:prstGeom prst="rect">
            <a:avLst/>
          </a:prstGeom>
          <a:noFill/>
        </p:spPr>
        <p:txBody>
          <a:bodyPr wrap="square">
            <a:spAutoFit/>
          </a:bodyPr>
          <a:lstStyle/>
          <a:p>
            <a:r>
              <a:rPr lang="en-GB" sz="2600" dirty="0">
                <a:solidFill>
                  <a:srgbClr val="990099"/>
                </a:solidFill>
                <a:latin typeface="Baskerville Old Face" panose="02020602080505020303" pitchFamily="18" charset="0"/>
              </a:rPr>
              <a:t>AI can “help polish articles” and provide personalized feedback for written texts</a:t>
            </a:r>
          </a:p>
        </p:txBody>
      </p:sp>
      <p:sp>
        <p:nvSpPr>
          <p:cNvPr id="13" name="TextBox 12">
            <a:extLst>
              <a:ext uri="{FF2B5EF4-FFF2-40B4-BE49-F238E27FC236}">
                <a16:creationId xmlns:a16="http://schemas.microsoft.com/office/drawing/2014/main" id="{F37B784C-7B56-87A4-AF6F-D7D77228F00A}"/>
              </a:ext>
            </a:extLst>
          </p:cNvPr>
          <p:cNvSpPr txBox="1"/>
          <p:nvPr/>
        </p:nvSpPr>
        <p:spPr>
          <a:xfrm>
            <a:off x="1021731" y="3562814"/>
            <a:ext cx="4948353" cy="1200329"/>
          </a:xfrm>
          <a:prstGeom prst="rect">
            <a:avLst/>
          </a:prstGeom>
          <a:noFill/>
        </p:spPr>
        <p:txBody>
          <a:bodyPr wrap="square">
            <a:spAutoFit/>
          </a:bodyPr>
          <a:lstStyle/>
          <a:p>
            <a:r>
              <a:rPr lang="en-GB" dirty="0"/>
              <a:t>“</a:t>
            </a:r>
            <a:r>
              <a:rPr lang="en-GB" sz="2400" dirty="0">
                <a:solidFill>
                  <a:srgbClr val="008000"/>
                </a:solidFill>
                <a:latin typeface="Amasis MT Pro" panose="02040504050005020304" pitchFamily="18" charset="0"/>
              </a:rPr>
              <a:t>It follows a general revolution of technology, similar to the public use of computers 40 years ago.</a:t>
            </a:r>
          </a:p>
        </p:txBody>
      </p:sp>
      <p:sp>
        <p:nvSpPr>
          <p:cNvPr id="15" name="TextBox 14">
            <a:extLst>
              <a:ext uri="{FF2B5EF4-FFF2-40B4-BE49-F238E27FC236}">
                <a16:creationId xmlns:a16="http://schemas.microsoft.com/office/drawing/2014/main" id="{2BD7ED9A-D030-9F6D-F3D8-2931C6615F7F}"/>
              </a:ext>
            </a:extLst>
          </p:cNvPr>
          <p:cNvSpPr txBox="1"/>
          <p:nvPr/>
        </p:nvSpPr>
        <p:spPr>
          <a:xfrm>
            <a:off x="749920" y="5435235"/>
            <a:ext cx="11096844" cy="923330"/>
          </a:xfrm>
          <a:prstGeom prst="rect">
            <a:avLst/>
          </a:prstGeom>
          <a:noFill/>
        </p:spPr>
        <p:txBody>
          <a:bodyPr wrap="square">
            <a:spAutoFit/>
          </a:bodyPr>
          <a:lstStyle/>
          <a:p>
            <a:r>
              <a:rPr lang="en-GB" b="0" i="0" dirty="0">
                <a:solidFill>
                  <a:srgbClr val="222222"/>
                </a:solidFill>
                <a:effectLst/>
                <a:latin typeface="Merriweather Sans" pitchFamily="2" charset="0"/>
              </a:rPr>
              <a:t>Chan, C.K.Y., Hu, W. Students’ voices on generative AI: perceptions, benefits, and challenges in higher education. </a:t>
            </a:r>
            <a:r>
              <a:rPr lang="en-GB" b="0" i="1" dirty="0">
                <a:solidFill>
                  <a:srgbClr val="222222"/>
                </a:solidFill>
                <a:effectLst/>
                <a:latin typeface="Merriweather Sans" pitchFamily="2" charset="0"/>
              </a:rPr>
              <a:t>Int J </a:t>
            </a:r>
            <a:r>
              <a:rPr lang="en-GB" b="0" i="1" dirty="0" err="1">
                <a:solidFill>
                  <a:srgbClr val="222222"/>
                </a:solidFill>
                <a:effectLst/>
                <a:latin typeface="Merriweather Sans" pitchFamily="2" charset="0"/>
              </a:rPr>
              <a:t>Educ</a:t>
            </a:r>
            <a:r>
              <a:rPr lang="en-GB" b="0" i="1" dirty="0">
                <a:solidFill>
                  <a:srgbClr val="222222"/>
                </a:solidFill>
                <a:effectLst/>
                <a:latin typeface="Merriweather Sans" pitchFamily="2" charset="0"/>
              </a:rPr>
              <a:t> Technol High </a:t>
            </a:r>
            <a:r>
              <a:rPr lang="en-GB" b="0" i="1" dirty="0" err="1">
                <a:solidFill>
                  <a:srgbClr val="222222"/>
                </a:solidFill>
                <a:effectLst/>
                <a:latin typeface="Merriweather Sans" pitchFamily="2" charset="0"/>
              </a:rPr>
              <a:t>Educ</a:t>
            </a:r>
            <a:r>
              <a:rPr lang="en-GB" b="0" i="0" dirty="0">
                <a:solidFill>
                  <a:srgbClr val="222222"/>
                </a:solidFill>
                <a:effectLst/>
                <a:latin typeface="Merriweather Sans" pitchFamily="2" charset="0"/>
              </a:rPr>
              <a:t> </a:t>
            </a:r>
            <a:r>
              <a:rPr lang="en-GB" b="1" i="0" dirty="0">
                <a:solidFill>
                  <a:srgbClr val="222222"/>
                </a:solidFill>
                <a:effectLst/>
                <a:latin typeface="Merriweather Sans" pitchFamily="2" charset="0"/>
              </a:rPr>
              <a:t>20</a:t>
            </a:r>
            <a:r>
              <a:rPr lang="en-GB" b="0" i="0" dirty="0">
                <a:solidFill>
                  <a:srgbClr val="222222"/>
                </a:solidFill>
                <a:effectLst/>
                <a:latin typeface="Merriweather Sans" pitchFamily="2" charset="0"/>
              </a:rPr>
              <a:t>, 43 (2023). </a:t>
            </a:r>
            <a:r>
              <a:rPr lang="en-GB" b="0" i="0" dirty="0">
                <a:solidFill>
                  <a:srgbClr val="222222"/>
                </a:solidFill>
                <a:effectLst/>
                <a:latin typeface="Merriweather Sans" pitchFamily="2" charset="0"/>
                <a:hlinkClick r:id="rId2"/>
              </a:rPr>
              <a:t>https://doi.org/10.1186/s41239-023-00411-8</a:t>
            </a:r>
            <a:endParaRPr lang="en-GB" b="0" i="0" dirty="0">
              <a:solidFill>
                <a:srgbClr val="222222"/>
              </a:solidFill>
              <a:effectLst/>
              <a:latin typeface="Merriweather Sans" pitchFamily="2" charset="0"/>
            </a:endParaRPr>
          </a:p>
          <a:p>
            <a:endParaRPr lang="en-GB" dirty="0"/>
          </a:p>
        </p:txBody>
      </p:sp>
    </p:spTree>
    <p:extLst>
      <p:ext uri="{BB962C8B-B14F-4D97-AF65-F5344CB8AC3E}">
        <p14:creationId xmlns:p14="http://schemas.microsoft.com/office/powerpoint/2010/main" val="3211081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3B01C3-5152-2A65-CE22-3E398D248FEC}"/>
              </a:ext>
            </a:extLst>
          </p:cNvPr>
          <p:cNvSpPr>
            <a:spLocks noGrp="1"/>
          </p:cNvSpPr>
          <p:nvPr>
            <p:ph type="sldNum" sz="quarter" idx="12"/>
          </p:nvPr>
        </p:nvSpPr>
        <p:spPr/>
        <p:txBody>
          <a:bodyPr/>
          <a:lstStyle/>
          <a:p>
            <a:fld id="{10B37B4D-B1ED-498C-8838-3D6A4F27AD60}" type="slidenum">
              <a:rPr lang="en-GB" smtClean="0"/>
              <a:t>8</a:t>
            </a:fld>
            <a:endParaRPr lang="en-GB"/>
          </a:p>
        </p:txBody>
      </p:sp>
      <p:pic>
        <p:nvPicPr>
          <p:cNvPr id="5" name="Picture 4">
            <a:extLst>
              <a:ext uri="{FF2B5EF4-FFF2-40B4-BE49-F238E27FC236}">
                <a16:creationId xmlns:a16="http://schemas.microsoft.com/office/drawing/2014/main" id="{C7BC6883-0239-E6CD-F7E2-A356088B06FA}"/>
              </a:ext>
            </a:extLst>
          </p:cNvPr>
          <p:cNvPicPr>
            <a:picLocks noChangeAspect="1"/>
          </p:cNvPicPr>
          <p:nvPr/>
        </p:nvPicPr>
        <p:blipFill>
          <a:blip r:embed="rId2"/>
          <a:stretch>
            <a:fillRect/>
          </a:stretch>
        </p:blipFill>
        <p:spPr>
          <a:xfrm>
            <a:off x="228298" y="1025486"/>
            <a:ext cx="11735403" cy="2495678"/>
          </a:xfrm>
          <a:prstGeom prst="rect">
            <a:avLst/>
          </a:prstGeom>
          <a:solidFill>
            <a:srgbClr val="FFFF00"/>
          </a:solidFill>
          <a:ln w="15875">
            <a:solidFill>
              <a:srgbClr val="C00000"/>
            </a:solidFill>
          </a:ln>
        </p:spPr>
      </p:pic>
      <p:sp>
        <p:nvSpPr>
          <p:cNvPr id="7" name="TextBox 6">
            <a:extLst>
              <a:ext uri="{FF2B5EF4-FFF2-40B4-BE49-F238E27FC236}">
                <a16:creationId xmlns:a16="http://schemas.microsoft.com/office/drawing/2014/main" id="{B0513E66-4B05-B143-D2DC-7F058E793A70}"/>
              </a:ext>
            </a:extLst>
          </p:cNvPr>
          <p:cNvSpPr txBox="1"/>
          <p:nvPr/>
        </p:nvSpPr>
        <p:spPr>
          <a:xfrm>
            <a:off x="2907463" y="3133122"/>
            <a:ext cx="7366492" cy="307777"/>
          </a:xfrm>
          <a:prstGeom prst="rect">
            <a:avLst/>
          </a:prstGeom>
          <a:noFill/>
        </p:spPr>
        <p:txBody>
          <a:bodyPr wrap="square">
            <a:spAutoFit/>
          </a:bodyPr>
          <a:lstStyle/>
          <a:p>
            <a:r>
              <a:rPr lang="en-GB" sz="1400" dirty="0">
                <a:solidFill>
                  <a:srgbClr val="0070C0"/>
                </a:solidFill>
                <a:hlinkClick r:id="rId3">
                  <a:extLst>
                    <a:ext uri="{A12FA001-AC4F-418D-AE19-62706E023703}">
                      <ahyp:hlinkClr xmlns:ahyp="http://schemas.microsoft.com/office/drawing/2018/hyperlinkcolor" val="tx"/>
                    </a:ext>
                  </a:extLst>
                </a:hlinkClick>
              </a:rPr>
              <a:t>Student perspectives on learning and working in the era of AI | Advance HE</a:t>
            </a:r>
            <a:endParaRPr lang="en-GB" sz="1400" dirty="0">
              <a:solidFill>
                <a:srgbClr val="0070C0"/>
              </a:solidFill>
            </a:endParaRPr>
          </a:p>
        </p:txBody>
      </p:sp>
      <p:sp>
        <p:nvSpPr>
          <p:cNvPr id="2" name="Title 2">
            <a:extLst>
              <a:ext uri="{FF2B5EF4-FFF2-40B4-BE49-F238E27FC236}">
                <a16:creationId xmlns:a16="http://schemas.microsoft.com/office/drawing/2014/main" id="{3CF3CB2E-8EC2-A9C9-45ED-D81BD5BAD81A}"/>
              </a:ext>
            </a:extLst>
          </p:cNvPr>
          <p:cNvSpPr txBox="1">
            <a:spLocks/>
          </p:cNvSpPr>
          <p:nvPr/>
        </p:nvSpPr>
        <p:spPr>
          <a:xfrm>
            <a:off x="640026" y="392167"/>
            <a:ext cx="11323675" cy="67282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marR="0" lvl="0" indent="0" fontAlgn="auto">
              <a:spcAft>
                <a:spcPts val="0"/>
              </a:spcAft>
              <a:buClrTx/>
              <a:buSzTx/>
              <a:buFontTx/>
              <a:buNone/>
              <a:tabLst/>
              <a:defRPr/>
            </a:pPr>
            <a:r>
              <a:rPr lang="en-US" dirty="0">
                <a:solidFill>
                  <a:srgbClr val="0070C0"/>
                </a:solidFill>
                <a:latin typeface="Avenir Next LT Pro" panose="020B0504020202020204" pitchFamily="34" charset="0"/>
                <a:ea typeface="+mn-ea"/>
                <a:cs typeface="+mn-cs"/>
              </a:rPr>
              <a:t>Student perceptions and academic integrity </a:t>
            </a:r>
          </a:p>
        </p:txBody>
      </p:sp>
      <p:pic>
        <p:nvPicPr>
          <p:cNvPr id="9" name="Picture 8">
            <a:extLst>
              <a:ext uri="{FF2B5EF4-FFF2-40B4-BE49-F238E27FC236}">
                <a16:creationId xmlns:a16="http://schemas.microsoft.com/office/drawing/2014/main" id="{9BE5DBDD-A7E7-CE0D-4DB5-AA094B0CE59F}"/>
              </a:ext>
            </a:extLst>
          </p:cNvPr>
          <p:cNvPicPr>
            <a:picLocks noChangeAspect="1"/>
          </p:cNvPicPr>
          <p:nvPr/>
        </p:nvPicPr>
        <p:blipFill>
          <a:blip r:embed="rId4"/>
          <a:stretch>
            <a:fillRect/>
          </a:stretch>
        </p:blipFill>
        <p:spPr>
          <a:xfrm>
            <a:off x="2676121" y="4873048"/>
            <a:ext cx="2041759" cy="1221686"/>
          </a:xfrm>
          <a:prstGeom prst="rect">
            <a:avLst/>
          </a:prstGeom>
          <a:ln>
            <a:solidFill>
              <a:schemeClr val="accent1"/>
            </a:solidFill>
          </a:ln>
        </p:spPr>
      </p:pic>
      <p:sp>
        <p:nvSpPr>
          <p:cNvPr id="10" name="TextBox 9">
            <a:extLst>
              <a:ext uri="{FF2B5EF4-FFF2-40B4-BE49-F238E27FC236}">
                <a16:creationId xmlns:a16="http://schemas.microsoft.com/office/drawing/2014/main" id="{91A5261B-72BB-24AF-30D0-40057999FA90}"/>
              </a:ext>
            </a:extLst>
          </p:cNvPr>
          <p:cNvSpPr txBox="1"/>
          <p:nvPr/>
        </p:nvSpPr>
        <p:spPr>
          <a:xfrm>
            <a:off x="2087966" y="6158056"/>
            <a:ext cx="2919897" cy="307777"/>
          </a:xfrm>
          <a:prstGeom prst="rect">
            <a:avLst/>
          </a:prstGeom>
          <a:noFill/>
        </p:spPr>
        <p:txBody>
          <a:bodyPr wrap="square" rtlCol="0">
            <a:spAutoFit/>
          </a:bodyPr>
          <a:lstStyle/>
          <a:p>
            <a:r>
              <a:rPr lang="en-GB" sz="1400" dirty="0">
                <a:solidFill>
                  <a:srgbClr val="0070C0"/>
                </a:solidFill>
              </a:rPr>
              <a:t>Image created by ChatGPT 27/4/2025</a:t>
            </a:r>
          </a:p>
        </p:txBody>
      </p:sp>
      <p:pic>
        <p:nvPicPr>
          <p:cNvPr id="6" name="Picture 5">
            <a:extLst>
              <a:ext uri="{FF2B5EF4-FFF2-40B4-BE49-F238E27FC236}">
                <a16:creationId xmlns:a16="http://schemas.microsoft.com/office/drawing/2014/main" id="{694F6F6B-9F10-4CA6-42B2-119EDFB7C7D2}"/>
              </a:ext>
            </a:extLst>
          </p:cNvPr>
          <p:cNvPicPr>
            <a:picLocks noChangeAspect="1"/>
          </p:cNvPicPr>
          <p:nvPr/>
        </p:nvPicPr>
        <p:blipFill>
          <a:blip r:embed="rId5"/>
          <a:stretch>
            <a:fillRect/>
          </a:stretch>
        </p:blipFill>
        <p:spPr>
          <a:xfrm>
            <a:off x="7102958" y="4855487"/>
            <a:ext cx="2879242" cy="1307084"/>
          </a:xfrm>
          <a:prstGeom prst="rect">
            <a:avLst/>
          </a:prstGeom>
          <a:ln>
            <a:solidFill>
              <a:schemeClr val="accent1"/>
            </a:solidFill>
          </a:ln>
        </p:spPr>
      </p:pic>
      <p:sp>
        <p:nvSpPr>
          <p:cNvPr id="4" name="TextBox 3">
            <a:extLst>
              <a:ext uri="{FF2B5EF4-FFF2-40B4-BE49-F238E27FC236}">
                <a16:creationId xmlns:a16="http://schemas.microsoft.com/office/drawing/2014/main" id="{EF0AA3A2-E38B-EA13-D45C-FC084D4F846E}"/>
              </a:ext>
            </a:extLst>
          </p:cNvPr>
          <p:cNvSpPr txBox="1"/>
          <p:nvPr/>
        </p:nvSpPr>
        <p:spPr>
          <a:xfrm>
            <a:off x="7106271" y="6194203"/>
            <a:ext cx="2919897" cy="307777"/>
          </a:xfrm>
          <a:prstGeom prst="rect">
            <a:avLst/>
          </a:prstGeom>
          <a:noFill/>
        </p:spPr>
        <p:txBody>
          <a:bodyPr wrap="square" rtlCol="0">
            <a:spAutoFit/>
          </a:bodyPr>
          <a:lstStyle/>
          <a:p>
            <a:r>
              <a:rPr lang="en-GB" sz="1400" dirty="0">
                <a:solidFill>
                  <a:srgbClr val="0070C0"/>
                </a:solidFill>
              </a:rPr>
              <a:t>Image created by Co-pilot 27/4/2025</a:t>
            </a:r>
          </a:p>
        </p:txBody>
      </p:sp>
      <p:sp>
        <p:nvSpPr>
          <p:cNvPr id="8" name="TextBox 7">
            <a:extLst>
              <a:ext uri="{FF2B5EF4-FFF2-40B4-BE49-F238E27FC236}">
                <a16:creationId xmlns:a16="http://schemas.microsoft.com/office/drawing/2014/main" id="{737581A7-A040-C7EC-0D8B-BC71DE5BD84B}"/>
              </a:ext>
            </a:extLst>
          </p:cNvPr>
          <p:cNvSpPr txBox="1"/>
          <p:nvPr/>
        </p:nvSpPr>
        <p:spPr>
          <a:xfrm>
            <a:off x="2991323" y="4106511"/>
            <a:ext cx="5995946" cy="646331"/>
          </a:xfrm>
          <a:prstGeom prst="rect">
            <a:avLst/>
          </a:prstGeom>
          <a:noFill/>
        </p:spPr>
        <p:txBody>
          <a:bodyPr wrap="square" rtlCol="0">
            <a:spAutoFit/>
          </a:bodyPr>
          <a:lstStyle/>
          <a:p>
            <a:r>
              <a:rPr lang="en-GB" sz="3600" b="1" dirty="0">
                <a:solidFill>
                  <a:srgbClr val="0070C0"/>
                </a:solidFill>
                <a:latin typeface="Avenir Next LT Pro" panose="020B0504020202020204" pitchFamily="34" charset="0"/>
              </a:rPr>
              <a:t>AI and academic integrity </a:t>
            </a:r>
          </a:p>
        </p:txBody>
      </p:sp>
      <p:sp>
        <p:nvSpPr>
          <p:cNvPr id="11" name="Arrow: Right 10">
            <a:extLst>
              <a:ext uri="{FF2B5EF4-FFF2-40B4-BE49-F238E27FC236}">
                <a16:creationId xmlns:a16="http://schemas.microsoft.com/office/drawing/2014/main" id="{9D455D10-914B-2A4B-74F5-78284AC40303}"/>
              </a:ext>
            </a:extLst>
          </p:cNvPr>
          <p:cNvSpPr/>
          <p:nvPr/>
        </p:nvSpPr>
        <p:spPr>
          <a:xfrm>
            <a:off x="8978230" y="4186775"/>
            <a:ext cx="2079803" cy="500701"/>
          </a:xfrm>
          <a:prstGeom prst="rightArrow">
            <a:avLst/>
          </a:prstGeom>
          <a:solidFill>
            <a:schemeClr val="bg2">
              <a:lumMod val="90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Arrow: Right 11">
            <a:extLst>
              <a:ext uri="{FF2B5EF4-FFF2-40B4-BE49-F238E27FC236}">
                <a16:creationId xmlns:a16="http://schemas.microsoft.com/office/drawing/2014/main" id="{7DB74B74-BDC7-7FEC-CF4C-68E6D9C1F756}"/>
              </a:ext>
            </a:extLst>
          </p:cNvPr>
          <p:cNvSpPr/>
          <p:nvPr/>
        </p:nvSpPr>
        <p:spPr>
          <a:xfrm rot="10800000">
            <a:off x="893845" y="4171876"/>
            <a:ext cx="2041759" cy="515600"/>
          </a:xfrm>
          <a:prstGeom prst="rightArrow">
            <a:avLst/>
          </a:prstGeom>
          <a:solidFill>
            <a:schemeClr val="tx1">
              <a:lumMod val="50000"/>
              <a:lumOff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chemeClr val="tx1">
                  <a:lumMod val="65000"/>
                  <a:lumOff val="35000"/>
                </a:schemeClr>
              </a:solidFill>
            </a:endParaRPr>
          </a:p>
        </p:txBody>
      </p:sp>
    </p:spTree>
    <p:extLst>
      <p:ext uri="{BB962C8B-B14F-4D97-AF65-F5344CB8AC3E}">
        <p14:creationId xmlns:p14="http://schemas.microsoft.com/office/powerpoint/2010/main" val="2917083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 presetClass="entr" presetSubtype="4"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8" grpId="0"/>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165AC-D549-2DAE-2AA8-C33F50D87BA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9AA154-3D34-4555-5179-08CBFDAFE5B2}"/>
              </a:ext>
            </a:extLst>
          </p:cNvPr>
          <p:cNvSpPr>
            <a:spLocks noGrp="1"/>
          </p:cNvSpPr>
          <p:nvPr>
            <p:ph type="sldNum" sz="quarter" idx="12"/>
          </p:nvPr>
        </p:nvSpPr>
        <p:spPr/>
        <p:txBody>
          <a:bodyPr/>
          <a:lstStyle/>
          <a:p>
            <a:fld id="{10B37B4D-B1ED-498C-8838-3D6A4F27AD60}" type="slidenum">
              <a:rPr lang="en-GB" smtClean="0"/>
              <a:t>9</a:t>
            </a:fld>
            <a:endParaRPr lang="en-GB"/>
          </a:p>
        </p:txBody>
      </p:sp>
      <p:sp>
        <p:nvSpPr>
          <p:cNvPr id="2" name="TextBox 1">
            <a:extLst>
              <a:ext uri="{FF2B5EF4-FFF2-40B4-BE49-F238E27FC236}">
                <a16:creationId xmlns:a16="http://schemas.microsoft.com/office/drawing/2014/main" id="{EE2948E9-561F-2C6D-6510-D720167D151B}"/>
              </a:ext>
            </a:extLst>
          </p:cNvPr>
          <p:cNvSpPr txBox="1"/>
          <p:nvPr/>
        </p:nvSpPr>
        <p:spPr>
          <a:xfrm>
            <a:off x="805068" y="582769"/>
            <a:ext cx="6927575" cy="5256824"/>
          </a:xfrm>
          <a:prstGeom prst="rect">
            <a:avLst/>
          </a:prstGeom>
          <a:noFill/>
        </p:spPr>
        <p:txBody>
          <a:bodyPr wrap="square">
            <a:spAutoFit/>
          </a:bodyPr>
          <a:lstStyle/>
          <a:p>
            <a:pPr>
              <a:lnSpc>
                <a:spcPct val="90000"/>
              </a:lnSpc>
              <a:spcBef>
                <a:spcPct val="0"/>
              </a:spcBef>
              <a:defRPr/>
            </a:pPr>
            <a:r>
              <a:rPr lang="en-GB" sz="3600" b="1" dirty="0">
                <a:solidFill>
                  <a:srgbClr val="0070C0"/>
                </a:solidFill>
                <a:latin typeface="Avenir Next LT Pro" panose="020B0504020202020204" pitchFamily="34" charset="0"/>
              </a:rPr>
              <a:t>What can be done about it ?</a:t>
            </a:r>
          </a:p>
          <a:p>
            <a:pPr>
              <a:lnSpc>
                <a:spcPct val="90000"/>
              </a:lnSpc>
              <a:spcBef>
                <a:spcPct val="0"/>
              </a:spcBef>
              <a:defRPr/>
            </a:pPr>
            <a:endParaRPr lang="en-GB" sz="3600" b="1" dirty="0">
              <a:solidFill>
                <a:srgbClr val="0070C0"/>
              </a:solidFill>
              <a:latin typeface="Avenir Next LT Pro" panose="020B0504020202020204" pitchFamily="34" charset="0"/>
            </a:endParaRPr>
          </a:p>
          <a:p>
            <a:pPr>
              <a:lnSpc>
                <a:spcPct val="90000"/>
              </a:lnSpc>
              <a:spcBef>
                <a:spcPct val="0"/>
              </a:spcBef>
              <a:defRPr/>
            </a:pPr>
            <a:endParaRPr lang="en-GB" sz="1200" b="1" dirty="0">
              <a:solidFill>
                <a:srgbClr val="002060"/>
              </a:solidFill>
              <a:latin typeface="Neue Haas Grotesk Text Pro"/>
              <a:ea typeface="+mj-ea"/>
              <a:cs typeface="+mj-cs"/>
            </a:endParaRPr>
          </a:p>
          <a:p>
            <a:pPr marL="514350" indent="-514350">
              <a:buFont typeface="+mj-lt"/>
              <a:buAutoNum type="arabicPeriod"/>
              <a:defRPr/>
            </a:pP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Introduce AI tools in a gentle but </a:t>
            </a: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correct</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 way</a:t>
            </a:r>
          </a:p>
          <a:p>
            <a:pPr marL="514350" indent="-514350">
              <a:buFont typeface="+mj-lt"/>
              <a:buAutoNum type="arabicPeriod"/>
              <a:defRPr/>
            </a:pP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Explain the advantages and disadvantages through examples and </a:t>
            </a: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case studies</a:t>
            </a:r>
          </a:p>
          <a:p>
            <a:pPr marL="514350" indent="-514350">
              <a:buFont typeface="+mj-lt"/>
              <a:buAutoNum type="arabicPeriod"/>
              <a:defRPr/>
            </a:pP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Explain about </a:t>
            </a: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hallucinations</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bias</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 and data privacy </a:t>
            </a:r>
          </a:p>
          <a:p>
            <a:pPr marL="514350" indent="-514350">
              <a:buFont typeface="+mj-lt"/>
              <a:buAutoNum type="arabicPeriod"/>
              <a:defRPr/>
            </a:pP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Explain about </a:t>
            </a: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critical thinking </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and </a:t>
            </a: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evaluation</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 of both the source and content of information</a:t>
            </a:r>
          </a:p>
          <a:p>
            <a:pPr marL="514350" indent="-514350">
              <a:buFont typeface="+mj-lt"/>
              <a:buAutoNum type="arabicPeriod"/>
              <a:defRPr/>
            </a:pP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Talk about the </a:t>
            </a: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university</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 guidance on AI</a:t>
            </a:r>
          </a:p>
        </p:txBody>
      </p:sp>
      <p:pic>
        <p:nvPicPr>
          <p:cNvPr id="7" name="Picture 6">
            <a:extLst>
              <a:ext uri="{FF2B5EF4-FFF2-40B4-BE49-F238E27FC236}">
                <a16:creationId xmlns:a16="http://schemas.microsoft.com/office/drawing/2014/main" id="{27C73EB4-E266-54B3-10AC-4E2B307C9F21}"/>
              </a:ext>
            </a:extLst>
          </p:cNvPr>
          <p:cNvPicPr>
            <a:picLocks noChangeAspect="1"/>
          </p:cNvPicPr>
          <p:nvPr/>
        </p:nvPicPr>
        <p:blipFill>
          <a:blip r:embed="rId2"/>
          <a:stretch>
            <a:fillRect/>
          </a:stretch>
        </p:blipFill>
        <p:spPr>
          <a:xfrm>
            <a:off x="9158149" y="3934742"/>
            <a:ext cx="2100469" cy="2058553"/>
          </a:xfrm>
          <a:prstGeom prst="rect">
            <a:avLst/>
          </a:prstGeom>
          <a:solidFill>
            <a:schemeClr val="bg1"/>
          </a:solidFill>
          <a:ln w="34925">
            <a:solidFill>
              <a:srgbClr val="C00000"/>
            </a:solidFill>
          </a:ln>
        </p:spPr>
      </p:pic>
      <p:pic>
        <p:nvPicPr>
          <p:cNvPr id="4" name="Picture 3">
            <a:extLst>
              <a:ext uri="{FF2B5EF4-FFF2-40B4-BE49-F238E27FC236}">
                <a16:creationId xmlns:a16="http://schemas.microsoft.com/office/drawing/2014/main" id="{6717A48F-10AE-C275-4B9C-C7E2FF4B4A07}"/>
              </a:ext>
            </a:extLst>
          </p:cNvPr>
          <p:cNvPicPr>
            <a:picLocks noChangeAspect="1"/>
          </p:cNvPicPr>
          <p:nvPr/>
        </p:nvPicPr>
        <p:blipFill>
          <a:blip r:embed="rId3"/>
          <a:stretch>
            <a:fillRect/>
          </a:stretch>
        </p:blipFill>
        <p:spPr>
          <a:xfrm>
            <a:off x="7891668" y="864705"/>
            <a:ext cx="4003054" cy="1575485"/>
          </a:xfrm>
          <a:prstGeom prst="rect">
            <a:avLst/>
          </a:prstGeom>
          <a:ln w="25400">
            <a:solidFill>
              <a:srgbClr val="C00000"/>
            </a:solidFill>
          </a:ln>
        </p:spPr>
      </p:pic>
      <p:sp>
        <p:nvSpPr>
          <p:cNvPr id="9" name="TextBox 8">
            <a:extLst>
              <a:ext uri="{FF2B5EF4-FFF2-40B4-BE49-F238E27FC236}">
                <a16:creationId xmlns:a16="http://schemas.microsoft.com/office/drawing/2014/main" id="{8156CFCD-05FE-82AF-2F23-5C52B8EC49F3}"/>
              </a:ext>
            </a:extLst>
          </p:cNvPr>
          <p:cNvSpPr txBox="1"/>
          <p:nvPr/>
        </p:nvSpPr>
        <p:spPr>
          <a:xfrm>
            <a:off x="9394961" y="5990157"/>
            <a:ext cx="2124490" cy="369332"/>
          </a:xfrm>
          <a:prstGeom prst="rect">
            <a:avLst/>
          </a:prstGeom>
          <a:noFill/>
        </p:spPr>
        <p:txBody>
          <a:bodyPr wrap="square">
            <a:spAutoFit/>
          </a:bodyPr>
          <a:lstStyle/>
          <a:p>
            <a:r>
              <a:rPr lang="en-GB" sz="1800" u="sng"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4"/>
              </a:rPr>
              <a:t>mislabelled-cats</a:t>
            </a:r>
            <a:endParaRPr lang="en-GB" dirty="0"/>
          </a:p>
        </p:txBody>
      </p:sp>
    </p:spTree>
    <p:extLst>
      <p:ext uri="{BB962C8B-B14F-4D97-AF65-F5344CB8AC3E}">
        <p14:creationId xmlns:p14="http://schemas.microsoft.com/office/powerpoint/2010/main" val="1089789687"/>
      </p:ext>
    </p:extLst>
  </p:cSld>
  <p:clrMapOvr>
    <a:masterClrMapping/>
  </p:clrMapOvr>
  <p:transition spd="slow">
    <p:push dir="u"/>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VanillaVTI">
  <a:themeElements>
    <a:clrScheme name="VanillaVTI">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VanillaVTI">
      <a:majorFont>
        <a:latin typeface="Neue Haas Grotesk Text Pro"/>
        <a:ea typeface=""/>
        <a:cs typeface=""/>
      </a:majorFont>
      <a:minorFont>
        <a:latin typeface="Neue Haas Grotesk Text Pro"/>
        <a:ea typeface=""/>
        <a:cs typeface=""/>
      </a:minorFont>
    </a:fontScheme>
    <a:fmtScheme name="Vanilla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AACC6CF0-9F86-48CC-9C4E-CA578EE0A0A0}" vid="{3BDE51FE-56D6-4100-AFB5-5B4AEDCE2EF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7694</TotalTime>
  <Words>1768</Words>
  <Application>Microsoft Office PowerPoint</Application>
  <PresentationFormat>Widescreen</PresentationFormat>
  <Paragraphs>266</Paragraphs>
  <Slides>21</Slides>
  <Notes>3</Notes>
  <HiddenSlides>0</HiddenSlides>
  <MMClips>0</MMClips>
  <ScaleCrop>false</ScaleCrop>
  <HeadingPairs>
    <vt:vector size="6" baseType="variant">
      <vt:variant>
        <vt:lpstr>Fonts Used</vt:lpstr>
      </vt:variant>
      <vt:variant>
        <vt:i4>20</vt:i4>
      </vt:variant>
      <vt:variant>
        <vt:lpstr>Theme</vt:lpstr>
      </vt:variant>
      <vt:variant>
        <vt:i4>3</vt:i4>
      </vt:variant>
      <vt:variant>
        <vt:lpstr>Slide Titles</vt:lpstr>
      </vt:variant>
      <vt:variant>
        <vt:i4>21</vt:i4>
      </vt:variant>
    </vt:vector>
  </HeadingPairs>
  <TitlesOfParts>
    <vt:vector size="44" baseType="lpstr">
      <vt:lpstr>Abadi</vt:lpstr>
      <vt:lpstr>Aharoni</vt:lpstr>
      <vt:lpstr>Amasis MT Pro</vt:lpstr>
      <vt:lpstr>Amasis MT Pro Black</vt:lpstr>
      <vt:lpstr>Aptos</vt:lpstr>
      <vt:lpstr>Aptos Black</vt:lpstr>
      <vt:lpstr>Arial</vt:lpstr>
      <vt:lpstr>Arial Narrow</vt:lpstr>
      <vt:lpstr>Avenir Next LT Pro</vt:lpstr>
      <vt:lpstr>Baskerville Old Face</vt:lpstr>
      <vt:lpstr>Calibri</vt:lpstr>
      <vt:lpstr>Calibri Light</vt:lpstr>
      <vt:lpstr>Gill Sans MT</vt:lpstr>
      <vt:lpstr>Inter</vt:lpstr>
      <vt:lpstr>Merriweather Sans</vt:lpstr>
      <vt:lpstr>Neue Haas Grotesk Text Pro</vt:lpstr>
      <vt:lpstr>Söhne</vt:lpstr>
      <vt:lpstr>Tahoma</vt:lpstr>
      <vt:lpstr>Times New Roman</vt:lpstr>
      <vt:lpstr>Wingdings</vt:lpstr>
      <vt:lpstr>1_Office Theme</vt:lpstr>
      <vt:lpstr>Gallery</vt:lpstr>
      <vt:lpstr>VanillaVTI</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ONE OF THESE IS THE REAL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Fernandes</dc:creator>
  <cp:lastModifiedBy>Janice Fernandes</cp:lastModifiedBy>
  <cp:revision>2</cp:revision>
  <dcterms:created xsi:type="dcterms:W3CDTF">2024-11-30T14:16:03Z</dcterms:created>
  <dcterms:modified xsi:type="dcterms:W3CDTF">2025-05-19T13:19:21Z</dcterms:modified>
</cp:coreProperties>
</file>