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4"/>
  </p:sldMasterIdLst>
  <p:notesMasterIdLst>
    <p:notesMasterId r:id="rId26"/>
  </p:notesMasterIdLst>
  <p:sldIdLst>
    <p:sldId id="414" r:id="rId5"/>
    <p:sldId id="391" r:id="rId6"/>
    <p:sldId id="564" r:id="rId7"/>
    <p:sldId id="423" r:id="rId8"/>
    <p:sldId id="402" r:id="rId9"/>
    <p:sldId id="366" r:id="rId10"/>
    <p:sldId id="369" r:id="rId11"/>
    <p:sldId id="406" r:id="rId12"/>
    <p:sldId id="408" r:id="rId13"/>
    <p:sldId id="412" r:id="rId14"/>
    <p:sldId id="411" r:id="rId15"/>
    <p:sldId id="419" r:id="rId16"/>
    <p:sldId id="379" r:id="rId17"/>
    <p:sldId id="421" r:id="rId18"/>
    <p:sldId id="378" r:id="rId19"/>
    <p:sldId id="416" r:id="rId20"/>
    <p:sldId id="382" r:id="rId21"/>
    <p:sldId id="368" r:id="rId22"/>
    <p:sldId id="565" r:id="rId23"/>
    <p:sldId id="396" r:id="rId24"/>
    <p:sldId id="41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72"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99FF99"/>
    <a:srgbClr val="9999FF"/>
    <a:srgbClr val="FF99CC"/>
    <a:srgbClr val="FFCCCC"/>
    <a:srgbClr val="00FFFF"/>
    <a:srgbClr val="FFFFCC"/>
    <a:srgbClr val="FFFF99"/>
    <a:srgbClr val="CCE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629FE5-4EFD-473E-BDB8-D517F182CAC0}" v="26" dt="2024-11-28T19:02:36.574"/>
    <p1510:client id="{66EDE65F-B002-47EC-97F3-B84E0414735D}" v="32" dt="2024-11-29T13:24:11.1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0" autoAdjust="0"/>
    <p:restoredTop sz="95226" autoAdjust="0"/>
  </p:normalViewPr>
  <p:slideViewPr>
    <p:cSldViewPr snapToGrid="0">
      <p:cViewPr varScale="1">
        <p:scale>
          <a:sx n="57" d="100"/>
          <a:sy n="57" d="100"/>
        </p:scale>
        <p:origin x="280" y="48"/>
      </p:cViewPr>
      <p:guideLst>
        <p:guide orient="horz" pos="3672"/>
        <p:guide pos="3840"/>
      </p:guideLst>
    </p:cSldViewPr>
  </p:slideViewPr>
  <p:outlineViewPr>
    <p:cViewPr>
      <p:scale>
        <a:sx n="33" d="100"/>
        <a:sy n="33" d="100"/>
      </p:scale>
      <p:origin x="0" y="-106"/>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ice Fernandes" userId="e9756176-d0fb-497d-a3b7-b3f151cdbc82" providerId="ADAL" clId="{66EDE65F-B002-47EC-97F3-B84E0414735D}"/>
    <pc:docChg chg="undo custSel addSld delSld modSld sldOrd">
      <pc:chgData name="Janice Fernandes" userId="e9756176-d0fb-497d-a3b7-b3f151cdbc82" providerId="ADAL" clId="{66EDE65F-B002-47EC-97F3-B84E0414735D}" dt="2024-11-29T13:24:11.139" v="4321"/>
      <pc:docMkLst>
        <pc:docMk/>
      </pc:docMkLst>
      <pc:sldChg chg="addSp delSp modSp del mod ord">
        <pc:chgData name="Janice Fernandes" userId="e9756176-d0fb-497d-a3b7-b3f151cdbc82" providerId="ADAL" clId="{66EDE65F-B002-47EC-97F3-B84E0414735D}" dt="2024-11-27T15:03:09.152" v="2077" actId="2696"/>
        <pc:sldMkLst>
          <pc:docMk/>
          <pc:sldMk cId="1743235640" sldId="350"/>
        </pc:sldMkLst>
        <pc:spChg chg="mod">
          <ac:chgData name="Janice Fernandes" userId="e9756176-d0fb-497d-a3b7-b3f151cdbc82" providerId="ADAL" clId="{66EDE65F-B002-47EC-97F3-B84E0414735D}" dt="2024-11-27T15:00:43.858" v="2006" actId="27636"/>
          <ac:spMkLst>
            <pc:docMk/>
            <pc:sldMk cId="1743235640" sldId="350"/>
            <ac:spMk id="2" creationId="{2AB67F85-B014-E54D-AC82-A789515E821B}"/>
          </ac:spMkLst>
        </pc:spChg>
        <pc:spChg chg="del mod">
          <ac:chgData name="Janice Fernandes" userId="e9756176-d0fb-497d-a3b7-b3f151cdbc82" providerId="ADAL" clId="{66EDE65F-B002-47EC-97F3-B84E0414735D}" dt="2024-11-27T15:02:06.363" v="2065" actId="21"/>
          <ac:spMkLst>
            <pc:docMk/>
            <pc:sldMk cId="1743235640" sldId="350"/>
            <ac:spMk id="4" creationId="{16F31D87-653A-5241-8ECC-919B01A0BDAB}"/>
          </ac:spMkLst>
        </pc:spChg>
        <pc:spChg chg="del mod">
          <ac:chgData name="Janice Fernandes" userId="e9756176-d0fb-497d-a3b7-b3f151cdbc82" providerId="ADAL" clId="{66EDE65F-B002-47EC-97F3-B84E0414735D}" dt="2024-11-27T15:02:51.433" v="2074" actId="21"/>
          <ac:spMkLst>
            <pc:docMk/>
            <pc:sldMk cId="1743235640" sldId="350"/>
            <ac:spMk id="5" creationId="{788D6534-C18A-6F43-BFAE-88E2F83FD9B4}"/>
          </ac:spMkLst>
        </pc:spChg>
        <pc:spChg chg="add mod">
          <ac:chgData name="Janice Fernandes" userId="e9756176-d0fb-497d-a3b7-b3f151cdbc82" providerId="ADAL" clId="{66EDE65F-B002-47EC-97F3-B84E0414735D}" dt="2024-11-27T15:02:51.433" v="2074" actId="21"/>
          <ac:spMkLst>
            <pc:docMk/>
            <pc:sldMk cId="1743235640" sldId="350"/>
            <ac:spMk id="6" creationId="{95BAF043-3E90-DC7F-8D85-7BE6F3EB4CDC}"/>
          </ac:spMkLst>
        </pc:spChg>
        <pc:spChg chg="del mod">
          <ac:chgData name="Janice Fernandes" userId="e9756176-d0fb-497d-a3b7-b3f151cdbc82" providerId="ADAL" clId="{66EDE65F-B002-47EC-97F3-B84E0414735D}" dt="2024-11-27T15:02:36.169" v="2071" actId="21"/>
          <ac:spMkLst>
            <pc:docMk/>
            <pc:sldMk cId="1743235640" sldId="350"/>
            <ac:spMk id="13" creationId="{0D1FD5C3-6F96-1790-688D-69FFD372634C}"/>
          </ac:spMkLst>
        </pc:spChg>
        <pc:picChg chg="del">
          <ac:chgData name="Janice Fernandes" userId="e9756176-d0fb-497d-a3b7-b3f151cdbc82" providerId="ADAL" clId="{66EDE65F-B002-47EC-97F3-B84E0414735D}" dt="2024-11-27T15:00:29.420" v="2002" actId="21"/>
          <ac:picMkLst>
            <pc:docMk/>
            <pc:sldMk cId="1743235640" sldId="350"/>
            <ac:picMk id="9" creationId="{F9F942C4-B7B5-AD63-3388-6254377B7329}"/>
          </ac:picMkLst>
        </pc:picChg>
      </pc:sldChg>
      <pc:sldChg chg="modSp mod">
        <pc:chgData name="Janice Fernandes" userId="e9756176-d0fb-497d-a3b7-b3f151cdbc82" providerId="ADAL" clId="{66EDE65F-B002-47EC-97F3-B84E0414735D}" dt="2024-11-27T16:39:21.618" v="3996" actId="1076"/>
        <pc:sldMkLst>
          <pc:docMk/>
          <pc:sldMk cId="793653502" sldId="366"/>
        </pc:sldMkLst>
        <pc:spChg chg="mod">
          <ac:chgData name="Janice Fernandes" userId="e9756176-d0fb-497d-a3b7-b3f151cdbc82" providerId="ADAL" clId="{66EDE65F-B002-47EC-97F3-B84E0414735D}" dt="2024-11-22T14:51:28.734" v="558" actId="108"/>
          <ac:spMkLst>
            <pc:docMk/>
            <pc:sldMk cId="793653502" sldId="366"/>
            <ac:spMk id="4" creationId="{59CA1BD4-9EB3-79DC-D651-45F949C10445}"/>
          </ac:spMkLst>
        </pc:spChg>
        <pc:spChg chg="mod">
          <ac:chgData name="Janice Fernandes" userId="e9756176-d0fb-497d-a3b7-b3f151cdbc82" providerId="ADAL" clId="{66EDE65F-B002-47EC-97F3-B84E0414735D}" dt="2024-11-27T16:39:21.618" v="3996" actId="1076"/>
          <ac:spMkLst>
            <pc:docMk/>
            <pc:sldMk cId="793653502" sldId="366"/>
            <ac:spMk id="5" creationId="{1CA45D44-15B3-5E68-E2B5-53FD1C30E70C}"/>
          </ac:spMkLst>
        </pc:spChg>
      </pc:sldChg>
      <pc:sldChg chg="addSp modSp mod">
        <pc:chgData name="Janice Fernandes" userId="e9756176-d0fb-497d-a3b7-b3f151cdbc82" providerId="ADAL" clId="{66EDE65F-B002-47EC-97F3-B84E0414735D}" dt="2024-11-27T16:27:52.847" v="3981" actId="14100"/>
        <pc:sldMkLst>
          <pc:docMk/>
          <pc:sldMk cId="486716634" sldId="368"/>
        </pc:sldMkLst>
        <pc:spChg chg="mod">
          <ac:chgData name="Janice Fernandes" userId="e9756176-d0fb-497d-a3b7-b3f151cdbc82" providerId="ADAL" clId="{66EDE65F-B002-47EC-97F3-B84E0414735D}" dt="2024-11-27T16:27:52.847" v="3981" actId="14100"/>
          <ac:spMkLst>
            <pc:docMk/>
            <pc:sldMk cId="486716634" sldId="368"/>
            <ac:spMk id="2" creationId="{AC68E912-DC39-DD72-D322-9F7878F84BDC}"/>
          </ac:spMkLst>
        </pc:spChg>
        <pc:spChg chg="mod">
          <ac:chgData name="Janice Fernandes" userId="e9756176-d0fb-497d-a3b7-b3f151cdbc82" providerId="ADAL" clId="{66EDE65F-B002-47EC-97F3-B84E0414735D}" dt="2024-11-27T16:09:17.631" v="3712" actId="108"/>
          <ac:spMkLst>
            <pc:docMk/>
            <pc:sldMk cId="486716634" sldId="368"/>
            <ac:spMk id="4" creationId="{59CA1BD4-9EB3-79DC-D651-45F949C10445}"/>
          </ac:spMkLst>
        </pc:spChg>
        <pc:spChg chg="mod">
          <ac:chgData name="Janice Fernandes" userId="e9756176-d0fb-497d-a3b7-b3f151cdbc82" providerId="ADAL" clId="{66EDE65F-B002-47EC-97F3-B84E0414735D}" dt="2024-11-27T16:22:30.825" v="3977" actId="20577"/>
          <ac:spMkLst>
            <pc:docMk/>
            <pc:sldMk cId="486716634" sldId="368"/>
            <ac:spMk id="5" creationId="{BFE7EB9D-C10C-0395-D59C-E98D360F19A3}"/>
          </ac:spMkLst>
        </pc:spChg>
        <pc:spChg chg="add mod">
          <ac:chgData name="Janice Fernandes" userId="e9756176-d0fb-497d-a3b7-b3f151cdbc82" providerId="ADAL" clId="{66EDE65F-B002-47EC-97F3-B84E0414735D}" dt="2024-11-27T16:22:16.546" v="3972" actId="14100"/>
          <ac:spMkLst>
            <pc:docMk/>
            <pc:sldMk cId="486716634" sldId="368"/>
            <ac:spMk id="8" creationId="{9861DED4-5805-EA51-0D86-26FC420A3A9C}"/>
          </ac:spMkLst>
        </pc:spChg>
      </pc:sldChg>
      <pc:sldChg chg="delSp modSp mod">
        <pc:chgData name="Janice Fernandes" userId="e9756176-d0fb-497d-a3b7-b3f151cdbc82" providerId="ADAL" clId="{66EDE65F-B002-47EC-97F3-B84E0414735D}" dt="2024-11-27T16:39:40.468" v="4000" actId="478"/>
        <pc:sldMkLst>
          <pc:docMk/>
          <pc:sldMk cId="2866350059" sldId="369"/>
        </pc:sldMkLst>
        <pc:spChg chg="mod">
          <ac:chgData name="Janice Fernandes" userId="e9756176-d0fb-497d-a3b7-b3f151cdbc82" providerId="ADAL" clId="{66EDE65F-B002-47EC-97F3-B84E0414735D}" dt="2024-11-22T14:51:36.230" v="559" actId="108"/>
          <ac:spMkLst>
            <pc:docMk/>
            <pc:sldMk cId="2866350059" sldId="369"/>
            <ac:spMk id="4" creationId="{59CA1BD4-9EB3-79DC-D651-45F949C10445}"/>
          </ac:spMkLst>
        </pc:spChg>
        <pc:spChg chg="del">
          <ac:chgData name="Janice Fernandes" userId="e9756176-d0fb-497d-a3b7-b3f151cdbc82" providerId="ADAL" clId="{66EDE65F-B002-47EC-97F3-B84E0414735D}" dt="2024-11-27T16:39:40.468" v="4000" actId="478"/>
          <ac:spMkLst>
            <pc:docMk/>
            <pc:sldMk cId="2866350059" sldId="369"/>
            <ac:spMk id="7" creationId="{9DEA5587-7556-40D4-802F-E0CA14D64C1A}"/>
          </ac:spMkLst>
        </pc:spChg>
      </pc:sldChg>
      <pc:sldChg chg="modSp del mod ord">
        <pc:chgData name="Janice Fernandes" userId="e9756176-d0fb-497d-a3b7-b3f151cdbc82" providerId="ADAL" clId="{66EDE65F-B002-47EC-97F3-B84E0414735D}" dt="2024-11-22T15:41:07.545" v="1180" actId="2696"/>
        <pc:sldMkLst>
          <pc:docMk/>
          <pc:sldMk cId="2041214048" sldId="374"/>
        </pc:sldMkLst>
        <pc:spChg chg="mod">
          <ac:chgData name="Janice Fernandes" userId="e9756176-d0fb-497d-a3b7-b3f151cdbc82" providerId="ADAL" clId="{66EDE65F-B002-47EC-97F3-B84E0414735D}" dt="2024-11-22T15:04:44.984" v="649" actId="108"/>
          <ac:spMkLst>
            <pc:docMk/>
            <pc:sldMk cId="2041214048" sldId="374"/>
            <ac:spMk id="2" creationId="{954C5D75-D481-0AAC-47AF-98663F9DC1D7}"/>
          </ac:spMkLst>
        </pc:spChg>
        <pc:spChg chg="mod">
          <ac:chgData name="Janice Fernandes" userId="e9756176-d0fb-497d-a3b7-b3f151cdbc82" providerId="ADAL" clId="{66EDE65F-B002-47EC-97F3-B84E0414735D}" dt="2024-11-22T15:05:52.776" v="667" actId="20577"/>
          <ac:spMkLst>
            <pc:docMk/>
            <pc:sldMk cId="2041214048" sldId="374"/>
            <ac:spMk id="5" creationId="{38CA81D7-A823-30ED-3183-4DA777010F77}"/>
          </ac:spMkLst>
        </pc:spChg>
        <pc:spChg chg="mod">
          <ac:chgData name="Janice Fernandes" userId="e9756176-d0fb-497d-a3b7-b3f151cdbc82" providerId="ADAL" clId="{66EDE65F-B002-47EC-97F3-B84E0414735D}" dt="2024-11-22T15:05:36.543" v="664" actId="255"/>
          <ac:spMkLst>
            <pc:docMk/>
            <pc:sldMk cId="2041214048" sldId="374"/>
            <ac:spMk id="8" creationId="{9E5DC875-C489-239F-D9A6-C351A01A283A}"/>
          </ac:spMkLst>
        </pc:spChg>
      </pc:sldChg>
      <pc:sldChg chg="modSp mod">
        <pc:chgData name="Janice Fernandes" userId="e9756176-d0fb-497d-a3b7-b3f151cdbc82" providerId="ADAL" clId="{66EDE65F-B002-47EC-97F3-B84E0414735D}" dt="2024-11-22T15:04:11.151" v="648" actId="255"/>
        <pc:sldMkLst>
          <pc:docMk/>
          <pc:sldMk cId="3023801530" sldId="378"/>
        </pc:sldMkLst>
        <pc:spChg chg="mod">
          <ac:chgData name="Janice Fernandes" userId="e9756176-d0fb-497d-a3b7-b3f151cdbc82" providerId="ADAL" clId="{66EDE65F-B002-47EC-97F3-B84E0414735D}" dt="2024-11-22T14:55:53.458" v="626" actId="207"/>
          <ac:spMkLst>
            <pc:docMk/>
            <pc:sldMk cId="3023801530" sldId="378"/>
            <ac:spMk id="2" creationId="{0B109E7F-7C71-1DEB-49E6-31FAA9B9E19A}"/>
          </ac:spMkLst>
        </pc:spChg>
        <pc:spChg chg="mod">
          <ac:chgData name="Janice Fernandes" userId="e9756176-d0fb-497d-a3b7-b3f151cdbc82" providerId="ADAL" clId="{66EDE65F-B002-47EC-97F3-B84E0414735D}" dt="2024-11-22T14:55:38.592" v="625" actId="108"/>
          <ac:spMkLst>
            <pc:docMk/>
            <pc:sldMk cId="3023801530" sldId="378"/>
            <ac:spMk id="4" creationId="{59CA1BD4-9EB3-79DC-D651-45F949C10445}"/>
          </ac:spMkLst>
        </pc:spChg>
        <pc:spChg chg="mod">
          <ac:chgData name="Janice Fernandes" userId="e9756176-d0fb-497d-a3b7-b3f151cdbc82" providerId="ADAL" clId="{66EDE65F-B002-47EC-97F3-B84E0414735D}" dt="2024-11-22T15:04:11.151" v="648" actId="255"/>
          <ac:spMkLst>
            <pc:docMk/>
            <pc:sldMk cId="3023801530" sldId="378"/>
            <ac:spMk id="5" creationId="{1CA45D44-15B3-5E68-E2B5-53FD1C30E70C}"/>
          </ac:spMkLst>
        </pc:spChg>
      </pc:sldChg>
      <pc:sldChg chg="modSp mod">
        <pc:chgData name="Janice Fernandes" userId="e9756176-d0fb-497d-a3b7-b3f151cdbc82" providerId="ADAL" clId="{66EDE65F-B002-47EC-97F3-B84E0414735D}" dt="2024-11-22T15:59:51.042" v="1228" actId="1076"/>
        <pc:sldMkLst>
          <pc:docMk/>
          <pc:sldMk cId="1732337668" sldId="379"/>
        </pc:sldMkLst>
        <pc:spChg chg="mod">
          <ac:chgData name="Janice Fernandes" userId="e9756176-d0fb-497d-a3b7-b3f151cdbc82" providerId="ADAL" clId="{66EDE65F-B002-47EC-97F3-B84E0414735D}" dt="2024-11-22T14:54:44.797" v="613" actId="1076"/>
          <ac:spMkLst>
            <pc:docMk/>
            <pc:sldMk cId="1732337668" sldId="379"/>
            <ac:spMk id="20" creationId="{EF46598A-AB3B-C867-80A6-60B0B0FB543B}"/>
          </ac:spMkLst>
        </pc:spChg>
        <pc:graphicFrameChg chg="mod modGraphic">
          <ac:chgData name="Janice Fernandes" userId="e9756176-d0fb-497d-a3b7-b3f151cdbc82" providerId="ADAL" clId="{66EDE65F-B002-47EC-97F3-B84E0414735D}" dt="2024-11-22T15:59:51.042" v="1228" actId="1076"/>
          <ac:graphicFrameMkLst>
            <pc:docMk/>
            <pc:sldMk cId="1732337668" sldId="379"/>
            <ac:graphicFrameMk id="15" creationId="{122B1CF2-0A36-EDC3-6970-37EC283315B7}"/>
          </ac:graphicFrameMkLst>
        </pc:graphicFrameChg>
      </pc:sldChg>
      <pc:sldChg chg="modSp mod">
        <pc:chgData name="Janice Fernandes" userId="e9756176-d0fb-497d-a3b7-b3f151cdbc82" providerId="ADAL" clId="{66EDE65F-B002-47EC-97F3-B84E0414735D}" dt="2024-11-22T16:10:05.807" v="1229" actId="6549"/>
        <pc:sldMkLst>
          <pc:docMk/>
          <pc:sldMk cId="1310137444" sldId="381"/>
        </pc:sldMkLst>
        <pc:spChg chg="mod">
          <ac:chgData name="Janice Fernandes" userId="e9756176-d0fb-497d-a3b7-b3f151cdbc82" providerId="ADAL" clId="{66EDE65F-B002-47EC-97F3-B84E0414735D}" dt="2024-11-22T14:54:21.679" v="606" actId="1076"/>
          <ac:spMkLst>
            <pc:docMk/>
            <pc:sldMk cId="1310137444" sldId="381"/>
            <ac:spMk id="20" creationId="{EF46598A-AB3B-C867-80A6-60B0B0FB543B}"/>
          </ac:spMkLst>
        </pc:spChg>
        <pc:graphicFrameChg chg="mod modGraphic">
          <ac:chgData name="Janice Fernandes" userId="e9756176-d0fb-497d-a3b7-b3f151cdbc82" providerId="ADAL" clId="{66EDE65F-B002-47EC-97F3-B84E0414735D}" dt="2024-11-22T16:10:05.807" v="1229" actId="6549"/>
          <ac:graphicFrameMkLst>
            <pc:docMk/>
            <pc:sldMk cId="1310137444" sldId="381"/>
            <ac:graphicFrameMk id="8" creationId="{65C4BD1D-F472-E208-002B-CDC3BB14F41E}"/>
          </ac:graphicFrameMkLst>
        </pc:graphicFrameChg>
      </pc:sldChg>
      <pc:sldChg chg="modSp mod">
        <pc:chgData name="Janice Fernandes" userId="e9756176-d0fb-497d-a3b7-b3f151cdbc82" providerId="ADAL" clId="{66EDE65F-B002-47EC-97F3-B84E0414735D}" dt="2024-11-27T16:28:08.383" v="3994" actId="20577"/>
        <pc:sldMkLst>
          <pc:docMk/>
          <pc:sldMk cId="2395650080" sldId="382"/>
        </pc:sldMkLst>
        <pc:spChg chg="mod">
          <ac:chgData name="Janice Fernandes" userId="e9756176-d0fb-497d-a3b7-b3f151cdbc82" providerId="ADAL" clId="{66EDE65F-B002-47EC-97F3-B84E0414735D}" dt="2024-11-27T16:28:08.383" v="3994" actId="20577"/>
          <ac:spMkLst>
            <pc:docMk/>
            <pc:sldMk cId="2395650080" sldId="382"/>
            <ac:spMk id="4" creationId="{8898ED1C-5938-202F-B568-6FDB10D19CC2}"/>
          </ac:spMkLst>
        </pc:spChg>
        <pc:graphicFrameChg chg="mod modGraphic">
          <ac:chgData name="Janice Fernandes" userId="e9756176-d0fb-497d-a3b7-b3f151cdbc82" providerId="ADAL" clId="{66EDE65F-B002-47EC-97F3-B84E0414735D}" dt="2024-11-27T14:57:39.505" v="1903" actId="207"/>
          <ac:graphicFrameMkLst>
            <pc:docMk/>
            <pc:sldMk cId="2395650080" sldId="382"/>
            <ac:graphicFrameMk id="14" creationId="{0CCC1BE6-ED8D-4098-FEBC-1DFC060F150D}"/>
          </ac:graphicFrameMkLst>
        </pc:graphicFrameChg>
      </pc:sldChg>
      <pc:sldChg chg="addSp delSp modSp del mod">
        <pc:chgData name="Janice Fernandes" userId="e9756176-d0fb-497d-a3b7-b3f151cdbc82" providerId="ADAL" clId="{66EDE65F-B002-47EC-97F3-B84E0414735D}" dt="2024-11-27T15:31:27.338" v="3218" actId="2696"/>
        <pc:sldMkLst>
          <pc:docMk/>
          <pc:sldMk cId="2712434459" sldId="385"/>
        </pc:sldMkLst>
        <pc:spChg chg="add mod">
          <ac:chgData name="Janice Fernandes" userId="e9756176-d0fb-497d-a3b7-b3f151cdbc82" providerId="ADAL" clId="{66EDE65F-B002-47EC-97F3-B84E0414735D}" dt="2024-11-27T15:21:20.433" v="2441" actId="20577"/>
          <ac:spMkLst>
            <pc:docMk/>
            <pc:sldMk cId="2712434459" sldId="385"/>
            <ac:spMk id="2" creationId="{67263D57-69E7-4436-34BE-468E0882E1A4}"/>
          </ac:spMkLst>
        </pc:spChg>
        <pc:spChg chg="add mod">
          <ac:chgData name="Janice Fernandes" userId="e9756176-d0fb-497d-a3b7-b3f151cdbc82" providerId="ADAL" clId="{66EDE65F-B002-47EC-97F3-B84E0414735D}" dt="2024-11-27T15:21:17.808" v="2440" actId="20577"/>
          <ac:spMkLst>
            <pc:docMk/>
            <pc:sldMk cId="2712434459" sldId="385"/>
            <ac:spMk id="5" creationId="{C89527BC-D642-ED19-9CF1-794274BA887D}"/>
          </ac:spMkLst>
        </pc:spChg>
        <pc:spChg chg="add mod">
          <ac:chgData name="Janice Fernandes" userId="e9756176-d0fb-497d-a3b7-b3f151cdbc82" providerId="ADAL" clId="{66EDE65F-B002-47EC-97F3-B84E0414735D}" dt="2024-11-27T15:24:38.541" v="2710" actId="21"/>
          <ac:spMkLst>
            <pc:docMk/>
            <pc:sldMk cId="2712434459" sldId="385"/>
            <ac:spMk id="9" creationId="{F37FD478-EBC0-5A05-3CB3-1C8678FE6A66}"/>
          </ac:spMkLst>
        </pc:spChg>
        <pc:spChg chg="mod">
          <ac:chgData name="Janice Fernandes" userId="e9756176-d0fb-497d-a3b7-b3f151cdbc82" providerId="ADAL" clId="{66EDE65F-B002-47EC-97F3-B84E0414735D}" dt="2024-11-27T15:21:25.953" v="2443" actId="20577"/>
          <ac:spMkLst>
            <pc:docMk/>
            <pc:sldMk cId="2712434459" sldId="385"/>
            <ac:spMk id="14" creationId="{C0002BB0-010B-3C6F-3C92-F3BEDFDF0688}"/>
          </ac:spMkLst>
        </pc:spChg>
        <pc:spChg chg="del mod">
          <ac:chgData name="Janice Fernandes" userId="e9756176-d0fb-497d-a3b7-b3f151cdbc82" providerId="ADAL" clId="{66EDE65F-B002-47EC-97F3-B84E0414735D}" dt="2024-11-27T15:24:38.541" v="2710" actId="21"/>
          <ac:spMkLst>
            <pc:docMk/>
            <pc:sldMk cId="2712434459" sldId="385"/>
            <ac:spMk id="16" creationId="{9209297E-FE42-FA0A-3D5C-811A7F41841B}"/>
          </ac:spMkLst>
        </pc:spChg>
        <pc:spChg chg="mod">
          <ac:chgData name="Janice Fernandes" userId="e9756176-d0fb-497d-a3b7-b3f151cdbc82" providerId="ADAL" clId="{66EDE65F-B002-47EC-97F3-B84E0414735D}" dt="2024-11-27T15:23:09.960" v="2482" actId="20577"/>
          <ac:spMkLst>
            <pc:docMk/>
            <pc:sldMk cId="2712434459" sldId="385"/>
            <ac:spMk id="17" creationId="{5730FA13-CDEE-6793-4BFA-91B9DDF25B5B}"/>
          </ac:spMkLst>
        </pc:spChg>
        <pc:spChg chg="del mod">
          <ac:chgData name="Janice Fernandes" userId="e9756176-d0fb-497d-a3b7-b3f151cdbc82" providerId="ADAL" clId="{66EDE65F-B002-47EC-97F3-B84E0414735D}" dt="2024-11-27T15:17:32.993" v="2275" actId="478"/>
          <ac:spMkLst>
            <pc:docMk/>
            <pc:sldMk cId="2712434459" sldId="385"/>
            <ac:spMk id="18" creationId="{8B06D19E-14CF-A665-D5A6-BC081F419DBC}"/>
          </ac:spMkLst>
        </pc:spChg>
        <pc:spChg chg="del mod">
          <ac:chgData name="Janice Fernandes" userId="e9756176-d0fb-497d-a3b7-b3f151cdbc82" providerId="ADAL" clId="{66EDE65F-B002-47EC-97F3-B84E0414735D}" dt="2024-11-27T15:17:31.265" v="2274" actId="478"/>
          <ac:spMkLst>
            <pc:docMk/>
            <pc:sldMk cId="2712434459" sldId="385"/>
            <ac:spMk id="48" creationId="{7FF02D4E-9F7C-86CA-AD9D-1D27BF2C0E20}"/>
          </ac:spMkLst>
        </pc:spChg>
        <pc:picChg chg="add del mod">
          <ac:chgData name="Janice Fernandes" userId="e9756176-d0fb-497d-a3b7-b3f151cdbc82" providerId="ADAL" clId="{66EDE65F-B002-47EC-97F3-B84E0414735D}" dt="2024-11-27T15:17:54.081" v="2284" actId="478"/>
          <ac:picMkLst>
            <pc:docMk/>
            <pc:sldMk cId="2712434459" sldId="385"/>
            <ac:picMk id="4" creationId="{5FF4B92D-076B-1DBF-FC79-2CF6383C8508}"/>
          </ac:picMkLst>
        </pc:picChg>
        <pc:picChg chg="add del mod">
          <ac:chgData name="Janice Fernandes" userId="e9756176-d0fb-497d-a3b7-b3f151cdbc82" providerId="ADAL" clId="{66EDE65F-B002-47EC-97F3-B84E0414735D}" dt="2024-11-27T15:17:50.507" v="2282" actId="478"/>
          <ac:picMkLst>
            <pc:docMk/>
            <pc:sldMk cId="2712434459" sldId="385"/>
            <ac:picMk id="7" creationId="{0C242663-E414-D498-834E-6F7F572B04AC}"/>
          </ac:picMkLst>
        </pc:picChg>
        <pc:picChg chg="del mod">
          <ac:chgData name="Janice Fernandes" userId="e9756176-d0fb-497d-a3b7-b3f151cdbc82" providerId="ADAL" clId="{66EDE65F-B002-47EC-97F3-B84E0414735D}" dt="2024-11-27T15:17:49.193" v="2281" actId="478"/>
          <ac:picMkLst>
            <pc:docMk/>
            <pc:sldMk cId="2712434459" sldId="385"/>
            <ac:picMk id="21" creationId="{E216F4C0-0502-286A-F778-DBE018BAC02C}"/>
          </ac:picMkLst>
        </pc:picChg>
        <pc:picChg chg="del mod">
          <ac:chgData name="Janice Fernandes" userId="e9756176-d0fb-497d-a3b7-b3f151cdbc82" providerId="ADAL" clId="{66EDE65F-B002-47EC-97F3-B84E0414735D}" dt="2024-11-27T15:17:55.169" v="2285" actId="478"/>
          <ac:picMkLst>
            <pc:docMk/>
            <pc:sldMk cId="2712434459" sldId="385"/>
            <ac:picMk id="22" creationId="{18B5AB38-4098-9462-4D0D-F52A693C9452}"/>
          </ac:picMkLst>
        </pc:picChg>
        <pc:picChg chg="del mod">
          <ac:chgData name="Janice Fernandes" userId="e9756176-d0fb-497d-a3b7-b3f151cdbc82" providerId="ADAL" clId="{66EDE65F-B002-47EC-97F3-B84E0414735D}" dt="2024-11-27T15:17:56.121" v="2286" actId="478"/>
          <ac:picMkLst>
            <pc:docMk/>
            <pc:sldMk cId="2712434459" sldId="385"/>
            <ac:picMk id="23" creationId="{89E7C544-009D-6084-CA77-0A7F0793E6DF}"/>
          </ac:picMkLst>
        </pc:picChg>
        <pc:picChg chg="del mod">
          <ac:chgData name="Janice Fernandes" userId="e9756176-d0fb-497d-a3b7-b3f151cdbc82" providerId="ADAL" clId="{66EDE65F-B002-47EC-97F3-B84E0414735D}" dt="2024-11-27T15:17:51.745" v="2283" actId="478"/>
          <ac:picMkLst>
            <pc:docMk/>
            <pc:sldMk cId="2712434459" sldId="385"/>
            <ac:picMk id="29" creationId="{DDA0E6C8-FE38-6420-CC3B-AC025F422E33}"/>
          </ac:picMkLst>
        </pc:picChg>
      </pc:sldChg>
      <pc:sldChg chg="addSp delSp modSp del mod">
        <pc:chgData name="Janice Fernandes" userId="e9756176-d0fb-497d-a3b7-b3f151cdbc82" providerId="ADAL" clId="{66EDE65F-B002-47EC-97F3-B84E0414735D}" dt="2024-11-22T16:19:15.347" v="1541" actId="47"/>
        <pc:sldMkLst>
          <pc:docMk/>
          <pc:sldMk cId="1887202269" sldId="389"/>
        </pc:sldMkLst>
        <pc:spChg chg="mod">
          <ac:chgData name="Janice Fernandes" userId="e9756176-d0fb-497d-a3b7-b3f151cdbc82" providerId="ADAL" clId="{66EDE65F-B002-47EC-97F3-B84E0414735D}" dt="2024-11-22T15:44:19.112" v="1224" actId="6549"/>
          <ac:spMkLst>
            <pc:docMk/>
            <pc:sldMk cId="1887202269" sldId="389"/>
            <ac:spMk id="2" creationId="{8281479A-4D25-FD43-4BCC-BFF75814EF5F}"/>
          </ac:spMkLst>
        </pc:spChg>
        <pc:spChg chg="mod">
          <ac:chgData name="Janice Fernandes" userId="e9756176-d0fb-497d-a3b7-b3f151cdbc82" providerId="ADAL" clId="{66EDE65F-B002-47EC-97F3-B84E0414735D}" dt="2024-11-22T15:23:57.939" v="782" actId="20577"/>
          <ac:spMkLst>
            <pc:docMk/>
            <pc:sldMk cId="1887202269" sldId="389"/>
            <ac:spMk id="4" creationId="{916B5B46-AABA-0E73-18FB-A7154D55996F}"/>
          </ac:spMkLst>
        </pc:spChg>
        <pc:spChg chg="add del">
          <ac:chgData name="Janice Fernandes" userId="e9756176-d0fb-497d-a3b7-b3f151cdbc82" providerId="ADAL" clId="{66EDE65F-B002-47EC-97F3-B84E0414735D}" dt="2024-11-22T15:15:53.318" v="680" actId="21"/>
          <ac:spMkLst>
            <pc:docMk/>
            <pc:sldMk cId="1887202269" sldId="389"/>
            <ac:spMk id="8" creationId="{9861DED4-5805-EA51-0D86-26FC420A3A9C}"/>
          </ac:spMkLst>
        </pc:spChg>
        <pc:picChg chg="mod">
          <ac:chgData name="Janice Fernandes" userId="e9756176-d0fb-497d-a3b7-b3f151cdbc82" providerId="ADAL" clId="{66EDE65F-B002-47EC-97F3-B84E0414735D}" dt="2024-11-22T15:44:34.044" v="1226" actId="14100"/>
          <ac:picMkLst>
            <pc:docMk/>
            <pc:sldMk cId="1887202269" sldId="389"/>
            <ac:picMk id="7" creationId="{CFCD7788-E68A-275C-7D3A-2D7172273A62}"/>
          </ac:picMkLst>
        </pc:picChg>
      </pc:sldChg>
      <pc:sldChg chg="addSp delSp modSp mod">
        <pc:chgData name="Janice Fernandes" userId="e9756176-d0fb-497d-a3b7-b3f151cdbc82" providerId="ADAL" clId="{66EDE65F-B002-47EC-97F3-B84E0414735D}" dt="2024-11-27T15:38:55.987" v="3469" actId="1076"/>
        <pc:sldMkLst>
          <pc:docMk/>
          <pc:sldMk cId="1021052755" sldId="391"/>
        </pc:sldMkLst>
        <pc:spChg chg="del">
          <ac:chgData name="Janice Fernandes" userId="e9756176-d0fb-497d-a3b7-b3f151cdbc82" providerId="ADAL" clId="{66EDE65F-B002-47EC-97F3-B84E0414735D}" dt="2024-11-22T14:16:25.843" v="188" actId="478"/>
          <ac:spMkLst>
            <pc:docMk/>
            <pc:sldMk cId="1021052755" sldId="391"/>
            <ac:spMk id="2" creationId="{DA6B9BA3-CCBA-2891-E71B-4DF9F42C0C02}"/>
          </ac:spMkLst>
        </pc:spChg>
        <pc:spChg chg="mod">
          <ac:chgData name="Janice Fernandes" userId="e9756176-d0fb-497d-a3b7-b3f151cdbc82" providerId="ADAL" clId="{66EDE65F-B002-47EC-97F3-B84E0414735D}" dt="2024-11-27T15:33:41.780" v="3360" actId="108"/>
          <ac:spMkLst>
            <pc:docMk/>
            <pc:sldMk cId="1021052755" sldId="391"/>
            <ac:spMk id="4" creationId="{59CA1BD4-9EB3-79DC-D651-45F949C10445}"/>
          </ac:spMkLst>
        </pc:spChg>
        <pc:spChg chg="mod">
          <ac:chgData name="Janice Fernandes" userId="e9756176-d0fb-497d-a3b7-b3f151cdbc82" providerId="ADAL" clId="{66EDE65F-B002-47EC-97F3-B84E0414735D}" dt="2024-11-27T15:34:16.823" v="3368" actId="14100"/>
          <ac:spMkLst>
            <pc:docMk/>
            <pc:sldMk cId="1021052755" sldId="391"/>
            <ac:spMk id="5" creationId="{1CA45D44-15B3-5E68-E2B5-53FD1C30E70C}"/>
          </ac:spMkLst>
        </pc:spChg>
        <pc:spChg chg="add del">
          <ac:chgData name="Janice Fernandes" userId="e9756176-d0fb-497d-a3b7-b3f151cdbc82" providerId="ADAL" clId="{66EDE65F-B002-47EC-97F3-B84E0414735D}" dt="2024-11-27T15:37:31.530" v="3428" actId="478"/>
          <ac:spMkLst>
            <pc:docMk/>
            <pc:sldMk cId="1021052755" sldId="391"/>
            <ac:spMk id="8" creationId="{003EC159-5D6E-329F-DE88-87DAA1BCEAD0}"/>
          </ac:spMkLst>
        </pc:spChg>
        <pc:spChg chg="add mod ord">
          <ac:chgData name="Janice Fernandes" userId="e9756176-d0fb-497d-a3b7-b3f151cdbc82" providerId="ADAL" clId="{66EDE65F-B002-47EC-97F3-B84E0414735D}" dt="2024-11-27T15:38:09.639" v="3467" actId="166"/>
          <ac:spMkLst>
            <pc:docMk/>
            <pc:sldMk cId="1021052755" sldId="391"/>
            <ac:spMk id="9" creationId="{6C527A9C-44FE-F19E-B764-6B8CA482D2EE}"/>
          </ac:spMkLst>
        </pc:spChg>
        <pc:spChg chg="add mod">
          <ac:chgData name="Janice Fernandes" userId="e9756176-d0fb-497d-a3b7-b3f151cdbc82" providerId="ADAL" clId="{66EDE65F-B002-47EC-97F3-B84E0414735D}" dt="2024-11-27T15:37:13.758" v="3425" actId="113"/>
          <ac:spMkLst>
            <pc:docMk/>
            <pc:sldMk cId="1021052755" sldId="391"/>
            <ac:spMk id="10" creationId="{792F0921-A211-C2AC-830C-1DC5381DCC3F}"/>
          </ac:spMkLst>
        </pc:spChg>
        <pc:spChg chg="add del mod">
          <ac:chgData name="Janice Fernandes" userId="e9756176-d0fb-497d-a3b7-b3f151cdbc82" providerId="ADAL" clId="{66EDE65F-B002-47EC-97F3-B84E0414735D}" dt="2024-11-27T15:37:33.570" v="3429" actId="478"/>
          <ac:spMkLst>
            <pc:docMk/>
            <pc:sldMk cId="1021052755" sldId="391"/>
            <ac:spMk id="11" creationId="{5F3C905E-1277-9479-9DD7-AF81992BDB00}"/>
          </ac:spMkLst>
        </pc:spChg>
        <pc:spChg chg="add mod">
          <ac:chgData name="Janice Fernandes" userId="e9756176-d0fb-497d-a3b7-b3f151cdbc82" providerId="ADAL" clId="{66EDE65F-B002-47EC-97F3-B84E0414735D}" dt="2024-11-27T15:38:15.843" v="3468" actId="1076"/>
          <ac:spMkLst>
            <pc:docMk/>
            <pc:sldMk cId="1021052755" sldId="391"/>
            <ac:spMk id="12" creationId="{84007F7A-0918-74CE-FC57-BE7380BB6F84}"/>
          </ac:spMkLst>
        </pc:spChg>
        <pc:spChg chg="add mod">
          <ac:chgData name="Janice Fernandes" userId="e9756176-d0fb-497d-a3b7-b3f151cdbc82" providerId="ADAL" clId="{66EDE65F-B002-47EC-97F3-B84E0414735D}" dt="2024-11-27T15:38:55.987" v="3469" actId="1076"/>
          <ac:spMkLst>
            <pc:docMk/>
            <pc:sldMk cId="1021052755" sldId="391"/>
            <ac:spMk id="13" creationId="{0869F338-A035-083F-5501-EB08F8A171C0}"/>
          </ac:spMkLst>
        </pc:spChg>
        <pc:picChg chg="del">
          <ac:chgData name="Janice Fernandes" userId="e9756176-d0fb-497d-a3b7-b3f151cdbc82" providerId="ADAL" clId="{66EDE65F-B002-47EC-97F3-B84E0414735D}" dt="2024-11-22T14:16:19.703" v="186" actId="478"/>
          <ac:picMkLst>
            <pc:docMk/>
            <pc:sldMk cId="1021052755" sldId="391"/>
            <ac:picMk id="7" creationId="{03C1DD40-4C13-E9B7-AB87-08820BD250E2}"/>
          </ac:picMkLst>
        </pc:picChg>
        <pc:cxnChg chg="add mod">
          <ac:chgData name="Janice Fernandes" userId="e9756176-d0fb-497d-a3b7-b3f151cdbc82" providerId="ADAL" clId="{66EDE65F-B002-47EC-97F3-B84E0414735D}" dt="2024-11-27T15:33:57.093" v="3363" actId="1076"/>
          <ac:cxnSpMkLst>
            <pc:docMk/>
            <pc:sldMk cId="1021052755" sldId="391"/>
            <ac:cxnSpMk id="2" creationId="{602E301E-6EE1-39F2-DF52-8DF5AFAC4580}"/>
          </ac:cxnSpMkLst>
        </pc:cxnChg>
        <pc:cxnChg chg="del">
          <ac:chgData name="Janice Fernandes" userId="e9756176-d0fb-497d-a3b7-b3f151cdbc82" providerId="ADAL" clId="{66EDE65F-B002-47EC-97F3-B84E0414735D}" dt="2024-11-27T15:24:50.676" v="2713" actId="21"/>
          <ac:cxnSpMkLst>
            <pc:docMk/>
            <pc:sldMk cId="1021052755" sldId="391"/>
            <ac:cxnSpMk id="6" creationId="{9814C945-AE6E-950C-98A1-2EA435E97B1B}"/>
          </ac:cxnSpMkLst>
        </pc:cxnChg>
      </pc:sldChg>
      <pc:sldChg chg="modSp mod">
        <pc:chgData name="Janice Fernandes" userId="e9756176-d0fb-497d-a3b7-b3f151cdbc82" providerId="ADAL" clId="{66EDE65F-B002-47EC-97F3-B84E0414735D}" dt="2024-11-27T16:14:35.777" v="3786" actId="6549"/>
        <pc:sldMkLst>
          <pc:docMk/>
          <pc:sldMk cId="2970453182" sldId="396"/>
        </pc:sldMkLst>
        <pc:spChg chg="mod">
          <ac:chgData name="Janice Fernandes" userId="e9756176-d0fb-497d-a3b7-b3f151cdbc82" providerId="ADAL" clId="{66EDE65F-B002-47EC-97F3-B84E0414735D}" dt="2024-11-27T16:09:27.991" v="3714" actId="1076"/>
          <ac:spMkLst>
            <pc:docMk/>
            <pc:sldMk cId="2970453182" sldId="396"/>
            <ac:spMk id="4" creationId="{C967CC7D-DEC4-243E-5F0D-94E91B2CBDD6}"/>
          </ac:spMkLst>
        </pc:spChg>
        <pc:spChg chg="mod">
          <ac:chgData name="Janice Fernandes" userId="e9756176-d0fb-497d-a3b7-b3f151cdbc82" providerId="ADAL" clId="{66EDE65F-B002-47EC-97F3-B84E0414735D}" dt="2024-11-27T16:14:35.777" v="3786" actId="6549"/>
          <ac:spMkLst>
            <pc:docMk/>
            <pc:sldMk cId="2970453182" sldId="396"/>
            <ac:spMk id="5" creationId="{1CA45D44-15B3-5E68-E2B5-53FD1C30E70C}"/>
          </ac:spMkLst>
        </pc:spChg>
      </pc:sldChg>
      <pc:sldChg chg="del">
        <pc:chgData name="Janice Fernandes" userId="e9756176-d0fb-497d-a3b7-b3f151cdbc82" providerId="ADAL" clId="{66EDE65F-B002-47EC-97F3-B84E0414735D}" dt="2024-11-22T15:20:30.450" v="700" actId="2696"/>
        <pc:sldMkLst>
          <pc:docMk/>
          <pc:sldMk cId="2039763188" sldId="401"/>
        </pc:sldMkLst>
      </pc:sldChg>
      <pc:sldChg chg="modSp mod">
        <pc:chgData name="Janice Fernandes" userId="e9756176-d0fb-497d-a3b7-b3f151cdbc82" providerId="ADAL" clId="{66EDE65F-B002-47EC-97F3-B84E0414735D}" dt="2024-11-22T14:51:04.871" v="556" actId="207"/>
        <pc:sldMkLst>
          <pc:docMk/>
          <pc:sldMk cId="2084630825" sldId="402"/>
        </pc:sldMkLst>
        <pc:spChg chg="mod">
          <ac:chgData name="Janice Fernandes" userId="e9756176-d0fb-497d-a3b7-b3f151cdbc82" providerId="ADAL" clId="{66EDE65F-B002-47EC-97F3-B84E0414735D}" dt="2024-11-22T14:50:45.248" v="555" actId="108"/>
          <ac:spMkLst>
            <pc:docMk/>
            <pc:sldMk cId="2084630825" sldId="402"/>
            <ac:spMk id="4" creationId="{59CA1BD4-9EB3-79DC-D651-45F949C10445}"/>
          </ac:spMkLst>
        </pc:spChg>
        <pc:spChg chg="mod">
          <ac:chgData name="Janice Fernandes" userId="e9756176-d0fb-497d-a3b7-b3f151cdbc82" providerId="ADAL" clId="{66EDE65F-B002-47EC-97F3-B84E0414735D}" dt="2024-11-22T14:51:04.871" v="556" actId="207"/>
          <ac:spMkLst>
            <pc:docMk/>
            <pc:sldMk cId="2084630825" sldId="402"/>
            <ac:spMk id="13" creationId="{3D04EBE9-2007-69D2-FB6C-FA88BAD95085}"/>
          </ac:spMkLst>
        </pc:spChg>
      </pc:sldChg>
      <pc:sldChg chg="delSp modSp mod">
        <pc:chgData name="Janice Fernandes" userId="e9756176-d0fb-497d-a3b7-b3f151cdbc82" providerId="ADAL" clId="{66EDE65F-B002-47EC-97F3-B84E0414735D}" dt="2024-11-27T16:39:34.546" v="3999" actId="478"/>
        <pc:sldMkLst>
          <pc:docMk/>
          <pc:sldMk cId="2138912074" sldId="406"/>
        </pc:sldMkLst>
        <pc:spChg chg="del">
          <ac:chgData name="Janice Fernandes" userId="e9756176-d0fb-497d-a3b7-b3f151cdbc82" providerId="ADAL" clId="{66EDE65F-B002-47EC-97F3-B84E0414735D}" dt="2024-11-27T16:39:34.546" v="3999" actId="478"/>
          <ac:spMkLst>
            <pc:docMk/>
            <pc:sldMk cId="2138912074" sldId="406"/>
            <ac:spMk id="2" creationId="{7E04825D-8C22-1EB5-4D6F-3E953E591C9B}"/>
          </ac:spMkLst>
        </pc:spChg>
        <pc:spChg chg="mod">
          <ac:chgData name="Janice Fernandes" userId="e9756176-d0fb-497d-a3b7-b3f151cdbc82" providerId="ADAL" clId="{66EDE65F-B002-47EC-97F3-B84E0414735D}" dt="2024-11-22T14:51:49.230" v="560" actId="108"/>
          <ac:spMkLst>
            <pc:docMk/>
            <pc:sldMk cId="2138912074" sldId="406"/>
            <ac:spMk id="4" creationId="{59CA1BD4-9EB3-79DC-D651-45F949C10445}"/>
          </ac:spMkLst>
        </pc:spChg>
        <pc:spChg chg="del mod">
          <ac:chgData name="Janice Fernandes" userId="e9756176-d0fb-497d-a3b7-b3f151cdbc82" providerId="ADAL" clId="{66EDE65F-B002-47EC-97F3-B84E0414735D}" dt="2024-11-27T16:39:31.643" v="3998" actId="478"/>
          <ac:spMkLst>
            <pc:docMk/>
            <pc:sldMk cId="2138912074" sldId="406"/>
            <ac:spMk id="7" creationId="{47B7FF6D-2C09-DABB-9579-97B602889ADC}"/>
          </ac:spMkLst>
        </pc:spChg>
      </pc:sldChg>
      <pc:sldChg chg="addSp delSp modSp mod">
        <pc:chgData name="Janice Fernandes" userId="e9756176-d0fb-497d-a3b7-b3f151cdbc82" providerId="ADAL" clId="{66EDE65F-B002-47EC-97F3-B84E0414735D}" dt="2024-11-29T13:17:27.199" v="4294" actId="20577"/>
        <pc:sldMkLst>
          <pc:docMk/>
          <pc:sldMk cId="3155630220" sldId="408"/>
        </pc:sldMkLst>
        <pc:spChg chg="add mod">
          <ac:chgData name="Janice Fernandes" userId="e9756176-d0fb-497d-a3b7-b3f151cdbc82" providerId="ADAL" clId="{66EDE65F-B002-47EC-97F3-B84E0414735D}" dt="2024-11-29T13:17:27.199" v="4294" actId="20577"/>
          <ac:spMkLst>
            <pc:docMk/>
            <pc:sldMk cId="3155630220" sldId="408"/>
            <ac:spMk id="2" creationId="{78F439F3-598C-61AF-B8D3-428131752748}"/>
          </ac:spMkLst>
        </pc:spChg>
        <pc:spChg chg="mod">
          <ac:chgData name="Janice Fernandes" userId="e9756176-d0fb-497d-a3b7-b3f151cdbc82" providerId="ADAL" clId="{66EDE65F-B002-47EC-97F3-B84E0414735D}" dt="2024-11-22T15:19:57.230" v="699" actId="20577"/>
          <ac:spMkLst>
            <pc:docMk/>
            <pc:sldMk cId="3155630220" sldId="408"/>
            <ac:spMk id="4" creationId="{59CA1BD4-9EB3-79DC-D651-45F949C10445}"/>
          </ac:spMkLst>
        </pc:spChg>
        <pc:spChg chg="del mod">
          <ac:chgData name="Janice Fernandes" userId="e9756176-d0fb-497d-a3b7-b3f151cdbc82" providerId="ADAL" clId="{66EDE65F-B002-47EC-97F3-B84E0414735D}" dt="2024-11-29T13:16:55.719" v="4289" actId="478"/>
          <ac:spMkLst>
            <pc:docMk/>
            <pc:sldMk cId="3155630220" sldId="408"/>
            <ac:spMk id="20" creationId="{01DB2D9A-C4D3-1016-971A-51AD06B49913}"/>
          </ac:spMkLst>
        </pc:spChg>
        <pc:graphicFrameChg chg="del mod">
          <ac:chgData name="Janice Fernandes" userId="e9756176-d0fb-497d-a3b7-b3f151cdbc82" providerId="ADAL" clId="{66EDE65F-B002-47EC-97F3-B84E0414735D}" dt="2024-11-29T13:15:09.267" v="4225" actId="478"/>
          <ac:graphicFrameMkLst>
            <pc:docMk/>
            <pc:sldMk cId="3155630220" sldId="408"/>
            <ac:graphicFrameMk id="145" creationId="{4CA8FD0B-FC6F-E546-0C14-ECD36EC0B97B}"/>
          </ac:graphicFrameMkLst>
        </pc:graphicFrameChg>
      </pc:sldChg>
      <pc:sldChg chg="modSp mod">
        <pc:chgData name="Janice Fernandes" userId="e9756176-d0fb-497d-a3b7-b3f151cdbc82" providerId="ADAL" clId="{66EDE65F-B002-47EC-97F3-B84E0414735D}" dt="2024-11-27T14:43:09.087" v="1751" actId="20577"/>
        <pc:sldMkLst>
          <pc:docMk/>
          <pc:sldMk cId="3567828286" sldId="411"/>
        </pc:sldMkLst>
        <pc:spChg chg="mod">
          <ac:chgData name="Janice Fernandes" userId="e9756176-d0fb-497d-a3b7-b3f151cdbc82" providerId="ADAL" clId="{66EDE65F-B002-47EC-97F3-B84E0414735D}" dt="2024-11-27T14:41:26.246" v="1725" actId="1076"/>
          <ac:spMkLst>
            <pc:docMk/>
            <pc:sldMk cId="3567828286" sldId="411"/>
            <ac:spMk id="2" creationId="{E1CE3414-335E-9DA4-CE81-AFD521FDFE09}"/>
          </ac:spMkLst>
        </pc:spChg>
        <pc:spChg chg="mod">
          <ac:chgData name="Janice Fernandes" userId="e9756176-d0fb-497d-a3b7-b3f151cdbc82" providerId="ADAL" clId="{66EDE65F-B002-47EC-97F3-B84E0414735D}" dt="2024-11-22T14:52:13.184" v="563" actId="108"/>
          <ac:spMkLst>
            <pc:docMk/>
            <pc:sldMk cId="3567828286" sldId="411"/>
            <ac:spMk id="4" creationId="{59CA1BD4-9EB3-79DC-D651-45F949C10445}"/>
          </ac:spMkLst>
        </pc:spChg>
        <pc:spChg chg="mod">
          <ac:chgData name="Janice Fernandes" userId="e9756176-d0fb-497d-a3b7-b3f151cdbc82" providerId="ADAL" clId="{66EDE65F-B002-47EC-97F3-B84E0414735D}" dt="2024-11-27T14:41:24.014" v="1724" actId="1076"/>
          <ac:spMkLst>
            <pc:docMk/>
            <pc:sldMk cId="3567828286" sldId="411"/>
            <ac:spMk id="6" creationId="{EE55DB82-F1C9-2978-37FC-30C19BECD84E}"/>
          </ac:spMkLst>
        </pc:spChg>
        <pc:spChg chg="mod">
          <ac:chgData name="Janice Fernandes" userId="e9756176-d0fb-497d-a3b7-b3f151cdbc82" providerId="ADAL" clId="{66EDE65F-B002-47EC-97F3-B84E0414735D}" dt="2024-11-27T14:43:09.087" v="1751" actId="20577"/>
          <ac:spMkLst>
            <pc:docMk/>
            <pc:sldMk cId="3567828286" sldId="411"/>
            <ac:spMk id="8" creationId="{F616984C-0423-FE20-C3A4-BBE1799DC834}"/>
          </ac:spMkLst>
        </pc:spChg>
        <pc:spChg chg="mod">
          <ac:chgData name="Janice Fernandes" userId="e9756176-d0fb-497d-a3b7-b3f151cdbc82" providerId="ADAL" clId="{66EDE65F-B002-47EC-97F3-B84E0414735D}" dt="2024-11-27T13:31:58.261" v="1678" actId="1076"/>
          <ac:spMkLst>
            <pc:docMk/>
            <pc:sldMk cId="3567828286" sldId="411"/>
            <ac:spMk id="11" creationId="{6FAAF928-C0C6-EB0E-B78D-CE4195FA201F}"/>
          </ac:spMkLst>
        </pc:spChg>
        <pc:spChg chg="mod">
          <ac:chgData name="Janice Fernandes" userId="e9756176-d0fb-497d-a3b7-b3f151cdbc82" providerId="ADAL" clId="{66EDE65F-B002-47EC-97F3-B84E0414735D}" dt="2024-11-27T14:41:31.613" v="1727" actId="1076"/>
          <ac:spMkLst>
            <pc:docMk/>
            <pc:sldMk cId="3567828286" sldId="411"/>
            <ac:spMk id="13" creationId="{00A73670-49FC-60CD-C783-AEABD9119C99}"/>
          </ac:spMkLst>
        </pc:spChg>
        <pc:spChg chg="mod">
          <ac:chgData name="Janice Fernandes" userId="e9756176-d0fb-497d-a3b7-b3f151cdbc82" providerId="ADAL" clId="{66EDE65F-B002-47EC-97F3-B84E0414735D}" dt="2024-11-27T14:41:28.238" v="1726" actId="1076"/>
          <ac:spMkLst>
            <pc:docMk/>
            <pc:sldMk cId="3567828286" sldId="411"/>
            <ac:spMk id="14" creationId="{686E49AD-1288-9E30-3FCD-C6305BC84269}"/>
          </ac:spMkLst>
        </pc:spChg>
        <pc:spChg chg="mod">
          <ac:chgData name="Janice Fernandes" userId="e9756176-d0fb-497d-a3b7-b3f151cdbc82" providerId="ADAL" clId="{66EDE65F-B002-47EC-97F3-B84E0414735D}" dt="2024-11-22T16:29:37.824" v="1676" actId="6549"/>
          <ac:spMkLst>
            <pc:docMk/>
            <pc:sldMk cId="3567828286" sldId="411"/>
            <ac:spMk id="27" creationId="{C13D9598-A14F-7D5D-3B6C-1A457DF92D3B}"/>
          </ac:spMkLst>
        </pc:spChg>
        <pc:graphicFrameChg chg="mod">
          <ac:chgData name="Janice Fernandes" userId="e9756176-d0fb-497d-a3b7-b3f151cdbc82" providerId="ADAL" clId="{66EDE65F-B002-47EC-97F3-B84E0414735D}" dt="2024-11-22T14:23:29.805" v="245" actId="692"/>
          <ac:graphicFrameMkLst>
            <pc:docMk/>
            <pc:sldMk cId="3567828286" sldId="411"/>
            <ac:graphicFrameMk id="52" creationId="{6C4EA4FF-45B5-F52C-F7E4-F9212C6408EF}"/>
          </ac:graphicFrameMkLst>
        </pc:graphicFrameChg>
      </pc:sldChg>
      <pc:sldChg chg="modSp mod">
        <pc:chgData name="Janice Fernandes" userId="e9756176-d0fb-497d-a3b7-b3f151cdbc82" providerId="ADAL" clId="{66EDE65F-B002-47EC-97F3-B84E0414735D}" dt="2024-11-22T14:52:06.907" v="562" actId="108"/>
        <pc:sldMkLst>
          <pc:docMk/>
          <pc:sldMk cId="333205332" sldId="412"/>
        </pc:sldMkLst>
        <pc:spChg chg="mod">
          <ac:chgData name="Janice Fernandes" userId="e9756176-d0fb-497d-a3b7-b3f151cdbc82" providerId="ADAL" clId="{66EDE65F-B002-47EC-97F3-B84E0414735D}" dt="2024-11-22T14:52:06.907" v="562" actId="108"/>
          <ac:spMkLst>
            <pc:docMk/>
            <pc:sldMk cId="333205332" sldId="412"/>
            <ac:spMk id="4" creationId="{59CA1BD4-9EB3-79DC-D651-45F949C10445}"/>
          </ac:spMkLst>
        </pc:spChg>
        <pc:spChg chg="mod">
          <ac:chgData name="Janice Fernandes" userId="e9756176-d0fb-497d-a3b7-b3f151cdbc82" providerId="ADAL" clId="{66EDE65F-B002-47EC-97F3-B84E0414735D}" dt="2024-11-22T14:22:22.788" v="237" actId="12"/>
          <ac:spMkLst>
            <pc:docMk/>
            <pc:sldMk cId="333205332" sldId="412"/>
            <ac:spMk id="18" creationId="{F71ABE10-4041-6141-3D89-97D60DC7639A}"/>
          </ac:spMkLst>
        </pc:spChg>
        <pc:spChg chg="mod">
          <ac:chgData name="Janice Fernandes" userId="e9756176-d0fb-497d-a3b7-b3f151cdbc82" providerId="ADAL" clId="{66EDE65F-B002-47EC-97F3-B84E0414735D}" dt="2024-11-22T14:21:39.511" v="233" actId="113"/>
          <ac:spMkLst>
            <pc:docMk/>
            <pc:sldMk cId="333205332" sldId="412"/>
            <ac:spMk id="774" creationId="{B7684B2D-4E6C-4DB5-E4C1-164A2B951F1D}"/>
          </ac:spMkLst>
        </pc:spChg>
        <pc:spChg chg="mod">
          <ac:chgData name="Janice Fernandes" userId="e9756176-d0fb-497d-a3b7-b3f151cdbc82" providerId="ADAL" clId="{66EDE65F-B002-47EC-97F3-B84E0414735D}" dt="2024-11-22T14:23:07.339" v="243" actId="692"/>
          <ac:spMkLst>
            <pc:docMk/>
            <pc:sldMk cId="333205332" sldId="412"/>
            <ac:spMk id="775" creationId="{6766CD52-AD5F-EAA7-133B-D036DF8963BC}"/>
          </ac:spMkLst>
        </pc:spChg>
        <pc:graphicFrameChg chg="mod">
          <ac:chgData name="Janice Fernandes" userId="e9756176-d0fb-497d-a3b7-b3f151cdbc82" providerId="ADAL" clId="{66EDE65F-B002-47EC-97F3-B84E0414735D}" dt="2024-11-22T14:23:04.258" v="242" actId="692"/>
          <ac:graphicFrameMkLst>
            <pc:docMk/>
            <pc:sldMk cId="333205332" sldId="412"/>
            <ac:graphicFrameMk id="17" creationId="{971A1B16-3895-1052-386F-0AC944622AE5}"/>
          </ac:graphicFrameMkLst>
        </pc:graphicFrameChg>
      </pc:sldChg>
      <pc:sldChg chg="addSp modSp mod">
        <pc:chgData name="Janice Fernandes" userId="e9756176-d0fb-497d-a3b7-b3f151cdbc82" providerId="ADAL" clId="{66EDE65F-B002-47EC-97F3-B84E0414735D}" dt="2024-11-27T16:15:29.631" v="3801" actId="108"/>
        <pc:sldMkLst>
          <pc:docMk/>
          <pc:sldMk cId="551878656" sldId="413"/>
        </pc:sldMkLst>
        <pc:spChg chg="add mod">
          <ac:chgData name="Janice Fernandes" userId="e9756176-d0fb-497d-a3b7-b3f151cdbc82" providerId="ADAL" clId="{66EDE65F-B002-47EC-97F3-B84E0414735D}" dt="2024-11-27T16:15:29.631" v="3801" actId="108"/>
          <ac:spMkLst>
            <pc:docMk/>
            <pc:sldMk cId="551878656" sldId="413"/>
            <ac:spMk id="4" creationId="{B0D9F97E-D6BF-0C21-587D-C781D50B514F}"/>
          </ac:spMkLst>
        </pc:spChg>
        <pc:spChg chg="mod">
          <ac:chgData name="Janice Fernandes" userId="e9756176-d0fb-497d-a3b7-b3f151cdbc82" providerId="ADAL" clId="{66EDE65F-B002-47EC-97F3-B84E0414735D}" dt="2024-11-27T16:15:21.620" v="3800" actId="1076"/>
          <ac:spMkLst>
            <pc:docMk/>
            <pc:sldMk cId="551878656" sldId="413"/>
            <ac:spMk id="5" creationId="{1CA45D44-15B3-5E68-E2B5-53FD1C30E70C}"/>
          </ac:spMkLst>
        </pc:spChg>
      </pc:sldChg>
      <pc:sldChg chg="modSp mod">
        <pc:chgData name="Janice Fernandes" userId="e9756176-d0fb-497d-a3b7-b3f151cdbc82" providerId="ADAL" clId="{66EDE65F-B002-47EC-97F3-B84E0414735D}" dt="2024-11-27T15:55:05.694" v="3472" actId="108"/>
        <pc:sldMkLst>
          <pc:docMk/>
          <pc:sldMk cId="321637798" sldId="414"/>
        </pc:sldMkLst>
        <pc:spChg chg="mod">
          <ac:chgData name="Janice Fernandes" userId="e9756176-d0fb-497d-a3b7-b3f151cdbc82" providerId="ADAL" clId="{66EDE65F-B002-47EC-97F3-B84E0414735D}" dt="2024-11-27T15:55:05.694" v="3472" actId="108"/>
          <ac:spMkLst>
            <pc:docMk/>
            <pc:sldMk cId="321637798" sldId="414"/>
            <ac:spMk id="3" creationId="{BF9FED99-666D-A565-A472-2F1A6CFFA75D}"/>
          </ac:spMkLst>
        </pc:spChg>
        <pc:spChg chg="mod">
          <ac:chgData name="Janice Fernandes" userId="e9756176-d0fb-497d-a3b7-b3f151cdbc82" providerId="ADAL" clId="{66EDE65F-B002-47EC-97F3-B84E0414735D}" dt="2024-11-22T14:40:24.394" v="491" actId="1076"/>
          <ac:spMkLst>
            <pc:docMk/>
            <pc:sldMk cId="321637798" sldId="414"/>
            <ac:spMk id="4" creationId="{D41F4190-8ABE-4C98-355D-319981F2DB96}"/>
          </ac:spMkLst>
        </pc:spChg>
        <pc:spChg chg="mod">
          <ac:chgData name="Janice Fernandes" userId="e9756176-d0fb-497d-a3b7-b3f151cdbc82" providerId="ADAL" clId="{66EDE65F-B002-47EC-97F3-B84E0414735D}" dt="2024-11-22T14:40:50.262" v="496" actId="255"/>
          <ac:spMkLst>
            <pc:docMk/>
            <pc:sldMk cId="321637798" sldId="414"/>
            <ac:spMk id="6" creationId="{1ADB5612-6C35-630B-2A95-A294BD83BFF9}"/>
          </ac:spMkLst>
        </pc:spChg>
        <pc:picChg chg="mod">
          <ac:chgData name="Janice Fernandes" userId="e9756176-d0fb-497d-a3b7-b3f151cdbc82" providerId="ADAL" clId="{66EDE65F-B002-47EC-97F3-B84E0414735D}" dt="2024-11-22T14:42:02.506" v="509" actId="1076"/>
          <ac:picMkLst>
            <pc:docMk/>
            <pc:sldMk cId="321637798" sldId="414"/>
            <ac:picMk id="5" creationId="{A93A79E9-2921-6B14-BB53-254976F006D0}"/>
          </ac:picMkLst>
        </pc:picChg>
      </pc:sldChg>
      <pc:sldChg chg="modSp mod">
        <pc:chgData name="Janice Fernandes" userId="e9756176-d0fb-497d-a3b7-b3f151cdbc82" providerId="ADAL" clId="{66EDE65F-B002-47EC-97F3-B84E0414735D}" dt="2024-11-22T14:55:11.202" v="623" actId="108"/>
        <pc:sldMkLst>
          <pc:docMk/>
          <pc:sldMk cId="522177588" sldId="415"/>
        </pc:sldMkLst>
        <pc:spChg chg="mod">
          <ac:chgData name="Janice Fernandes" userId="e9756176-d0fb-497d-a3b7-b3f151cdbc82" providerId="ADAL" clId="{66EDE65F-B002-47EC-97F3-B84E0414735D}" dt="2024-11-22T14:55:11.202" v="623" actId="108"/>
          <ac:spMkLst>
            <pc:docMk/>
            <pc:sldMk cId="522177588" sldId="415"/>
            <ac:spMk id="63" creationId="{2BB4882E-96A1-7763-62FA-38E2C478C504}"/>
          </ac:spMkLst>
        </pc:spChg>
        <pc:graphicFrameChg chg="mod">
          <ac:chgData name="Janice Fernandes" userId="e9756176-d0fb-497d-a3b7-b3f151cdbc82" providerId="ADAL" clId="{66EDE65F-B002-47EC-97F3-B84E0414735D}" dt="2024-11-22T14:53:17.148" v="595" actId="20577"/>
          <ac:graphicFrameMkLst>
            <pc:docMk/>
            <pc:sldMk cId="522177588" sldId="415"/>
            <ac:graphicFrameMk id="3" creationId="{96CA149F-F19C-D77C-565B-7DBFF7311184}"/>
          </ac:graphicFrameMkLst>
        </pc:graphicFrameChg>
        <pc:picChg chg="mod">
          <ac:chgData name="Janice Fernandes" userId="e9756176-d0fb-497d-a3b7-b3f151cdbc82" providerId="ADAL" clId="{66EDE65F-B002-47EC-97F3-B84E0414735D}" dt="2024-11-22T14:53:08.991" v="592" actId="14100"/>
          <ac:picMkLst>
            <pc:docMk/>
            <pc:sldMk cId="522177588" sldId="415"/>
            <ac:picMk id="11" creationId="{4BAA3273-6809-DC0F-67CF-3DFF6A5C7B9F}"/>
          </ac:picMkLst>
        </pc:picChg>
      </pc:sldChg>
      <pc:sldChg chg="delSp modSp mod">
        <pc:chgData name="Janice Fernandes" userId="e9756176-d0fb-497d-a3b7-b3f151cdbc82" providerId="ADAL" clId="{66EDE65F-B002-47EC-97F3-B84E0414735D}" dt="2024-11-29T13:22:16.422" v="4310" actId="478"/>
        <pc:sldMkLst>
          <pc:docMk/>
          <pc:sldMk cId="3335204850" sldId="416"/>
        </pc:sldMkLst>
        <pc:spChg chg="mod">
          <ac:chgData name="Janice Fernandes" userId="e9756176-d0fb-497d-a3b7-b3f151cdbc82" providerId="ADAL" clId="{66EDE65F-B002-47EC-97F3-B84E0414735D}" dt="2024-11-27T14:54:06.042" v="1893" actId="20577"/>
          <ac:spMkLst>
            <pc:docMk/>
            <pc:sldMk cId="3335204850" sldId="416"/>
            <ac:spMk id="4" creationId="{59CA1BD4-9EB3-79DC-D651-45F949C10445}"/>
          </ac:spMkLst>
        </pc:spChg>
        <pc:spChg chg="mod">
          <ac:chgData name="Janice Fernandes" userId="e9756176-d0fb-497d-a3b7-b3f151cdbc82" providerId="ADAL" clId="{66EDE65F-B002-47EC-97F3-B84E0414735D}" dt="2024-11-27T14:54:19.505" v="1894" actId="122"/>
          <ac:spMkLst>
            <pc:docMk/>
            <pc:sldMk cId="3335204850" sldId="416"/>
            <ac:spMk id="8" creationId="{FBD06F40-C0D1-E4D2-8AE6-978A2F11487D}"/>
          </ac:spMkLst>
        </pc:spChg>
        <pc:spChg chg="del mod">
          <ac:chgData name="Janice Fernandes" userId="e9756176-d0fb-497d-a3b7-b3f151cdbc82" providerId="ADAL" clId="{66EDE65F-B002-47EC-97F3-B84E0414735D}" dt="2024-11-29T13:22:16.422" v="4310" actId="478"/>
          <ac:spMkLst>
            <pc:docMk/>
            <pc:sldMk cId="3335204850" sldId="416"/>
            <ac:spMk id="13" creationId="{3D04EBE9-2007-69D2-FB6C-FA88BAD95085}"/>
          </ac:spMkLst>
        </pc:spChg>
        <pc:spChg chg="mod">
          <ac:chgData name="Janice Fernandes" userId="e9756176-d0fb-497d-a3b7-b3f151cdbc82" providerId="ADAL" clId="{66EDE65F-B002-47EC-97F3-B84E0414735D}" dt="2024-11-22T16:18:35.373" v="1496" actId="1076"/>
          <ac:spMkLst>
            <pc:docMk/>
            <pc:sldMk cId="3335204850" sldId="416"/>
            <ac:spMk id="14" creationId="{E194F4DA-8CFE-85B6-1836-0C335598ED27}"/>
          </ac:spMkLst>
        </pc:spChg>
        <pc:spChg chg="mod">
          <ac:chgData name="Janice Fernandes" userId="e9756176-d0fb-497d-a3b7-b3f151cdbc82" providerId="ADAL" clId="{66EDE65F-B002-47EC-97F3-B84E0414735D}" dt="2024-11-27T14:54:33.186" v="1895" actId="1076"/>
          <ac:spMkLst>
            <pc:docMk/>
            <pc:sldMk cId="3335204850" sldId="416"/>
            <ac:spMk id="17" creationId="{B3057F1D-8C48-9861-AEF4-361BC9BCA991}"/>
          </ac:spMkLst>
        </pc:spChg>
        <pc:spChg chg="mod">
          <ac:chgData name="Janice Fernandes" userId="e9756176-d0fb-497d-a3b7-b3f151cdbc82" providerId="ADAL" clId="{66EDE65F-B002-47EC-97F3-B84E0414735D}" dt="2024-11-22T16:18:46.542" v="1524" actId="20577"/>
          <ac:spMkLst>
            <pc:docMk/>
            <pc:sldMk cId="3335204850" sldId="416"/>
            <ac:spMk id="20" creationId="{AF9E8F6A-6F98-E369-040C-523C0457046E}"/>
          </ac:spMkLst>
        </pc:spChg>
        <pc:spChg chg="mod">
          <ac:chgData name="Janice Fernandes" userId="e9756176-d0fb-497d-a3b7-b3f151cdbc82" providerId="ADAL" clId="{66EDE65F-B002-47EC-97F3-B84E0414735D}" dt="2024-11-22T16:18:25.289" v="1495" actId="20577"/>
          <ac:spMkLst>
            <pc:docMk/>
            <pc:sldMk cId="3335204850" sldId="416"/>
            <ac:spMk id="23" creationId="{B7645D35-9B4C-6817-5E21-F19EDC2152F4}"/>
          </ac:spMkLst>
        </pc:spChg>
        <pc:spChg chg="mod">
          <ac:chgData name="Janice Fernandes" userId="e9756176-d0fb-497d-a3b7-b3f151cdbc82" providerId="ADAL" clId="{66EDE65F-B002-47EC-97F3-B84E0414735D}" dt="2024-11-22T16:17:53.007" v="1487" actId="1076"/>
          <ac:spMkLst>
            <pc:docMk/>
            <pc:sldMk cId="3335204850" sldId="416"/>
            <ac:spMk id="26" creationId="{F765E308-BF60-939C-3532-EFCD96F98772}"/>
          </ac:spMkLst>
        </pc:spChg>
        <pc:spChg chg="mod">
          <ac:chgData name="Janice Fernandes" userId="e9756176-d0fb-497d-a3b7-b3f151cdbc82" providerId="ADAL" clId="{66EDE65F-B002-47EC-97F3-B84E0414735D}" dt="2024-11-22T16:19:00.315" v="1532" actId="20577"/>
          <ac:spMkLst>
            <pc:docMk/>
            <pc:sldMk cId="3335204850" sldId="416"/>
            <ac:spMk id="29" creationId="{776DCBD8-EF1C-618D-A9DA-9A010BD2E9D7}"/>
          </ac:spMkLst>
        </pc:spChg>
        <pc:spChg chg="mod">
          <ac:chgData name="Janice Fernandes" userId="e9756176-d0fb-497d-a3b7-b3f151cdbc82" providerId="ADAL" clId="{66EDE65F-B002-47EC-97F3-B84E0414735D}" dt="2024-11-22T16:19:10.722" v="1540" actId="20577"/>
          <ac:spMkLst>
            <pc:docMk/>
            <pc:sldMk cId="3335204850" sldId="416"/>
            <ac:spMk id="32" creationId="{9D6468B6-7B61-0D71-F651-3D6C66580A06}"/>
          </ac:spMkLst>
        </pc:spChg>
        <pc:spChg chg="del">
          <ac:chgData name="Janice Fernandes" userId="e9756176-d0fb-497d-a3b7-b3f151cdbc82" providerId="ADAL" clId="{66EDE65F-B002-47EC-97F3-B84E0414735D}" dt="2024-11-22T15:15:07.575" v="678" actId="478"/>
          <ac:spMkLst>
            <pc:docMk/>
            <pc:sldMk cId="3335204850" sldId="416"/>
            <ac:spMk id="33" creationId="{9BDC546A-CE06-4477-51AB-52ECE76E8CB3}"/>
          </ac:spMkLst>
        </pc:spChg>
        <pc:grpChg chg="mod">
          <ac:chgData name="Janice Fernandes" userId="e9756176-d0fb-497d-a3b7-b3f151cdbc82" providerId="ADAL" clId="{66EDE65F-B002-47EC-97F3-B84E0414735D}" dt="2024-11-22T15:06:31.186" v="674" actId="1076"/>
          <ac:grpSpMkLst>
            <pc:docMk/>
            <pc:sldMk cId="3335204850" sldId="416"/>
            <ac:grpSpMk id="2" creationId="{6DA4C4DB-C981-D1FB-1248-89729AF6CAEE}"/>
          </ac:grpSpMkLst>
        </pc:grpChg>
        <pc:grpChg chg="mod">
          <ac:chgData name="Janice Fernandes" userId="e9756176-d0fb-497d-a3b7-b3f151cdbc82" providerId="ADAL" clId="{66EDE65F-B002-47EC-97F3-B84E0414735D}" dt="2024-11-22T15:06:07.064" v="668" actId="1076"/>
          <ac:grpSpMkLst>
            <pc:docMk/>
            <pc:sldMk cId="3335204850" sldId="416"/>
            <ac:grpSpMk id="5" creationId="{E1F4CF12-4603-48F6-2E12-B69458F459E7}"/>
          </ac:grpSpMkLst>
        </pc:grpChg>
        <pc:grpChg chg="mod">
          <ac:chgData name="Janice Fernandes" userId="e9756176-d0fb-497d-a3b7-b3f151cdbc82" providerId="ADAL" clId="{66EDE65F-B002-47EC-97F3-B84E0414735D}" dt="2024-11-22T15:17:03.628" v="685" actId="1076"/>
          <ac:grpSpMkLst>
            <pc:docMk/>
            <pc:sldMk cId="3335204850" sldId="416"/>
            <ac:grpSpMk id="15" creationId="{37E8586C-0E3F-30AA-245B-1D027A2325FA}"/>
          </ac:grpSpMkLst>
        </pc:grpChg>
        <pc:grpChg chg="mod">
          <ac:chgData name="Janice Fernandes" userId="e9756176-d0fb-497d-a3b7-b3f151cdbc82" providerId="ADAL" clId="{66EDE65F-B002-47EC-97F3-B84E0414735D}" dt="2024-11-22T15:06:40.679" v="676" actId="1076"/>
          <ac:grpSpMkLst>
            <pc:docMk/>
            <pc:sldMk cId="3335204850" sldId="416"/>
            <ac:grpSpMk id="18" creationId="{57D21824-2C96-46B3-8279-1AC0424E9955}"/>
          </ac:grpSpMkLst>
        </pc:grpChg>
        <pc:grpChg chg="mod">
          <ac:chgData name="Janice Fernandes" userId="e9756176-d0fb-497d-a3b7-b3f151cdbc82" providerId="ADAL" clId="{66EDE65F-B002-47EC-97F3-B84E0414735D}" dt="2024-11-22T15:17:00.094" v="684" actId="1076"/>
          <ac:grpSpMkLst>
            <pc:docMk/>
            <pc:sldMk cId="3335204850" sldId="416"/>
            <ac:grpSpMk id="21" creationId="{0A74B6DE-5278-B69C-789D-7AB19FD7571A}"/>
          </ac:grpSpMkLst>
        </pc:grpChg>
        <pc:grpChg chg="mod">
          <ac:chgData name="Janice Fernandes" userId="e9756176-d0fb-497d-a3b7-b3f151cdbc82" providerId="ADAL" clId="{66EDE65F-B002-47EC-97F3-B84E0414735D}" dt="2024-11-22T16:17:59.328" v="1488" actId="1076"/>
          <ac:grpSpMkLst>
            <pc:docMk/>
            <pc:sldMk cId="3335204850" sldId="416"/>
            <ac:grpSpMk id="24" creationId="{925AA8A5-CD49-48CB-0296-61AB01B83AEC}"/>
          </ac:grpSpMkLst>
        </pc:grpChg>
        <pc:grpChg chg="mod">
          <ac:chgData name="Janice Fernandes" userId="e9756176-d0fb-497d-a3b7-b3f151cdbc82" providerId="ADAL" clId="{66EDE65F-B002-47EC-97F3-B84E0414735D}" dt="2024-11-22T15:17:06.631" v="686" actId="1076"/>
          <ac:grpSpMkLst>
            <pc:docMk/>
            <pc:sldMk cId="3335204850" sldId="416"/>
            <ac:grpSpMk id="27" creationId="{EF8968C1-4E39-548C-0AC4-EADBDB254EB0}"/>
          </ac:grpSpMkLst>
        </pc:grpChg>
        <pc:graphicFrameChg chg="mod">
          <ac:chgData name="Janice Fernandes" userId="e9756176-d0fb-497d-a3b7-b3f151cdbc82" providerId="ADAL" clId="{66EDE65F-B002-47EC-97F3-B84E0414735D}" dt="2024-11-22T15:16:20.180" v="683" actId="1076"/>
          <ac:graphicFrameMkLst>
            <pc:docMk/>
            <pc:sldMk cId="3335204850" sldId="416"/>
            <ac:graphicFrameMk id="10" creationId="{A671DC91-7CB9-2F40-F9BA-494D8B48308B}"/>
          </ac:graphicFrameMkLst>
        </pc:graphicFrameChg>
      </pc:sldChg>
      <pc:sldChg chg="add del ord">
        <pc:chgData name="Janice Fernandes" userId="e9756176-d0fb-497d-a3b7-b3f151cdbc82" providerId="ADAL" clId="{66EDE65F-B002-47EC-97F3-B84E0414735D}" dt="2024-11-27T15:03:28.740" v="2078" actId="2696"/>
        <pc:sldMkLst>
          <pc:docMk/>
          <pc:sldMk cId="3214551975" sldId="417"/>
        </pc:sldMkLst>
      </pc:sldChg>
      <pc:sldChg chg="delSp modSp add del mod ord">
        <pc:chgData name="Janice Fernandes" userId="e9756176-d0fb-497d-a3b7-b3f151cdbc82" providerId="ADAL" clId="{66EDE65F-B002-47EC-97F3-B84E0414735D}" dt="2024-11-27T14:52:54.042" v="1828" actId="2696"/>
        <pc:sldMkLst>
          <pc:docMk/>
          <pc:sldMk cId="1399826037" sldId="418"/>
        </pc:sldMkLst>
        <pc:spChg chg="mod">
          <ac:chgData name="Janice Fernandes" userId="e9756176-d0fb-497d-a3b7-b3f151cdbc82" providerId="ADAL" clId="{66EDE65F-B002-47EC-97F3-B84E0414735D}" dt="2024-11-22T16:19:59.494" v="1549" actId="14100"/>
          <ac:spMkLst>
            <pc:docMk/>
            <pc:sldMk cId="1399826037" sldId="418"/>
            <ac:spMk id="2" creationId="{118A1437-3A66-9C00-0B47-6CCFF6C790F0}"/>
          </ac:spMkLst>
        </pc:spChg>
        <pc:spChg chg="mod">
          <ac:chgData name="Janice Fernandes" userId="e9756176-d0fb-497d-a3b7-b3f151cdbc82" providerId="ADAL" clId="{66EDE65F-B002-47EC-97F3-B84E0414735D}" dt="2024-11-22T16:12:41.237" v="1275" actId="6549"/>
          <ac:spMkLst>
            <pc:docMk/>
            <pc:sldMk cId="1399826037" sldId="418"/>
            <ac:spMk id="4" creationId="{005EBA17-07E2-1BB1-1C48-49BD4B998780}"/>
          </ac:spMkLst>
        </pc:spChg>
        <pc:picChg chg="del">
          <ac:chgData name="Janice Fernandes" userId="e9756176-d0fb-497d-a3b7-b3f151cdbc82" providerId="ADAL" clId="{66EDE65F-B002-47EC-97F3-B84E0414735D}" dt="2024-11-22T16:10:55.379" v="1264" actId="478"/>
          <ac:picMkLst>
            <pc:docMk/>
            <pc:sldMk cId="1399826037" sldId="418"/>
            <ac:picMk id="7" creationId="{5A0C4A77-1AF4-CD8A-461D-6B67135CB1B9}"/>
          </ac:picMkLst>
        </pc:picChg>
      </pc:sldChg>
      <pc:sldChg chg="addSp modSp new modAnim">
        <pc:chgData name="Janice Fernandes" userId="e9756176-d0fb-497d-a3b7-b3f151cdbc82" providerId="ADAL" clId="{66EDE65F-B002-47EC-97F3-B84E0414735D}" dt="2024-11-22T16:26:55.844" v="1552"/>
        <pc:sldMkLst>
          <pc:docMk/>
          <pc:sldMk cId="3351252497" sldId="419"/>
        </pc:sldMkLst>
        <pc:spChg chg="add mod">
          <ac:chgData name="Janice Fernandes" userId="e9756176-d0fb-497d-a3b7-b3f151cdbc82" providerId="ADAL" clId="{66EDE65F-B002-47EC-97F3-B84E0414735D}" dt="2024-11-22T16:26:55.844" v="1552"/>
          <ac:spMkLst>
            <pc:docMk/>
            <pc:sldMk cId="3351252497" sldId="419"/>
            <ac:spMk id="4" creationId="{F101FE96-B7DC-AA25-5126-2973CF87388B}"/>
          </ac:spMkLst>
        </pc:spChg>
      </pc:sldChg>
      <pc:sldChg chg="modSp del mod">
        <pc:chgData name="Janice Fernandes" userId="e9756176-d0fb-497d-a3b7-b3f151cdbc82" providerId="ADAL" clId="{66EDE65F-B002-47EC-97F3-B84E0414735D}" dt="2024-11-29T13:14:02.563" v="4222" actId="2696"/>
        <pc:sldMkLst>
          <pc:docMk/>
          <pc:sldMk cId="3353120293" sldId="420"/>
        </pc:sldMkLst>
        <pc:picChg chg="mod">
          <ac:chgData name="Janice Fernandes" userId="e9756176-d0fb-497d-a3b7-b3f151cdbc82" providerId="ADAL" clId="{66EDE65F-B002-47EC-97F3-B84E0414735D}" dt="2024-11-27T14:49:26.195" v="1770" actId="1076"/>
          <ac:picMkLst>
            <pc:docMk/>
            <pc:sldMk cId="3353120293" sldId="420"/>
            <ac:picMk id="13" creationId="{863E178B-A099-94AC-7C67-37CEA734B03E}"/>
          </ac:picMkLst>
        </pc:picChg>
      </pc:sldChg>
      <pc:sldChg chg="addSp delSp modSp mod">
        <pc:chgData name="Janice Fernandes" userId="e9756176-d0fb-497d-a3b7-b3f151cdbc82" providerId="ADAL" clId="{66EDE65F-B002-47EC-97F3-B84E0414735D}" dt="2024-11-29T13:13:44.471" v="4221" actId="1076"/>
        <pc:sldMkLst>
          <pc:docMk/>
          <pc:sldMk cId="28446913" sldId="421"/>
        </pc:sldMkLst>
        <pc:spChg chg="add del mod">
          <ac:chgData name="Janice Fernandes" userId="e9756176-d0fb-497d-a3b7-b3f151cdbc82" providerId="ADAL" clId="{66EDE65F-B002-47EC-97F3-B84E0414735D}" dt="2024-11-29T12:06:44.100" v="4145" actId="14100"/>
          <ac:spMkLst>
            <pc:docMk/>
            <pc:sldMk cId="28446913" sldId="421"/>
            <ac:spMk id="3" creationId="{4CD441AD-C565-6C7C-E954-2FD3305E0AED}"/>
          </ac:spMkLst>
        </pc:spChg>
        <pc:spChg chg="mod">
          <ac:chgData name="Janice Fernandes" userId="e9756176-d0fb-497d-a3b7-b3f151cdbc82" providerId="ADAL" clId="{66EDE65F-B002-47EC-97F3-B84E0414735D}" dt="2024-11-27T14:52:02.044" v="1823" actId="20577"/>
          <ac:spMkLst>
            <pc:docMk/>
            <pc:sldMk cId="28446913" sldId="421"/>
            <ac:spMk id="8" creationId="{B12D9CB3-61D4-E03F-14AC-DE749CB7676A}"/>
          </ac:spMkLst>
        </pc:spChg>
        <pc:spChg chg="mod">
          <ac:chgData name="Janice Fernandes" userId="e9756176-d0fb-497d-a3b7-b3f151cdbc82" providerId="ADAL" clId="{66EDE65F-B002-47EC-97F3-B84E0414735D}" dt="2024-11-27T14:52:08.108" v="1825" actId="6549"/>
          <ac:spMkLst>
            <pc:docMk/>
            <pc:sldMk cId="28446913" sldId="421"/>
            <ac:spMk id="10" creationId="{072C0372-45AB-121A-99D4-35ED72D66877}"/>
          </ac:spMkLst>
        </pc:spChg>
        <pc:spChg chg="add mod">
          <ac:chgData name="Janice Fernandes" userId="e9756176-d0fb-497d-a3b7-b3f151cdbc82" providerId="ADAL" clId="{66EDE65F-B002-47EC-97F3-B84E0414735D}" dt="2024-11-29T13:13:03.168" v="4216" actId="14100"/>
          <ac:spMkLst>
            <pc:docMk/>
            <pc:sldMk cId="28446913" sldId="421"/>
            <ac:spMk id="12" creationId="{44F44843-13F3-7C44-66BD-FA416A211022}"/>
          </ac:spMkLst>
        </pc:spChg>
        <pc:spChg chg="add mod">
          <ac:chgData name="Janice Fernandes" userId="e9756176-d0fb-497d-a3b7-b3f151cdbc82" providerId="ADAL" clId="{66EDE65F-B002-47EC-97F3-B84E0414735D}" dt="2024-11-29T13:13:06.998" v="4217" actId="1076"/>
          <ac:spMkLst>
            <pc:docMk/>
            <pc:sldMk cId="28446913" sldId="421"/>
            <ac:spMk id="14" creationId="{8E2C403A-10EC-AE1A-D990-3D5F88AF4CDE}"/>
          </ac:spMkLst>
        </pc:spChg>
        <pc:spChg chg="add mod">
          <ac:chgData name="Janice Fernandes" userId="e9756176-d0fb-497d-a3b7-b3f151cdbc82" providerId="ADAL" clId="{66EDE65F-B002-47EC-97F3-B84E0414735D}" dt="2024-11-29T13:13:37.821" v="4220" actId="122"/>
          <ac:spMkLst>
            <pc:docMk/>
            <pc:sldMk cId="28446913" sldId="421"/>
            <ac:spMk id="18" creationId="{ECE73D47-52C0-CD04-9648-12A9762AF7D6}"/>
          </ac:spMkLst>
        </pc:spChg>
        <pc:picChg chg="add mod">
          <ac:chgData name="Janice Fernandes" userId="e9756176-d0fb-497d-a3b7-b3f151cdbc82" providerId="ADAL" clId="{66EDE65F-B002-47EC-97F3-B84E0414735D}" dt="2024-11-27T14:52:15.618" v="1826" actId="14100"/>
          <ac:picMkLst>
            <pc:docMk/>
            <pc:sldMk cId="28446913" sldId="421"/>
            <ac:picMk id="4" creationId="{14E6155E-C07A-190A-6B03-0A0A39DAB143}"/>
          </ac:picMkLst>
        </pc:picChg>
        <pc:picChg chg="add mod">
          <ac:chgData name="Janice Fernandes" userId="e9756176-d0fb-497d-a3b7-b3f151cdbc82" providerId="ADAL" clId="{66EDE65F-B002-47EC-97F3-B84E0414735D}" dt="2024-11-29T13:12:14.535" v="4188" actId="1076"/>
          <ac:picMkLst>
            <pc:docMk/>
            <pc:sldMk cId="28446913" sldId="421"/>
            <ac:picMk id="9" creationId="{9D85B5FA-64CD-DB42-14A2-140C775B13A8}"/>
          </ac:picMkLst>
        </pc:picChg>
        <pc:picChg chg="mod">
          <ac:chgData name="Janice Fernandes" userId="e9756176-d0fb-497d-a3b7-b3f151cdbc82" providerId="ADAL" clId="{66EDE65F-B002-47EC-97F3-B84E0414735D}" dt="2024-11-29T13:13:44.471" v="4221" actId="1076"/>
          <ac:picMkLst>
            <pc:docMk/>
            <pc:sldMk cId="28446913" sldId="421"/>
            <ac:picMk id="13" creationId="{93D269B8-9E6D-BD5A-8113-6DC84ADF71DE}"/>
          </ac:picMkLst>
        </pc:picChg>
        <pc:picChg chg="add mod">
          <ac:chgData name="Janice Fernandes" userId="e9756176-d0fb-497d-a3b7-b3f151cdbc82" providerId="ADAL" clId="{66EDE65F-B002-47EC-97F3-B84E0414735D}" dt="2024-11-29T13:13:33.583" v="4219" actId="1076"/>
          <ac:picMkLst>
            <pc:docMk/>
            <pc:sldMk cId="28446913" sldId="421"/>
            <ac:picMk id="16" creationId="{CFACBE77-7F0C-B898-9386-C94E75470C40}"/>
          </ac:picMkLst>
        </pc:picChg>
        <pc:picChg chg="add del mod">
          <ac:chgData name="Janice Fernandes" userId="e9756176-d0fb-497d-a3b7-b3f151cdbc82" providerId="ADAL" clId="{66EDE65F-B002-47EC-97F3-B84E0414735D}" dt="2024-11-29T13:09:51.369" v="4156" actId="478"/>
          <ac:picMkLst>
            <pc:docMk/>
            <pc:sldMk cId="28446913" sldId="421"/>
            <ac:picMk id="17" creationId="{4B2A6E3C-3070-F016-A9B2-979EF417D0F5}"/>
          </ac:picMkLst>
        </pc:picChg>
        <pc:picChg chg="del">
          <ac:chgData name="Janice Fernandes" userId="e9756176-d0fb-497d-a3b7-b3f151cdbc82" providerId="ADAL" clId="{66EDE65F-B002-47EC-97F3-B84E0414735D}" dt="2024-11-27T14:52:18.804" v="1827" actId="478"/>
          <ac:picMkLst>
            <pc:docMk/>
            <pc:sldMk cId="28446913" sldId="421"/>
            <ac:picMk id="54" creationId="{87E675B2-9324-257D-ACB3-59AEBFACFD2C}"/>
          </ac:picMkLst>
        </pc:picChg>
      </pc:sldChg>
      <pc:sldChg chg="addSp delSp modSp new del mod ord">
        <pc:chgData name="Janice Fernandes" userId="e9756176-d0fb-497d-a3b7-b3f151cdbc82" providerId="ADAL" clId="{66EDE65F-B002-47EC-97F3-B84E0414735D}" dt="2024-11-27T16:05:01.211" v="3647" actId="2696"/>
        <pc:sldMkLst>
          <pc:docMk/>
          <pc:sldMk cId="2691194502" sldId="422"/>
        </pc:sldMkLst>
        <pc:spChg chg="add del mod">
          <ac:chgData name="Janice Fernandes" userId="e9756176-d0fb-497d-a3b7-b3f151cdbc82" providerId="ADAL" clId="{66EDE65F-B002-47EC-97F3-B84E0414735D}" dt="2024-11-27T16:02:10.281" v="3514" actId="21"/>
          <ac:spMkLst>
            <pc:docMk/>
            <pc:sldMk cId="2691194502" sldId="422"/>
            <ac:spMk id="4" creationId="{C063F77C-A075-5073-77B9-F7F6DE931D45}"/>
          </ac:spMkLst>
        </pc:spChg>
        <pc:spChg chg="add del mod">
          <ac:chgData name="Janice Fernandes" userId="e9756176-d0fb-497d-a3b7-b3f151cdbc82" providerId="ADAL" clId="{66EDE65F-B002-47EC-97F3-B84E0414735D}" dt="2024-11-27T16:03:18.352" v="3527" actId="21"/>
          <ac:spMkLst>
            <pc:docMk/>
            <pc:sldMk cId="2691194502" sldId="422"/>
            <ac:spMk id="5" creationId="{16F31D87-653A-5241-8ECC-919B01A0BDAB}"/>
          </ac:spMkLst>
        </pc:spChg>
        <pc:spChg chg="add mod">
          <ac:chgData name="Janice Fernandes" userId="e9756176-d0fb-497d-a3b7-b3f151cdbc82" providerId="ADAL" clId="{66EDE65F-B002-47EC-97F3-B84E0414735D}" dt="2024-11-27T15:03:03.416" v="2076" actId="1076"/>
          <ac:spMkLst>
            <pc:docMk/>
            <pc:sldMk cId="2691194502" sldId="422"/>
            <ac:spMk id="6" creationId="{45CDDAB7-3CF6-3F03-D853-E1A086390215}"/>
          </ac:spMkLst>
        </pc:spChg>
        <pc:spChg chg="add mod">
          <ac:chgData name="Janice Fernandes" userId="e9756176-d0fb-497d-a3b7-b3f151cdbc82" providerId="ADAL" clId="{66EDE65F-B002-47EC-97F3-B84E0414735D}" dt="2024-11-27T15:02:46.272" v="2073" actId="1076"/>
          <ac:spMkLst>
            <pc:docMk/>
            <pc:sldMk cId="2691194502" sldId="422"/>
            <ac:spMk id="13" creationId="{0D1FD5C3-6F96-1790-688D-69FFD372634C}"/>
          </ac:spMkLst>
        </pc:spChg>
        <pc:picChg chg="add mod">
          <ac:chgData name="Janice Fernandes" userId="e9756176-d0fb-497d-a3b7-b3f151cdbc82" providerId="ADAL" clId="{66EDE65F-B002-47EC-97F3-B84E0414735D}" dt="2024-11-27T15:00:36.424" v="2004" actId="1076"/>
          <ac:picMkLst>
            <pc:docMk/>
            <pc:sldMk cId="2691194502" sldId="422"/>
            <ac:picMk id="9" creationId="{F9F942C4-B7B5-AD63-3388-6254377B7329}"/>
          </ac:picMkLst>
        </pc:picChg>
      </pc:sldChg>
      <pc:sldChg chg="add">
        <pc:chgData name="Janice Fernandes" userId="e9756176-d0fb-497d-a3b7-b3f151cdbc82" providerId="ADAL" clId="{66EDE65F-B002-47EC-97F3-B84E0414735D}" dt="2024-11-27T15:16:53.271" v="2141" actId="2890"/>
        <pc:sldMkLst>
          <pc:docMk/>
          <pc:sldMk cId="2251556167" sldId="423"/>
        </pc:sldMkLst>
      </pc:sldChg>
      <pc:sldChg chg="addSp modSp mod modAnim modNotesTx">
        <pc:chgData name="Janice Fernandes" userId="e9756176-d0fb-497d-a3b7-b3f151cdbc82" providerId="ADAL" clId="{66EDE65F-B002-47EC-97F3-B84E0414735D}" dt="2024-11-29T13:20:00.678" v="4307" actId="6549"/>
        <pc:sldMkLst>
          <pc:docMk/>
          <pc:sldMk cId="555632945" sldId="564"/>
        </pc:sldMkLst>
        <pc:spChg chg="mod">
          <ac:chgData name="Janice Fernandes" userId="e9756176-d0fb-497d-a3b7-b3f151cdbc82" providerId="ADAL" clId="{66EDE65F-B002-47EC-97F3-B84E0414735D}" dt="2024-11-29T10:53:30.364" v="4004" actId="1076"/>
          <ac:spMkLst>
            <pc:docMk/>
            <pc:sldMk cId="555632945" sldId="564"/>
            <ac:spMk id="2" creationId="{E320CA4E-28F7-4632-9AC8-DFD532C3839C}"/>
          </ac:spMkLst>
        </pc:spChg>
        <pc:spChg chg="mod">
          <ac:chgData name="Janice Fernandes" userId="e9756176-d0fb-497d-a3b7-b3f151cdbc82" providerId="ADAL" clId="{66EDE65F-B002-47EC-97F3-B84E0414735D}" dt="2024-11-27T15:29:48.045" v="3209" actId="1076"/>
          <ac:spMkLst>
            <pc:docMk/>
            <pc:sldMk cId="555632945" sldId="564"/>
            <ac:spMk id="7" creationId="{3EC6C78E-2BAB-44B5-9B40-41BB6D78C41F}"/>
          </ac:spMkLst>
        </pc:spChg>
        <pc:spChg chg="mod">
          <ac:chgData name="Janice Fernandes" userId="e9756176-d0fb-497d-a3b7-b3f151cdbc82" providerId="ADAL" clId="{66EDE65F-B002-47EC-97F3-B84E0414735D}" dt="2024-11-27T15:29:43.324" v="3208" actId="1076"/>
          <ac:spMkLst>
            <pc:docMk/>
            <pc:sldMk cId="555632945" sldId="564"/>
            <ac:spMk id="10" creationId="{AD46F986-A19F-4186-96C5-FE92AB7731B3}"/>
          </ac:spMkLst>
        </pc:spChg>
        <pc:spChg chg="add mod">
          <ac:chgData name="Janice Fernandes" userId="e9756176-d0fb-497d-a3b7-b3f151cdbc82" providerId="ADAL" clId="{66EDE65F-B002-47EC-97F3-B84E0414735D}" dt="2024-11-27T15:29:51.084" v="3210" actId="1076"/>
          <ac:spMkLst>
            <pc:docMk/>
            <pc:sldMk cId="555632945" sldId="564"/>
            <ac:spMk id="16" creationId="{9209297E-FE42-FA0A-3D5C-811A7F41841B}"/>
          </ac:spMkLst>
        </pc:spChg>
        <pc:spChg chg="mod">
          <ac:chgData name="Janice Fernandes" userId="e9756176-d0fb-497d-a3b7-b3f151cdbc82" providerId="ADAL" clId="{66EDE65F-B002-47EC-97F3-B84E0414735D}" dt="2024-11-27T15:29:37.733" v="3206" actId="1076"/>
          <ac:spMkLst>
            <pc:docMk/>
            <pc:sldMk cId="555632945" sldId="564"/>
            <ac:spMk id="23" creationId="{53F20C38-84DC-4D34-8153-E7056FA2A796}"/>
          </ac:spMkLst>
        </pc:spChg>
        <pc:spChg chg="mod">
          <ac:chgData name="Janice Fernandes" userId="e9756176-d0fb-497d-a3b7-b3f151cdbc82" providerId="ADAL" clId="{66EDE65F-B002-47EC-97F3-B84E0414735D}" dt="2024-11-27T15:29:40.693" v="3207" actId="1076"/>
          <ac:spMkLst>
            <pc:docMk/>
            <pc:sldMk cId="555632945" sldId="564"/>
            <ac:spMk id="24" creationId="{8A96D4FC-CF47-47CE-BF86-F5287AE8EFB3}"/>
          </ac:spMkLst>
        </pc:spChg>
        <pc:cxnChg chg="add mod">
          <ac:chgData name="Janice Fernandes" userId="e9756176-d0fb-497d-a3b7-b3f151cdbc82" providerId="ADAL" clId="{66EDE65F-B002-47EC-97F3-B84E0414735D}" dt="2024-11-27T15:29:53.357" v="3211" actId="1076"/>
          <ac:cxnSpMkLst>
            <pc:docMk/>
            <pc:sldMk cId="555632945" sldId="564"/>
            <ac:cxnSpMk id="6" creationId="{9814C945-AE6E-950C-98A1-2EA435E97B1B}"/>
          </ac:cxnSpMkLst>
        </pc:cxnChg>
        <pc:cxnChg chg="mod">
          <ac:chgData name="Janice Fernandes" userId="e9756176-d0fb-497d-a3b7-b3f151cdbc82" providerId="ADAL" clId="{66EDE65F-B002-47EC-97F3-B84E0414735D}" dt="2024-11-27T15:30:14.789" v="3215" actId="1076"/>
          <ac:cxnSpMkLst>
            <pc:docMk/>
            <pc:sldMk cId="555632945" sldId="564"/>
            <ac:cxnSpMk id="9" creationId="{18FCD6C1-4E1C-40EA-829F-FDF7B8FD955A}"/>
          </ac:cxnSpMkLst>
        </pc:cxnChg>
        <pc:cxnChg chg="mod">
          <ac:chgData name="Janice Fernandes" userId="e9756176-d0fb-497d-a3b7-b3f151cdbc82" providerId="ADAL" clId="{66EDE65F-B002-47EC-97F3-B84E0414735D}" dt="2024-11-27T15:30:17.165" v="3216" actId="1076"/>
          <ac:cxnSpMkLst>
            <pc:docMk/>
            <pc:sldMk cId="555632945" sldId="564"/>
            <ac:cxnSpMk id="15" creationId="{EAF3AC4D-11FB-463C-8B00-5AF1E9EC9E47}"/>
          </ac:cxnSpMkLst>
        </pc:cxnChg>
      </pc:sldChg>
      <pc:sldChg chg="addSp delSp modSp add mod ord delAnim modAnim">
        <pc:chgData name="Janice Fernandes" userId="e9756176-d0fb-497d-a3b7-b3f151cdbc82" providerId="ADAL" clId="{66EDE65F-B002-47EC-97F3-B84E0414735D}" dt="2024-11-29T13:24:11.139" v="4321"/>
        <pc:sldMkLst>
          <pc:docMk/>
          <pc:sldMk cId="1614035641" sldId="565"/>
        </pc:sldMkLst>
        <pc:spChg chg="mod">
          <ac:chgData name="Janice Fernandes" userId="e9756176-d0fb-497d-a3b7-b3f151cdbc82" providerId="ADAL" clId="{66EDE65F-B002-47EC-97F3-B84E0414735D}" dt="2024-11-27T16:04:32.324" v="3644" actId="255"/>
          <ac:spMkLst>
            <pc:docMk/>
            <pc:sldMk cId="1614035641" sldId="565"/>
            <ac:spMk id="3" creationId="{F1C3BC0B-ED85-C833-F65D-261261795241}"/>
          </ac:spMkLst>
        </pc:spChg>
        <pc:spChg chg="del">
          <ac:chgData name="Janice Fernandes" userId="e9756176-d0fb-497d-a3b7-b3f151cdbc82" providerId="ADAL" clId="{66EDE65F-B002-47EC-97F3-B84E0414735D}" dt="2024-11-27T16:02:22.042" v="3517" actId="478"/>
          <ac:spMkLst>
            <pc:docMk/>
            <pc:sldMk cId="1614035641" sldId="565"/>
            <ac:spMk id="4" creationId="{BAEBECFB-663F-1ECD-F4EC-8F15199A15C1}"/>
          </ac:spMkLst>
        </pc:spChg>
        <pc:spChg chg="del">
          <ac:chgData name="Janice Fernandes" userId="e9756176-d0fb-497d-a3b7-b3f151cdbc82" providerId="ADAL" clId="{66EDE65F-B002-47EC-97F3-B84E0414735D}" dt="2024-11-27T16:02:26.513" v="3518" actId="478"/>
          <ac:spMkLst>
            <pc:docMk/>
            <pc:sldMk cId="1614035641" sldId="565"/>
            <ac:spMk id="6" creationId="{522A8F2D-E2CA-3303-6973-10A27737AE8B}"/>
          </ac:spMkLst>
        </pc:spChg>
        <pc:spChg chg="add mod">
          <ac:chgData name="Janice Fernandes" userId="e9756176-d0fb-497d-a3b7-b3f151cdbc82" providerId="ADAL" clId="{66EDE65F-B002-47EC-97F3-B84E0414735D}" dt="2024-11-27T16:02:38.681" v="3521" actId="20577"/>
          <ac:spMkLst>
            <pc:docMk/>
            <pc:sldMk cId="1614035641" sldId="565"/>
            <ac:spMk id="8" creationId="{C063F77C-A075-5073-77B9-F7F6DE931D45}"/>
          </ac:spMkLst>
        </pc:spChg>
        <pc:spChg chg="add mod">
          <ac:chgData name="Janice Fernandes" userId="e9756176-d0fb-497d-a3b7-b3f151cdbc82" providerId="ADAL" clId="{66EDE65F-B002-47EC-97F3-B84E0414735D}" dt="2024-11-29T13:20:45.910" v="4309" actId="207"/>
          <ac:spMkLst>
            <pc:docMk/>
            <pc:sldMk cId="1614035641" sldId="565"/>
            <ac:spMk id="9" creationId="{16F31D87-653A-5241-8ECC-919B01A0BDAB}"/>
          </ac:spMkLst>
        </pc:spChg>
        <pc:cxnChg chg="del">
          <ac:chgData name="Janice Fernandes" userId="e9756176-d0fb-497d-a3b7-b3f151cdbc82" providerId="ADAL" clId="{66EDE65F-B002-47EC-97F3-B84E0414735D}" dt="2024-11-27T16:02:30.496" v="3519" actId="478"/>
          <ac:cxnSpMkLst>
            <pc:docMk/>
            <pc:sldMk cId="1614035641" sldId="565"/>
            <ac:cxnSpMk id="7" creationId="{054C0967-9145-5DA1-E615-F675A2F45190}"/>
          </ac:cxnSpMkLst>
        </pc:cxnChg>
      </pc:sldChg>
      <pc:sldChg chg="add del">
        <pc:chgData name="Janice Fernandes" userId="e9756176-d0fb-497d-a3b7-b3f151cdbc82" providerId="ADAL" clId="{66EDE65F-B002-47EC-97F3-B84E0414735D}" dt="2024-11-29T13:17:33.030" v="4295" actId="2696"/>
        <pc:sldMkLst>
          <pc:docMk/>
          <pc:sldMk cId="153417449" sldId="566"/>
        </pc:sldMkLst>
      </pc:sldChg>
    </pc:docChg>
  </pc:docChgLst>
  <pc:docChgLst>
    <pc:chgData name="Janice Fernandes" userId="e9756176-d0fb-497d-a3b7-b3f151cdbc82" providerId="ADAL" clId="{63629FE5-4EFD-473E-BDB8-D517F182CAC0}"/>
    <pc:docChg chg="undo custSel addSld delSld modSld">
      <pc:chgData name="Janice Fernandes" userId="e9756176-d0fb-497d-a3b7-b3f151cdbc82" providerId="ADAL" clId="{63629FE5-4EFD-473E-BDB8-D517F182CAC0}" dt="2024-11-28T19:03:03.370" v="2282" actId="20577"/>
      <pc:docMkLst>
        <pc:docMk/>
      </pc:docMkLst>
      <pc:sldChg chg="modSp mod">
        <pc:chgData name="Janice Fernandes" userId="e9756176-d0fb-497d-a3b7-b3f151cdbc82" providerId="ADAL" clId="{63629FE5-4EFD-473E-BDB8-D517F182CAC0}" dt="2024-11-24T07:21:26.244" v="555" actId="1076"/>
        <pc:sldMkLst>
          <pc:docMk/>
          <pc:sldMk cId="793653502" sldId="366"/>
        </pc:sldMkLst>
        <pc:spChg chg="mod">
          <ac:chgData name="Janice Fernandes" userId="e9756176-d0fb-497d-a3b7-b3f151cdbc82" providerId="ADAL" clId="{63629FE5-4EFD-473E-BDB8-D517F182CAC0}" dt="2024-11-24T07:18:39.652" v="529" actId="20577"/>
          <ac:spMkLst>
            <pc:docMk/>
            <pc:sldMk cId="793653502" sldId="366"/>
            <ac:spMk id="4" creationId="{59CA1BD4-9EB3-79DC-D651-45F949C10445}"/>
          </ac:spMkLst>
        </pc:spChg>
        <pc:spChg chg="mod">
          <ac:chgData name="Janice Fernandes" userId="e9756176-d0fb-497d-a3b7-b3f151cdbc82" providerId="ADAL" clId="{63629FE5-4EFD-473E-BDB8-D517F182CAC0}" dt="2024-11-24T07:21:26.244" v="555" actId="1076"/>
          <ac:spMkLst>
            <pc:docMk/>
            <pc:sldMk cId="793653502" sldId="366"/>
            <ac:spMk id="5" creationId="{1CA45D44-15B3-5E68-E2B5-53FD1C30E70C}"/>
          </ac:spMkLst>
        </pc:spChg>
      </pc:sldChg>
      <pc:sldChg chg="modSp mod">
        <pc:chgData name="Janice Fernandes" userId="e9756176-d0fb-497d-a3b7-b3f151cdbc82" providerId="ADAL" clId="{63629FE5-4EFD-473E-BDB8-D517F182CAC0}" dt="2024-11-24T07:24:48.384" v="600" actId="20577"/>
        <pc:sldMkLst>
          <pc:docMk/>
          <pc:sldMk cId="2866350059" sldId="369"/>
        </pc:sldMkLst>
        <pc:spChg chg="mod">
          <ac:chgData name="Janice Fernandes" userId="e9756176-d0fb-497d-a3b7-b3f151cdbc82" providerId="ADAL" clId="{63629FE5-4EFD-473E-BDB8-D517F182CAC0}" dt="2024-11-24T07:24:28.201" v="586" actId="20577"/>
          <ac:spMkLst>
            <pc:docMk/>
            <pc:sldMk cId="2866350059" sldId="369"/>
            <ac:spMk id="4" creationId="{59CA1BD4-9EB3-79DC-D651-45F949C10445}"/>
          </ac:spMkLst>
        </pc:spChg>
        <pc:spChg chg="mod">
          <ac:chgData name="Janice Fernandes" userId="e9756176-d0fb-497d-a3b7-b3f151cdbc82" providerId="ADAL" clId="{63629FE5-4EFD-473E-BDB8-D517F182CAC0}" dt="2024-11-24T07:24:48.384" v="600" actId="20577"/>
          <ac:spMkLst>
            <pc:docMk/>
            <pc:sldMk cId="2866350059" sldId="369"/>
            <ac:spMk id="5" creationId="{1CA45D44-15B3-5E68-E2B5-53FD1C30E70C}"/>
          </ac:spMkLst>
        </pc:spChg>
        <pc:spChg chg="mod">
          <ac:chgData name="Janice Fernandes" userId="e9756176-d0fb-497d-a3b7-b3f151cdbc82" providerId="ADAL" clId="{63629FE5-4EFD-473E-BDB8-D517F182CAC0}" dt="2024-11-24T07:23:49.280" v="580" actId="207"/>
          <ac:spMkLst>
            <pc:docMk/>
            <pc:sldMk cId="2866350059" sldId="369"/>
            <ac:spMk id="7" creationId="{9DEA5587-7556-40D4-802F-E0CA14D64C1A}"/>
          </ac:spMkLst>
        </pc:spChg>
      </pc:sldChg>
      <pc:sldChg chg="addSp delSp modSp mod">
        <pc:chgData name="Janice Fernandes" userId="e9756176-d0fb-497d-a3b7-b3f151cdbc82" providerId="ADAL" clId="{63629FE5-4EFD-473E-BDB8-D517F182CAC0}" dt="2024-11-24T20:29:14.327" v="1919" actId="6549"/>
        <pc:sldMkLst>
          <pc:docMk/>
          <pc:sldMk cId="1732337668" sldId="379"/>
        </pc:sldMkLst>
        <pc:spChg chg="mod">
          <ac:chgData name="Janice Fernandes" userId="e9756176-d0fb-497d-a3b7-b3f151cdbc82" providerId="ADAL" clId="{63629FE5-4EFD-473E-BDB8-D517F182CAC0}" dt="2024-11-24T20:25:45.803" v="1899" actId="1076"/>
          <ac:spMkLst>
            <pc:docMk/>
            <pc:sldMk cId="1732337668" sldId="379"/>
            <ac:spMk id="20" creationId="{EF46598A-AB3B-C867-80A6-60B0B0FB543B}"/>
          </ac:spMkLst>
        </pc:spChg>
        <pc:graphicFrameChg chg="add mod modGraphic">
          <ac:chgData name="Janice Fernandes" userId="e9756176-d0fb-497d-a3b7-b3f151cdbc82" providerId="ADAL" clId="{63629FE5-4EFD-473E-BDB8-D517F182CAC0}" dt="2024-11-24T20:29:14.327" v="1919" actId="6549"/>
          <ac:graphicFrameMkLst>
            <pc:docMk/>
            <pc:sldMk cId="1732337668" sldId="379"/>
            <ac:graphicFrameMk id="3" creationId="{40EDB53E-BB33-4738-A570-B76ADA31C0CE}"/>
          </ac:graphicFrameMkLst>
        </pc:graphicFrameChg>
        <pc:graphicFrameChg chg="del mod modGraphic">
          <ac:chgData name="Janice Fernandes" userId="e9756176-d0fb-497d-a3b7-b3f151cdbc82" providerId="ADAL" clId="{63629FE5-4EFD-473E-BDB8-D517F182CAC0}" dt="2024-11-24T20:03:12.178" v="1867" actId="21"/>
          <ac:graphicFrameMkLst>
            <pc:docMk/>
            <pc:sldMk cId="1732337668" sldId="379"/>
            <ac:graphicFrameMk id="15" creationId="{122B1CF2-0A36-EDC3-6970-37EC283315B7}"/>
          </ac:graphicFrameMkLst>
        </pc:graphicFrameChg>
        <pc:cxnChg chg="mod">
          <ac:chgData name="Janice Fernandes" userId="e9756176-d0fb-497d-a3b7-b3f151cdbc82" providerId="ADAL" clId="{63629FE5-4EFD-473E-BDB8-D517F182CAC0}" dt="2024-11-24T20:25:52.953" v="1901" actId="14100"/>
          <ac:cxnSpMkLst>
            <pc:docMk/>
            <pc:sldMk cId="1732337668" sldId="379"/>
            <ac:cxnSpMk id="2" creationId="{DAE6BCF6-2D87-4FA1-129F-C6ABBA236D22}"/>
          </ac:cxnSpMkLst>
        </pc:cxnChg>
      </pc:sldChg>
      <pc:sldChg chg="delSp del mod">
        <pc:chgData name="Janice Fernandes" userId="e9756176-d0fb-497d-a3b7-b3f151cdbc82" providerId="ADAL" clId="{63629FE5-4EFD-473E-BDB8-D517F182CAC0}" dt="2024-11-24T20:02:24.605" v="1865" actId="2696"/>
        <pc:sldMkLst>
          <pc:docMk/>
          <pc:sldMk cId="1310137444" sldId="381"/>
        </pc:sldMkLst>
        <pc:graphicFrameChg chg="del">
          <ac:chgData name="Janice Fernandes" userId="e9756176-d0fb-497d-a3b7-b3f151cdbc82" providerId="ADAL" clId="{63629FE5-4EFD-473E-BDB8-D517F182CAC0}" dt="2024-11-24T18:58:35.162" v="1793" actId="21"/>
          <ac:graphicFrameMkLst>
            <pc:docMk/>
            <pc:sldMk cId="1310137444" sldId="381"/>
            <ac:graphicFrameMk id="8" creationId="{65C4BD1D-F472-E208-002B-CDC3BB14F41E}"/>
          </ac:graphicFrameMkLst>
        </pc:graphicFrameChg>
      </pc:sldChg>
      <pc:sldChg chg="addSp modSp mod modAnim">
        <pc:chgData name="Janice Fernandes" userId="e9756176-d0fb-497d-a3b7-b3f151cdbc82" providerId="ADAL" clId="{63629FE5-4EFD-473E-BDB8-D517F182CAC0}" dt="2024-11-24T07:19:46.406" v="547" actId="6549"/>
        <pc:sldMkLst>
          <pc:docMk/>
          <pc:sldMk cId="2712434459" sldId="385"/>
        </pc:sldMkLst>
        <pc:spChg chg="add mod ord">
          <ac:chgData name="Janice Fernandes" userId="e9756176-d0fb-497d-a3b7-b3f151cdbc82" providerId="ADAL" clId="{63629FE5-4EFD-473E-BDB8-D517F182CAC0}" dt="2024-11-24T07:06:24.501" v="337" actId="167"/>
          <ac:spMkLst>
            <pc:docMk/>
            <pc:sldMk cId="2712434459" sldId="385"/>
            <ac:spMk id="2" creationId="{15A7A290-5B1C-9507-7759-53BA7E3670B4}"/>
          </ac:spMkLst>
        </pc:spChg>
        <pc:spChg chg="mod">
          <ac:chgData name="Janice Fernandes" userId="e9756176-d0fb-497d-a3b7-b3f151cdbc82" providerId="ADAL" clId="{63629FE5-4EFD-473E-BDB8-D517F182CAC0}" dt="2024-11-24T07:19:04.993" v="531" actId="255"/>
          <ac:spMkLst>
            <pc:docMk/>
            <pc:sldMk cId="2712434459" sldId="385"/>
            <ac:spMk id="14" creationId="{C0002BB0-010B-3C6F-3C92-F3BEDFDF0688}"/>
          </ac:spMkLst>
        </pc:spChg>
        <pc:spChg chg="mod">
          <ac:chgData name="Janice Fernandes" userId="e9756176-d0fb-497d-a3b7-b3f151cdbc82" providerId="ADAL" clId="{63629FE5-4EFD-473E-BDB8-D517F182CAC0}" dt="2024-11-24T07:03:59.119" v="320" actId="20577"/>
          <ac:spMkLst>
            <pc:docMk/>
            <pc:sldMk cId="2712434459" sldId="385"/>
            <ac:spMk id="16" creationId="{9209297E-FE42-FA0A-3D5C-811A7F41841B}"/>
          </ac:spMkLst>
        </pc:spChg>
        <pc:spChg chg="mod">
          <ac:chgData name="Janice Fernandes" userId="e9756176-d0fb-497d-a3b7-b3f151cdbc82" providerId="ADAL" clId="{63629FE5-4EFD-473E-BDB8-D517F182CAC0}" dt="2024-11-24T07:19:26.491" v="535" actId="14100"/>
          <ac:spMkLst>
            <pc:docMk/>
            <pc:sldMk cId="2712434459" sldId="385"/>
            <ac:spMk id="17" creationId="{5730FA13-CDEE-6793-4BFA-91B9DDF25B5B}"/>
          </ac:spMkLst>
        </pc:spChg>
        <pc:spChg chg="mod">
          <ac:chgData name="Janice Fernandes" userId="e9756176-d0fb-497d-a3b7-b3f151cdbc82" providerId="ADAL" clId="{63629FE5-4EFD-473E-BDB8-D517F182CAC0}" dt="2024-11-24T07:19:46.406" v="547" actId="6549"/>
          <ac:spMkLst>
            <pc:docMk/>
            <pc:sldMk cId="2712434459" sldId="385"/>
            <ac:spMk id="18" creationId="{8B06D19E-14CF-A665-D5A6-BC081F419DBC}"/>
          </ac:spMkLst>
        </pc:spChg>
        <pc:spChg chg="mod">
          <ac:chgData name="Janice Fernandes" userId="e9756176-d0fb-497d-a3b7-b3f151cdbc82" providerId="ADAL" clId="{63629FE5-4EFD-473E-BDB8-D517F182CAC0}" dt="2024-11-24T07:19:15.026" v="533" actId="255"/>
          <ac:spMkLst>
            <pc:docMk/>
            <pc:sldMk cId="2712434459" sldId="385"/>
            <ac:spMk id="48" creationId="{7FF02D4E-9F7C-86CA-AD9D-1D27BF2C0E20}"/>
          </ac:spMkLst>
        </pc:spChg>
        <pc:picChg chg="mod">
          <ac:chgData name="Janice Fernandes" userId="e9756176-d0fb-497d-a3b7-b3f151cdbc82" providerId="ADAL" clId="{63629FE5-4EFD-473E-BDB8-D517F182CAC0}" dt="2024-11-24T07:05:39.738" v="332" actId="1076"/>
          <ac:picMkLst>
            <pc:docMk/>
            <pc:sldMk cId="2712434459" sldId="385"/>
            <ac:picMk id="22" creationId="{18B5AB38-4098-9462-4D0D-F52A693C9452}"/>
          </ac:picMkLst>
        </pc:picChg>
        <pc:picChg chg="mod">
          <ac:chgData name="Janice Fernandes" userId="e9756176-d0fb-497d-a3b7-b3f151cdbc82" providerId="ADAL" clId="{63629FE5-4EFD-473E-BDB8-D517F182CAC0}" dt="2024-11-24T07:05:35.200" v="331" actId="1076"/>
          <ac:picMkLst>
            <pc:docMk/>
            <pc:sldMk cId="2712434459" sldId="385"/>
            <ac:picMk id="23" creationId="{89E7C544-009D-6084-CA77-0A7F0793E6DF}"/>
          </ac:picMkLst>
        </pc:picChg>
      </pc:sldChg>
      <pc:sldChg chg="modSp mod">
        <pc:chgData name="Janice Fernandes" userId="e9756176-d0fb-497d-a3b7-b3f151cdbc82" providerId="ADAL" clId="{63629FE5-4EFD-473E-BDB8-D517F182CAC0}" dt="2024-11-24T07:20:15.208" v="549" actId="27636"/>
        <pc:sldMkLst>
          <pc:docMk/>
          <pc:sldMk cId="2084630825" sldId="402"/>
        </pc:sldMkLst>
        <pc:spChg chg="mod">
          <ac:chgData name="Janice Fernandes" userId="e9756176-d0fb-497d-a3b7-b3f151cdbc82" providerId="ADAL" clId="{63629FE5-4EFD-473E-BDB8-D517F182CAC0}" dt="2024-11-24T07:20:15.208" v="549" actId="27636"/>
          <ac:spMkLst>
            <pc:docMk/>
            <pc:sldMk cId="2084630825" sldId="402"/>
            <ac:spMk id="4" creationId="{59CA1BD4-9EB3-79DC-D651-45F949C10445}"/>
          </ac:spMkLst>
        </pc:spChg>
        <pc:graphicFrameChg chg="mod modGraphic">
          <ac:chgData name="Janice Fernandes" userId="e9756176-d0fb-497d-a3b7-b3f151cdbc82" providerId="ADAL" clId="{63629FE5-4EFD-473E-BDB8-D517F182CAC0}" dt="2024-11-24T07:16:35.470" v="488" actId="692"/>
          <ac:graphicFrameMkLst>
            <pc:docMk/>
            <pc:sldMk cId="2084630825" sldId="402"/>
            <ac:graphicFrameMk id="10" creationId="{A671DC91-7CB9-2F40-F9BA-494D8B48308B}"/>
          </ac:graphicFrameMkLst>
        </pc:graphicFrameChg>
      </pc:sldChg>
      <pc:sldChg chg="modSp mod">
        <pc:chgData name="Janice Fernandes" userId="e9756176-d0fb-497d-a3b7-b3f151cdbc82" providerId="ADAL" clId="{63629FE5-4EFD-473E-BDB8-D517F182CAC0}" dt="2024-11-24T07:31:14.121" v="644" actId="20577"/>
        <pc:sldMkLst>
          <pc:docMk/>
          <pc:sldMk cId="2138912074" sldId="406"/>
        </pc:sldMkLst>
        <pc:spChg chg="mod">
          <ac:chgData name="Janice Fernandes" userId="e9756176-d0fb-497d-a3b7-b3f151cdbc82" providerId="ADAL" clId="{63629FE5-4EFD-473E-BDB8-D517F182CAC0}" dt="2024-11-24T07:29:59.219" v="639" actId="207"/>
          <ac:spMkLst>
            <pc:docMk/>
            <pc:sldMk cId="2138912074" sldId="406"/>
            <ac:spMk id="2" creationId="{7E04825D-8C22-1EB5-4D6F-3E953E591C9B}"/>
          </ac:spMkLst>
        </pc:spChg>
        <pc:spChg chg="mod">
          <ac:chgData name="Janice Fernandes" userId="e9756176-d0fb-497d-a3b7-b3f151cdbc82" providerId="ADAL" clId="{63629FE5-4EFD-473E-BDB8-D517F182CAC0}" dt="2024-11-24T07:31:14.121" v="644" actId="20577"/>
          <ac:spMkLst>
            <pc:docMk/>
            <pc:sldMk cId="2138912074" sldId="406"/>
            <ac:spMk id="4" creationId="{59CA1BD4-9EB3-79DC-D651-45F949C10445}"/>
          </ac:spMkLst>
        </pc:spChg>
        <pc:spChg chg="mod">
          <ac:chgData name="Janice Fernandes" userId="e9756176-d0fb-497d-a3b7-b3f151cdbc82" providerId="ADAL" clId="{63629FE5-4EFD-473E-BDB8-D517F182CAC0}" dt="2024-11-24T07:30:20.701" v="640" actId="1076"/>
          <ac:spMkLst>
            <pc:docMk/>
            <pc:sldMk cId="2138912074" sldId="406"/>
            <ac:spMk id="5" creationId="{1CA45D44-15B3-5E68-E2B5-53FD1C30E70C}"/>
          </ac:spMkLst>
        </pc:spChg>
        <pc:spChg chg="mod">
          <ac:chgData name="Janice Fernandes" userId="e9756176-d0fb-497d-a3b7-b3f151cdbc82" providerId="ADAL" clId="{63629FE5-4EFD-473E-BDB8-D517F182CAC0}" dt="2024-11-24T07:29:53.551" v="638" actId="207"/>
          <ac:spMkLst>
            <pc:docMk/>
            <pc:sldMk cId="2138912074" sldId="406"/>
            <ac:spMk id="7" creationId="{47B7FF6D-2C09-DABB-9579-97B602889ADC}"/>
          </ac:spMkLst>
        </pc:spChg>
      </pc:sldChg>
      <pc:sldChg chg="delSp modSp mod">
        <pc:chgData name="Janice Fernandes" userId="e9756176-d0fb-497d-a3b7-b3f151cdbc82" providerId="ADAL" clId="{63629FE5-4EFD-473E-BDB8-D517F182CAC0}" dt="2024-11-24T07:36:09.701" v="670" actId="1076"/>
        <pc:sldMkLst>
          <pc:docMk/>
          <pc:sldMk cId="3155630220" sldId="408"/>
        </pc:sldMkLst>
        <pc:spChg chg="del mod">
          <ac:chgData name="Janice Fernandes" userId="e9756176-d0fb-497d-a3b7-b3f151cdbc82" providerId="ADAL" clId="{63629FE5-4EFD-473E-BDB8-D517F182CAC0}" dt="2024-11-24T07:35:26.176" v="667" actId="478"/>
          <ac:spMkLst>
            <pc:docMk/>
            <pc:sldMk cId="3155630220" sldId="408"/>
            <ac:spMk id="8" creationId="{F616984C-0423-FE20-C3A4-BBE1799DC834}"/>
          </ac:spMkLst>
        </pc:spChg>
        <pc:spChg chg="mod">
          <ac:chgData name="Janice Fernandes" userId="e9756176-d0fb-497d-a3b7-b3f151cdbc82" providerId="ADAL" clId="{63629FE5-4EFD-473E-BDB8-D517F182CAC0}" dt="2024-11-24T07:35:37.296" v="669" actId="1076"/>
          <ac:spMkLst>
            <pc:docMk/>
            <pc:sldMk cId="3155630220" sldId="408"/>
            <ac:spMk id="20" creationId="{01DB2D9A-C4D3-1016-971A-51AD06B49913}"/>
          </ac:spMkLst>
        </pc:spChg>
        <pc:spChg chg="mod">
          <ac:chgData name="Janice Fernandes" userId="e9756176-d0fb-497d-a3b7-b3f151cdbc82" providerId="ADAL" clId="{63629FE5-4EFD-473E-BDB8-D517F182CAC0}" dt="2024-11-24T07:35:31.761" v="668" actId="1076"/>
          <ac:spMkLst>
            <pc:docMk/>
            <pc:sldMk cId="3155630220" sldId="408"/>
            <ac:spMk id="37" creationId="{4D9C4764-1924-E21C-2395-2CF16D32B8C8}"/>
          </ac:spMkLst>
        </pc:spChg>
        <pc:graphicFrameChg chg="mod">
          <ac:chgData name="Janice Fernandes" userId="e9756176-d0fb-497d-a3b7-b3f151cdbc82" providerId="ADAL" clId="{63629FE5-4EFD-473E-BDB8-D517F182CAC0}" dt="2024-11-24T07:36:09.701" v="670" actId="1076"/>
          <ac:graphicFrameMkLst>
            <pc:docMk/>
            <pc:sldMk cId="3155630220" sldId="408"/>
            <ac:graphicFrameMk id="145" creationId="{4CA8FD0B-FC6F-E546-0C14-ECD36EC0B97B}"/>
          </ac:graphicFrameMkLst>
        </pc:graphicFrameChg>
      </pc:sldChg>
      <pc:sldChg chg="addSp delSp modSp mod">
        <pc:chgData name="Janice Fernandes" userId="e9756176-d0fb-497d-a3b7-b3f151cdbc82" providerId="ADAL" clId="{63629FE5-4EFD-473E-BDB8-D517F182CAC0}" dt="2024-11-24T18:57:40.393" v="1791" actId="1076"/>
        <pc:sldMkLst>
          <pc:docMk/>
          <pc:sldMk cId="3567828286" sldId="411"/>
        </pc:sldMkLst>
        <pc:spChg chg="add mod ord">
          <ac:chgData name="Janice Fernandes" userId="e9756176-d0fb-497d-a3b7-b3f151cdbc82" providerId="ADAL" clId="{63629FE5-4EFD-473E-BDB8-D517F182CAC0}" dt="2024-11-24T18:53:26.499" v="1713" actId="1076"/>
          <ac:spMkLst>
            <pc:docMk/>
            <pc:sldMk cId="3567828286" sldId="411"/>
            <ac:spMk id="2" creationId="{E1CE3414-335E-9DA4-CE81-AFD521FDFE09}"/>
          </ac:spMkLst>
        </pc:spChg>
        <pc:spChg chg="mod">
          <ac:chgData name="Janice Fernandes" userId="e9756176-d0fb-497d-a3b7-b3f151cdbc82" providerId="ADAL" clId="{63629FE5-4EFD-473E-BDB8-D517F182CAC0}" dt="2024-11-24T18:46:30.603" v="1651" actId="14100"/>
          <ac:spMkLst>
            <pc:docMk/>
            <pc:sldMk cId="3567828286" sldId="411"/>
            <ac:spMk id="4" creationId="{59CA1BD4-9EB3-79DC-D651-45F949C10445}"/>
          </ac:spMkLst>
        </pc:spChg>
        <pc:spChg chg="add del mod">
          <ac:chgData name="Janice Fernandes" userId="e9756176-d0fb-497d-a3b7-b3f151cdbc82" providerId="ADAL" clId="{63629FE5-4EFD-473E-BDB8-D517F182CAC0}" dt="2024-11-24T18:49:23.506" v="1691" actId="478"/>
          <ac:spMkLst>
            <pc:docMk/>
            <pc:sldMk cId="3567828286" sldId="411"/>
            <ac:spMk id="5" creationId="{9AFAE624-C40D-D473-80EC-5950A3FFBCD5}"/>
          </ac:spMkLst>
        </pc:spChg>
        <pc:spChg chg="add mod ord">
          <ac:chgData name="Janice Fernandes" userId="e9756176-d0fb-497d-a3b7-b3f151cdbc82" providerId="ADAL" clId="{63629FE5-4EFD-473E-BDB8-D517F182CAC0}" dt="2024-11-24T18:57:40.393" v="1791" actId="1076"/>
          <ac:spMkLst>
            <pc:docMk/>
            <pc:sldMk cId="3567828286" sldId="411"/>
            <ac:spMk id="6" creationId="{EE55DB82-F1C9-2978-37FC-30C19BECD84E}"/>
          </ac:spMkLst>
        </pc:spChg>
        <pc:spChg chg="add mod">
          <ac:chgData name="Janice Fernandes" userId="e9756176-d0fb-497d-a3b7-b3f151cdbc82" providerId="ADAL" clId="{63629FE5-4EFD-473E-BDB8-D517F182CAC0}" dt="2024-11-24T18:39:16.072" v="1512"/>
          <ac:spMkLst>
            <pc:docMk/>
            <pc:sldMk cId="3567828286" sldId="411"/>
            <ac:spMk id="7" creationId="{96D628C5-98CD-9840-890B-1913D361BE69}"/>
          </ac:spMkLst>
        </pc:spChg>
        <pc:spChg chg="mod">
          <ac:chgData name="Janice Fernandes" userId="e9756176-d0fb-497d-a3b7-b3f151cdbc82" providerId="ADAL" clId="{63629FE5-4EFD-473E-BDB8-D517F182CAC0}" dt="2024-11-24T18:57:02.813" v="1762" actId="1076"/>
          <ac:spMkLst>
            <pc:docMk/>
            <pc:sldMk cId="3567828286" sldId="411"/>
            <ac:spMk id="8" creationId="{F616984C-0423-FE20-C3A4-BBE1799DC834}"/>
          </ac:spMkLst>
        </pc:spChg>
        <pc:spChg chg="add mod">
          <ac:chgData name="Janice Fernandes" userId="e9756176-d0fb-497d-a3b7-b3f151cdbc82" providerId="ADAL" clId="{63629FE5-4EFD-473E-BDB8-D517F182CAC0}" dt="2024-11-24T18:53:18.691" v="1711" actId="1076"/>
          <ac:spMkLst>
            <pc:docMk/>
            <pc:sldMk cId="3567828286" sldId="411"/>
            <ac:spMk id="11" creationId="{6FAAF928-C0C6-EB0E-B78D-CE4195FA201F}"/>
          </ac:spMkLst>
        </pc:spChg>
        <pc:spChg chg="add mod">
          <ac:chgData name="Janice Fernandes" userId="e9756176-d0fb-497d-a3b7-b3f151cdbc82" providerId="ADAL" clId="{63629FE5-4EFD-473E-BDB8-D517F182CAC0}" dt="2024-11-24T18:53:14.320" v="1710" actId="1076"/>
          <ac:spMkLst>
            <pc:docMk/>
            <pc:sldMk cId="3567828286" sldId="411"/>
            <ac:spMk id="13" creationId="{00A73670-49FC-60CD-C783-AEABD9119C99}"/>
          </ac:spMkLst>
        </pc:spChg>
        <pc:spChg chg="add mod">
          <ac:chgData name="Janice Fernandes" userId="e9756176-d0fb-497d-a3b7-b3f151cdbc82" providerId="ADAL" clId="{63629FE5-4EFD-473E-BDB8-D517F182CAC0}" dt="2024-11-24T18:53:23.232" v="1712" actId="1076"/>
          <ac:spMkLst>
            <pc:docMk/>
            <pc:sldMk cId="3567828286" sldId="411"/>
            <ac:spMk id="14" creationId="{686E49AD-1288-9E30-3FCD-C6305BC84269}"/>
          </ac:spMkLst>
        </pc:spChg>
        <pc:spChg chg="del mod">
          <ac:chgData name="Janice Fernandes" userId="e9756176-d0fb-497d-a3b7-b3f151cdbc82" providerId="ADAL" clId="{63629FE5-4EFD-473E-BDB8-D517F182CAC0}" dt="2024-11-24T18:31:14.707" v="1431" actId="478"/>
          <ac:spMkLst>
            <pc:docMk/>
            <pc:sldMk cId="3567828286" sldId="411"/>
            <ac:spMk id="27" creationId="{C13D9598-A14F-7D5D-3B6C-1A457DF92D3B}"/>
          </ac:spMkLst>
        </pc:spChg>
        <pc:graphicFrameChg chg="del mod">
          <ac:chgData name="Janice Fernandes" userId="e9756176-d0fb-497d-a3b7-b3f151cdbc82" providerId="ADAL" clId="{63629FE5-4EFD-473E-BDB8-D517F182CAC0}" dt="2024-11-24T18:40:03.481" v="1592" actId="478"/>
          <ac:graphicFrameMkLst>
            <pc:docMk/>
            <pc:sldMk cId="3567828286" sldId="411"/>
            <ac:graphicFrameMk id="52" creationId="{6C4EA4FF-45B5-F52C-F7E4-F9212C6408EF}"/>
          </ac:graphicFrameMkLst>
        </pc:graphicFrameChg>
        <pc:cxnChg chg="add mod">
          <ac:chgData name="Janice Fernandes" userId="e9756176-d0fb-497d-a3b7-b3f151cdbc82" providerId="ADAL" clId="{63629FE5-4EFD-473E-BDB8-D517F182CAC0}" dt="2024-11-24T18:40:44.071" v="1596" actId="1076"/>
          <ac:cxnSpMkLst>
            <pc:docMk/>
            <pc:sldMk cId="3567828286" sldId="411"/>
            <ac:cxnSpMk id="9" creationId="{DE1B2411-37F6-A2C6-B075-9C3E8E1C8D61}"/>
          </ac:cxnSpMkLst>
        </pc:cxnChg>
        <pc:cxnChg chg="add mod">
          <ac:chgData name="Janice Fernandes" userId="e9756176-d0fb-497d-a3b7-b3f151cdbc82" providerId="ADAL" clId="{63629FE5-4EFD-473E-BDB8-D517F182CAC0}" dt="2024-11-24T18:40:50.016" v="1598" actId="1076"/>
          <ac:cxnSpMkLst>
            <pc:docMk/>
            <pc:sldMk cId="3567828286" sldId="411"/>
            <ac:cxnSpMk id="10" creationId="{7532BED6-4D46-CA39-DFE8-A2AAC418735B}"/>
          </ac:cxnSpMkLst>
        </pc:cxnChg>
        <pc:cxnChg chg="mod">
          <ac:chgData name="Janice Fernandes" userId="e9756176-d0fb-497d-a3b7-b3f151cdbc82" providerId="ADAL" clId="{63629FE5-4EFD-473E-BDB8-D517F182CAC0}" dt="2024-11-24T18:44:16.578" v="1620" actId="14100"/>
          <ac:cxnSpMkLst>
            <pc:docMk/>
            <pc:sldMk cId="3567828286" sldId="411"/>
            <ac:cxnSpMk id="169" creationId="{D111FE4B-DE37-377A-32D1-3E98972B54DD}"/>
          </ac:cxnSpMkLst>
        </pc:cxnChg>
      </pc:sldChg>
      <pc:sldChg chg="addSp delSp modSp mod">
        <pc:chgData name="Janice Fernandes" userId="e9756176-d0fb-497d-a3b7-b3f151cdbc82" providerId="ADAL" clId="{63629FE5-4EFD-473E-BDB8-D517F182CAC0}" dt="2024-11-24T07:56:47.586" v="1419" actId="207"/>
        <pc:sldMkLst>
          <pc:docMk/>
          <pc:sldMk cId="333205332" sldId="412"/>
        </pc:sldMkLst>
        <pc:spChg chg="add mod">
          <ac:chgData name="Janice Fernandes" userId="e9756176-d0fb-497d-a3b7-b3f151cdbc82" providerId="ADAL" clId="{63629FE5-4EFD-473E-BDB8-D517F182CAC0}" dt="2024-11-24T07:53:35.114" v="1375" actId="14100"/>
          <ac:spMkLst>
            <pc:docMk/>
            <pc:sldMk cId="333205332" sldId="412"/>
            <ac:spMk id="2" creationId="{0C9987B7-D5B0-B9FE-0F22-A1C266B22B4D}"/>
          </ac:spMkLst>
        </pc:spChg>
        <pc:spChg chg="add del mod">
          <ac:chgData name="Janice Fernandes" userId="e9756176-d0fb-497d-a3b7-b3f151cdbc82" providerId="ADAL" clId="{63629FE5-4EFD-473E-BDB8-D517F182CAC0}" dt="2024-11-24T07:46:09.946" v="904" actId="478"/>
          <ac:spMkLst>
            <pc:docMk/>
            <pc:sldMk cId="333205332" sldId="412"/>
            <ac:spMk id="5" creationId="{214EAC3F-0775-E69A-5B2C-4EAE5DD01405}"/>
          </ac:spMkLst>
        </pc:spChg>
        <pc:spChg chg="add mod">
          <ac:chgData name="Janice Fernandes" userId="e9756176-d0fb-497d-a3b7-b3f151cdbc82" providerId="ADAL" clId="{63629FE5-4EFD-473E-BDB8-D517F182CAC0}" dt="2024-11-24T07:53:19.512" v="1368" actId="1076"/>
          <ac:spMkLst>
            <pc:docMk/>
            <pc:sldMk cId="333205332" sldId="412"/>
            <ac:spMk id="6" creationId="{C3171532-544E-D643-1073-4524070AEDF4}"/>
          </ac:spMkLst>
        </pc:spChg>
        <pc:spChg chg="add mod">
          <ac:chgData name="Janice Fernandes" userId="e9756176-d0fb-497d-a3b7-b3f151cdbc82" providerId="ADAL" clId="{63629FE5-4EFD-473E-BDB8-D517F182CAC0}" dt="2024-11-24T07:53:22.360" v="1369" actId="1076"/>
          <ac:spMkLst>
            <pc:docMk/>
            <pc:sldMk cId="333205332" sldId="412"/>
            <ac:spMk id="7" creationId="{C4CF43EE-60F3-4C60-9F65-97FCB8DC351F}"/>
          </ac:spMkLst>
        </pc:spChg>
        <pc:spChg chg="del mod">
          <ac:chgData name="Janice Fernandes" userId="e9756176-d0fb-497d-a3b7-b3f151cdbc82" providerId="ADAL" clId="{63629FE5-4EFD-473E-BDB8-D517F182CAC0}" dt="2024-11-24T07:37:50.097" v="680" actId="478"/>
          <ac:spMkLst>
            <pc:docMk/>
            <pc:sldMk cId="333205332" sldId="412"/>
            <ac:spMk id="8" creationId="{F616984C-0423-FE20-C3A4-BBE1799DC834}"/>
          </ac:spMkLst>
        </pc:spChg>
        <pc:spChg chg="add mod">
          <ac:chgData name="Janice Fernandes" userId="e9756176-d0fb-497d-a3b7-b3f151cdbc82" providerId="ADAL" clId="{63629FE5-4EFD-473E-BDB8-D517F182CAC0}" dt="2024-11-24T07:53:24.875" v="1370" actId="1076"/>
          <ac:spMkLst>
            <pc:docMk/>
            <pc:sldMk cId="333205332" sldId="412"/>
            <ac:spMk id="9" creationId="{479F6B98-FE19-AD15-EF5B-40EEBF08E515}"/>
          </ac:spMkLst>
        </pc:spChg>
        <pc:spChg chg="add mod">
          <ac:chgData name="Janice Fernandes" userId="e9756176-d0fb-497d-a3b7-b3f151cdbc82" providerId="ADAL" clId="{63629FE5-4EFD-473E-BDB8-D517F182CAC0}" dt="2024-11-24T07:53:43.149" v="1376" actId="1076"/>
          <ac:spMkLst>
            <pc:docMk/>
            <pc:sldMk cId="333205332" sldId="412"/>
            <ac:spMk id="10" creationId="{A07BCAFF-DF47-FD7C-314E-EF9EAD457095}"/>
          </ac:spMkLst>
        </pc:spChg>
        <pc:spChg chg="add mod">
          <ac:chgData name="Janice Fernandes" userId="e9756176-d0fb-497d-a3b7-b3f151cdbc82" providerId="ADAL" clId="{63629FE5-4EFD-473E-BDB8-D517F182CAC0}" dt="2024-11-24T07:55:52.917" v="1413" actId="1076"/>
          <ac:spMkLst>
            <pc:docMk/>
            <pc:sldMk cId="333205332" sldId="412"/>
            <ac:spMk id="11" creationId="{E531A3A1-3622-DF3D-74B7-045B9A405FBC}"/>
          </ac:spMkLst>
        </pc:spChg>
        <pc:spChg chg="mod">
          <ac:chgData name="Janice Fernandes" userId="e9756176-d0fb-497d-a3b7-b3f151cdbc82" providerId="ADAL" clId="{63629FE5-4EFD-473E-BDB8-D517F182CAC0}" dt="2024-11-24T07:56:47.586" v="1419" actId="207"/>
          <ac:spMkLst>
            <pc:docMk/>
            <pc:sldMk cId="333205332" sldId="412"/>
            <ac:spMk id="18" creationId="{F71ABE10-4041-6141-3D89-97D60DC7639A}"/>
          </ac:spMkLst>
        </pc:spChg>
        <pc:spChg chg="del mod">
          <ac:chgData name="Janice Fernandes" userId="e9756176-d0fb-497d-a3b7-b3f151cdbc82" providerId="ADAL" clId="{63629FE5-4EFD-473E-BDB8-D517F182CAC0}" dt="2024-11-24T07:50:55.332" v="1344" actId="478"/>
          <ac:spMkLst>
            <pc:docMk/>
            <pc:sldMk cId="333205332" sldId="412"/>
            <ac:spMk id="774" creationId="{B7684B2D-4E6C-4DB5-E4C1-164A2B951F1D}"/>
          </ac:spMkLst>
        </pc:spChg>
        <pc:spChg chg="del">
          <ac:chgData name="Janice Fernandes" userId="e9756176-d0fb-497d-a3b7-b3f151cdbc82" providerId="ADAL" clId="{63629FE5-4EFD-473E-BDB8-D517F182CAC0}" dt="2024-11-24T07:52:28.831" v="1360" actId="478"/>
          <ac:spMkLst>
            <pc:docMk/>
            <pc:sldMk cId="333205332" sldId="412"/>
            <ac:spMk id="775" creationId="{6766CD52-AD5F-EAA7-133B-D036DF8963BC}"/>
          </ac:spMkLst>
        </pc:spChg>
        <pc:graphicFrameChg chg="del mod">
          <ac:chgData name="Janice Fernandes" userId="e9756176-d0fb-497d-a3b7-b3f151cdbc82" providerId="ADAL" clId="{63629FE5-4EFD-473E-BDB8-D517F182CAC0}" dt="2024-11-24T07:48:49.143" v="1201" actId="478"/>
          <ac:graphicFrameMkLst>
            <pc:docMk/>
            <pc:sldMk cId="333205332" sldId="412"/>
            <ac:graphicFrameMk id="17" creationId="{971A1B16-3895-1052-386F-0AC944622AE5}"/>
          </ac:graphicFrameMkLst>
        </pc:graphicFrameChg>
        <pc:cxnChg chg="add mod">
          <ac:chgData name="Janice Fernandes" userId="e9756176-d0fb-497d-a3b7-b3f151cdbc82" providerId="ADAL" clId="{63629FE5-4EFD-473E-BDB8-D517F182CAC0}" dt="2024-11-24T07:54:26.315" v="1398" actId="14100"/>
          <ac:cxnSpMkLst>
            <pc:docMk/>
            <pc:sldMk cId="333205332" sldId="412"/>
            <ac:cxnSpMk id="14" creationId="{57FF8F88-6B49-5ED2-5198-ED19728529E7}"/>
          </ac:cxnSpMkLst>
        </pc:cxnChg>
        <pc:cxnChg chg="add mod">
          <ac:chgData name="Janice Fernandes" userId="e9756176-d0fb-497d-a3b7-b3f151cdbc82" providerId="ADAL" clId="{63629FE5-4EFD-473E-BDB8-D517F182CAC0}" dt="2024-11-24T07:54:40.143" v="1400" actId="1076"/>
          <ac:cxnSpMkLst>
            <pc:docMk/>
            <pc:sldMk cId="333205332" sldId="412"/>
            <ac:cxnSpMk id="16" creationId="{44BB9883-20FF-7AF7-76C7-7D48E684EC45}"/>
          </ac:cxnSpMkLst>
        </pc:cxnChg>
        <pc:cxnChg chg="add mod">
          <ac:chgData name="Janice Fernandes" userId="e9756176-d0fb-497d-a3b7-b3f151cdbc82" providerId="ADAL" clId="{63629FE5-4EFD-473E-BDB8-D517F182CAC0}" dt="2024-11-24T07:54:45.264" v="1402" actId="1076"/>
          <ac:cxnSpMkLst>
            <pc:docMk/>
            <pc:sldMk cId="333205332" sldId="412"/>
            <ac:cxnSpMk id="19" creationId="{BB4FCD90-163A-93DC-184C-B191589F0D5B}"/>
          </ac:cxnSpMkLst>
        </pc:cxnChg>
        <pc:cxnChg chg="add mod">
          <ac:chgData name="Janice Fernandes" userId="e9756176-d0fb-497d-a3b7-b3f151cdbc82" providerId="ADAL" clId="{63629FE5-4EFD-473E-BDB8-D517F182CAC0}" dt="2024-11-24T07:54:50.740" v="1404" actId="1076"/>
          <ac:cxnSpMkLst>
            <pc:docMk/>
            <pc:sldMk cId="333205332" sldId="412"/>
            <ac:cxnSpMk id="20" creationId="{8A0A6B25-28E5-F019-128B-6893DFA2C802}"/>
          </ac:cxnSpMkLst>
        </pc:cxnChg>
        <pc:cxnChg chg="add mod">
          <ac:chgData name="Janice Fernandes" userId="e9756176-d0fb-497d-a3b7-b3f151cdbc82" providerId="ADAL" clId="{63629FE5-4EFD-473E-BDB8-D517F182CAC0}" dt="2024-11-24T07:55:04.602" v="1408" actId="1076"/>
          <ac:cxnSpMkLst>
            <pc:docMk/>
            <pc:sldMk cId="333205332" sldId="412"/>
            <ac:cxnSpMk id="21" creationId="{D1ECC830-7AEF-764C-2306-5EEBEC25B36E}"/>
          </ac:cxnSpMkLst>
        </pc:cxnChg>
        <pc:cxnChg chg="mod">
          <ac:chgData name="Janice Fernandes" userId="e9756176-d0fb-497d-a3b7-b3f151cdbc82" providerId="ADAL" clId="{63629FE5-4EFD-473E-BDB8-D517F182CAC0}" dt="2024-11-24T07:56:11.951" v="1416" actId="1076"/>
          <ac:cxnSpMkLst>
            <pc:docMk/>
            <pc:sldMk cId="333205332" sldId="412"/>
            <ac:cxnSpMk id="169" creationId="{D111FE4B-DE37-377A-32D1-3E98972B54DD}"/>
          </ac:cxnSpMkLst>
        </pc:cxnChg>
      </pc:sldChg>
      <pc:sldChg chg="modSp mod setBg modAnim">
        <pc:chgData name="Janice Fernandes" userId="e9756176-d0fb-497d-a3b7-b3f151cdbc82" providerId="ADAL" clId="{63629FE5-4EFD-473E-BDB8-D517F182CAC0}" dt="2024-11-24T07:03:25.496" v="289"/>
        <pc:sldMkLst>
          <pc:docMk/>
          <pc:sldMk cId="321637798" sldId="414"/>
        </pc:sldMkLst>
        <pc:spChg chg="mod">
          <ac:chgData name="Janice Fernandes" userId="e9756176-d0fb-497d-a3b7-b3f151cdbc82" providerId="ADAL" clId="{63629FE5-4EFD-473E-BDB8-D517F182CAC0}" dt="2024-11-24T06:58:53.542" v="186" actId="255"/>
          <ac:spMkLst>
            <pc:docMk/>
            <pc:sldMk cId="321637798" sldId="414"/>
            <ac:spMk id="3" creationId="{BF9FED99-666D-A565-A472-2F1A6CFFA75D}"/>
          </ac:spMkLst>
        </pc:spChg>
        <pc:spChg chg="mod">
          <ac:chgData name="Janice Fernandes" userId="e9756176-d0fb-497d-a3b7-b3f151cdbc82" providerId="ADAL" clId="{63629FE5-4EFD-473E-BDB8-D517F182CAC0}" dt="2024-11-24T06:56:48.088" v="157" actId="20577"/>
          <ac:spMkLst>
            <pc:docMk/>
            <pc:sldMk cId="321637798" sldId="414"/>
            <ac:spMk id="6" creationId="{1ADB5612-6C35-630B-2A95-A294BD83BFF9}"/>
          </ac:spMkLst>
        </pc:spChg>
        <pc:picChg chg="mod">
          <ac:chgData name="Janice Fernandes" userId="e9756176-d0fb-497d-a3b7-b3f151cdbc82" providerId="ADAL" clId="{63629FE5-4EFD-473E-BDB8-D517F182CAC0}" dt="2024-11-24T06:57:14.805" v="171" actId="692"/>
          <ac:picMkLst>
            <pc:docMk/>
            <pc:sldMk cId="321637798" sldId="414"/>
            <ac:picMk id="5" creationId="{A93A79E9-2921-6B14-BB53-254976F006D0}"/>
          </ac:picMkLst>
        </pc:picChg>
        <pc:cxnChg chg="mod">
          <ac:chgData name="Janice Fernandes" userId="e9756176-d0fb-497d-a3b7-b3f151cdbc82" providerId="ADAL" clId="{63629FE5-4EFD-473E-BDB8-D517F182CAC0}" dt="2024-11-24T06:50:53.259" v="2" actId="1076"/>
          <ac:cxnSpMkLst>
            <pc:docMk/>
            <pc:sldMk cId="321637798" sldId="414"/>
            <ac:cxnSpMk id="7" creationId="{A456B782-52E7-3CD1-2F69-4BE7FCEA4E9C}"/>
          </ac:cxnSpMkLst>
        </pc:cxnChg>
      </pc:sldChg>
      <pc:sldChg chg="addSp delSp modSp del mod">
        <pc:chgData name="Janice Fernandes" userId="e9756176-d0fb-497d-a3b7-b3f151cdbc82" providerId="ADAL" clId="{63629FE5-4EFD-473E-BDB8-D517F182CAC0}" dt="2024-11-24T20:43:26.567" v="2142" actId="2696"/>
        <pc:sldMkLst>
          <pc:docMk/>
          <pc:sldMk cId="522177588" sldId="415"/>
        </pc:sldMkLst>
        <pc:spChg chg="del">
          <ac:chgData name="Janice Fernandes" userId="e9756176-d0fb-497d-a3b7-b3f151cdbc82" providerId="ADAL" clId="{63629FE5-4EFD-473E-BDB8-D517F182CAC0}" dt="2024-11-24T20:31:35.277" v="1924" actId="21"/>
          <ac:spMkLst>
            <pc:docMk/>
            <pc:sldMk cId="522177588" sldId="415"/>
            <ac:spMk id="63" creationId="{2BB4882E-96A1-7763-62FA-38E2C478C504}"/>
          </ac:spMkLst>
        </pc:spChg>
        <pc:graphicFrameChg chg="mod">
          <ac:chgData name="Janice Fernandes" userId="e9756176-d0fb-497d-a3b7-b3f151cdbc82" providerId="ADAL" clId="{63629FE5-4EFD-473E-BDB8-D517F182CAC0}" dt="2024-11-24T20:35:36.900" v="1940"/>
          <ac:graphicFrameMkLst>
            <pc:docMk/>
            <pc:sldMk cId="522177588" sldId="415"/>
            <ac:graphicFrameMk id="3" creationId="{96CA149F-F19C-D77C-565B-7DBFF7311184}"/>
          </ac:graphicFrameMkLst>
        </pc:graphicFrameChg>
        <pc:picChg chg="add del">
          <ac:chgData name="Janice Fernandes" userId="e9756176-d0fb-497d-a3b7-b3f151cdbc82" providerId="ADAL" clId="{63629FE5-4EFD-473E-BDB8-D517F182CAC0}" dt="2024-11-24T20:33:54.427" v="1929" actId="21"/>
          <ac:picMkLst>
            <pc:docMk/>
            <pc:sldMk cId="522177588" sldId="415"/>
            <ac:picMk id="36" creationId="{8572BD72-A231-13AD-7458-8624E958E28D}"/>
          </ac:picMkLst>
        </pc:picChg>
        <pc:picChg chg="del">
          <ac:chgData name="Janice Fernandes" userId="e9756176-d0fb-497d-a3b7-b3f151cdbc82" providerId="ADAL" clId="{63629FE5-4EFD-473E-BDB8-D517F182CAC0}" dt="2024-11-24T20:40:29.954" v="2134" actId="21"/>
          <ac:picMkLst>
            <pc:docMk/>
            <pc:sldMk cId="522177588" sldId="415"/>
            <ac:picMk id="54" creationId="{87E675B2-9324-257D-ACB3-59AEBFACFD2C}"/>
          </ac:picMkLst>
        </pc:picChg>
        <pc:cxnChg chg="del">
          <ac:chgData name="Janice Fernandes" userId="e9756176-d0fb-497d-a3b7-b3f151cdbc82" providerId="ADAL" clId="{63629FE5-4EFD-473E-BDB8-D517F182CAC0}" dt="2024-11-24T20:31:43.704" v="1926" actId="21"/>
          <ac:cxnSpMkLst>
            <pc:docMk/>
            <pc:sldMk cId="522177588" sldId="415"/>
            <ac:cxnSpMk id="1025" creationId="{F0930C6A-1674-0B37-4849-B22F5D4F27BA}"/>
          </ac:cxnSpMkLst>
        </pc:cxnChg>
      </pc:sldChg>
      <pc:sldChg chg="modSp mod">
        <pc:chgData name="Janice Fernandes" userId="e9756176-d0fb-497d-a3b7-b3f151cdbc82" providerId="ADAL" clId="{63629FE5-4EFD-473E-BDB8-D517F182CAC0}" dt="2024-11-28T18:55:50.477" v="2244" actId="6549"/>
        <pc:sldMkLst>
          <pc:docMk/>
          <pc:sldMk cId="3335204850" sldId="416"/>
        </pc:sldMkLst>
        <pc:spChg chg="mod">
          <ac:chgData name="Janice Fernandes" userId="e9756176-d0fb-497d-a3b7-b3f151cdbc82" providerId="ADAL" clId="{63629FE5-4EFD-473E-BDB8-D517F182CAC0}" dt="2024-11-28T18:53:17.337" v="2221" actId="255"/>
          <ac:spMkLst>
            <pc:docMk/>
            <pc:sldMk cId="3335204850" sldId="416"/>
            <ac:spMk id="8" creationId="{FBD06F40-C0D1-E4D2-8AE6-978A2F11487D}"/>
          </ac:spMkLst>
        </pc:spChg>
        <pc:spChg chg="mod">
          <ac:chgData name="Janice Fernandes" userId="e9756176-d0fb-497d-a3b7-b3f151cdbc82" providerId="ADAL" clId="{63629FE5-4EFD-473E-BDB8-D517F182CAC0}" dt="2024-11-28T18:54:50.002" v="2236" actId="14100"/>
          <ac:spMkLst>
            <pc:docMk/>
            <pc:sldMk cId="3335204850" sldId="416"/>
            <ac:spMk id="12" creationId="{67B0EDA3-1CB2-3B0D-7861-6D3499A88A9F}"/>
          </ac:spMkLst>
        </pc:spChg>
        <pc:spChg chg="mod">
          <ac:chgData name="Janice Fernandes" userId="e9756176-d0fb-497d-a3b7-b3f151cdbc82" providerId="ADAL" clId="{63629FE5-4EFD-473E-BDB8-D517F182CAC0}" dt="2024-11-28T18:55:50.477" v="2244" actId="6549"/>
          <ac:spMkLst>
            <pc:docMk/>
            <pc:sldMk cId="3335204850" sldId="416"/>
            <ac:spMk id="14" creationId="{E194F4DA-8CFE-85B6-1836-0C335598ED27}"/>
          </ac:spMkLst>
        </pc:spChg>
        <pc:spChg chg="mod">
          <ac:chgData name="Janice Fernandes" userId="e9756176-d0fb-497d-a3b7-b3f151cdbc82" providerId="ADAL" clId="{63629FE5-4EFD-473E-BDB8-D517F182CAC0}" dt="2024-11-28T18:53:35.092" v="2224" actId="108"/>
          <ac:spMkLst>
            <pc:docMk/>
            <pc:sldMk cId="3335204850" sldId="416"/>
            <ac:spMk id="17" creationId="{B3057F1D-8C48-9861-AEF4-361BC9BCA991}"/>
          </ac:spMkLst>
        </pc:spChg>
        <pc:spChg chg="mod">
          <ac:chgData name="Janice Fernandes" userId="e9756176-d0fb-497d-a3b7-b3f151cdbc82" providerId="ADAL" clId="{63629FE5-4EFD-473E-BDB8-D517F182CAC0}" dt="2024-11-28T18:54:22.429" v="2232" actId="1076"/>
          <ac:spMkLst>
            <pc:docMk/>
            <pc:sldMk cId="3335204850" sldId="416"/>
            <ac:spMk id="20" creationId="{AF9E8F6A-6F98-E369-040C-523C0457046E}"/>
          </ac:spMkLst>
        </pc:spChg>
        <pc:spChg chg="mod">
          <ac:chgData name="Janice Fernandes" userId="e9756176-d0fb-497d-a3b7-b3f151cdbc82" providerId="ADAL" clId="{63629FE5-4EFD-473E-BDB8-D517F182CAC0}" dt="2024-11-28T18:53:30.639" v="2223" actId="108"/>
          <ac:spMkLst>
            <pc:docMk/>
            <pc:sldMk cId="3335204850" sldId="416"/>
            <ac:spMk id="23" creationId="{B7645D35-9B4C-6817-5E21-F19EDC2152F4}"/>
          </ac:spMkLst>
        </pc:spChg>
        <pc:spChg chg="mod">
          <ac:chgData name="Janice Fernandes" userId="e9756176-d0fb-497d-a3b7-b3f151cdbc82" providerId="ADAL" clId="{63629FE5-4EFD-473E-BDB8-D517F182CAC0}" dt="2024-11-28T18:54:10.224" v="2230" actId="1076"/>
          <ac:spMkLst>
            <pc:docMk/>
            <pc:sldMk cId="3335204850" sldId="416"/>
            <ac:spMk id="26" creationId="{F765E308-BF60-939C-3532-EFCD96F98772}"/>
          </ac:spMkLst>
        </pc:spChg>
        <pc:spChg chg="mod">
          <ac:chgData name="Janice Fernandes" userId="e9756176-d0fb-497d-a3b7-b3f151cdbc82" providerId="ADAL" clId="{63629FE5-4EFD-473E-BDB8-D517F182CAC0}" dt="2024-11-28T18:53:40.983" v="2225" actId="108"/>
          <ac:spMkLst>
            <pc:docMk/>
            <pc:sldMk cId="3335204850" sldId="416"/>
            <ac:spMk id="29" creationId="{776DCBD8-EF1C-618D-A9DA-9A010BD2E9D7}"/>
          </ac:spMkLst>
        </pc:spChg>
        <pc:spChg chg="mod">
          <ac:chgData name="Janice Fernandes" userId="e9756176-d0fb-497d-a3b7-b3f151cdbc82" providerId="ADAL" clId="{63629FE5-4EFD-473E-BDB8-D517F182CAC0}" dt="2024-11-28T18:54:39.375" v="2234" actId="108"/>
          <ac:spMkLst>
            <pc:docMk/>
            <pc:sldMk cId="3335204850" sldId="416"/>
            <ac:spMk id="32" creationId="{9D6468B6-7B61-0D71-F651-3D6C66580A06}"/>
          </ac:spMkLst>
        </pc:spChg>
        <pc:grpChg chg="mod">
          <ac:chgData name="Janice Fernandes" userId="e9756176-d0fb-497d-a3b7-b3f151cdbc82" providerId="ADAL" clId="{63629FE5-4EFD-473E-BDB8-D517F182CAC0}" dt="2024-11-28T18:53:56.302" v="2228" actId="14100"/>
          <ac:grpSpMkLst>
            <pc:docMk/>
            <pc:sldMk cId="3335204850" sldId="416"/>
            <ac:grpSpMk id="2" creationId="{6DA4C4DB-C981-D1FB-1248-89729AF6CAEE}"/>
          </ac:grpSpMkLst>
        </pc:grpChg>
        <pc:grpChg chg="mod">
          <ac:chgData name="Janice Fernandes" userId="e9756176-d0fb-497d-a3b7-b3f151cdbc82" providerId="ADAL" clId="{63629FE5-4EFD-473E-BDB8-D517F182CAC0}" dt="2024-11-28T18:50:54.570" v="2191" actId="14100"/>
          <ac:grpSpMkLst>
            <pc:docMk/>
            <pc:sldMk cId="3335204850" sldId="416"/>
            <ac:grpSpMk id="5" creationId="{E1F4CF12-4603-48F6-2E12-B69458F459E7}"/>
          </ac:grpSpMkLst>
        </pc:grpChg>
        <pc:grpChg chg="mod">
          <ac:chgData name="Janice Fernandes" userId="e9756176-d0fb-497d-a3b7-b3f151cdbc82" providerId="ADAL" clId="{63629FE5-4EFD-473E-BDB8-D517F182CAC0}" dt="2024-11-28T18:51:33.034" v="2200" actId="14100"/>
          <ac:grpSpMkLst>
            <pc:docMk/>
            <pc:sldMk cId="3335204850" sldId="416"/>
            <ac:grpSpMk id="15" creationId="{37E8586C-0E3F-30AA-245B-1D027A2325FA}"/>
          </ac:grpSpMkLst>
        </pc:grpChg>
        <pc:grpChg chg="mod">
          <ac:chgData name="Janice Fernandes" userId="e9756176-d0fb-497d-a3b7-b3f151cdbc82" providerId="ADAL" clId="{63629FE5-4EFD-473E-BDB8-D517F182CAC0}" dt="2024-11-28T18:52:39.562" v="2217" actId="1076"/>
          <ac:grpSpMkLst>
            <pc:docMk/>
            <pc:sldMk cId="3335204850" sldId="416"/>
            <ac:grpSpMk id="18" creationId="{57D21824-2C96-46B3-8279-1AC0424E9955}"/>
          </ac:grpSpMkLst>
        </pc:grpChg>
        <pc:grpChg chg="mod">
          <ac:chgData name="Janice Fernandes" userId="e9756176-d0fb-497d-a3b7-b3f151cdbc82" providerId="ADAL" clId="{63629FE5-4EFD-473E-BDB8-D517F182CAC0}" dt="2024-11-28T18:53:22.434" v="2222" actId="1076"/>
          <ac:grpSpMkLst>
            <pc:docMk/>
            <pc:sldMk cId="3335204850" sldId="416"/>
            <ac:grpSpMk id="21" creationId="{0A74B6DE-5278-B69C-789D-7AB19FD7571A}"/>
          </ac:grpSpMkLst>
        </pc:grpChg>
        <pc:grpChg chg="mod">
          <ac:chgData name="Janice Fernandes" userId="e9756176-d0fb-497d-a3b7-b3f151cdbc82" providerId="ADAL" clId="{63629FE5-4EFD-473E-BDB8-D517F182CAC0}" dt="2024-11-28T18:52:20.971" v="2214" actId="14100"/>
          <ac:grpSpMkLst>
            <pc:docMk/>
            <pc:sldMk cId="3335204850" sldId="416"/>
            <ac:grpSpMk id="24" creationId="{925AA8A5-CD49-48CB-0296-61AB01B83AEC}"/>
          </ac:grpSpMkLst>
        </pc:grpChg>
        <pc:grpChg chg="mod">
          <ac:chgData name="Janice Fernandes" userId="e9756176-d0fb-497d-a3b7-b3f151cdbc82" providerId="ADAL" clId="{63629FE5-4EFD-473E-BDB8-D517F182CAC0}" dt="2024-11-28T18:51:37.925" v="2201" actId="14100"/>
          <ac:grpSpMkLst>
            <pc:docMk/>
            <pc:sldMk cId="3335204850" sldId="416"/>
            <ac:grpSpMk id="27" creationId="{EF8968C1-4E39-548C-0AC4-EADBDB254EB0}"/>
          </ac:grpSpMkLst>
        </pc:grpChg>
        <pc:grpChg chg="mod">
          <ac:chgData name="Janice Fernandes" userId="e9756176-d0fb-497d-a3b7-b3f151cdbc82" providerId="ADAL" clId="{63629FE5-4EFD-473E-BDB8-D517F182CAC0}" dt="2024-11-28T18:54:33.901" v="2233" actId="1076"/>
          <ac:grpSpMkLst>
            <pc:docMk/>
            <pc:sldMk cId="3335204850" sldId="416"/>
            <ac:grpSpMk id="30" creationId="{A91AF7BC-7797-3223-397D-9D8A5AEB6F6D}"/>
          </ac:grpSpMkLst>
        </pc:grpChg>
        <pc:graphicFrameChg chg="mod modGraphic">
          <ac:chgData name="Janice Fernandes" userId="e9756176-d0fb-497d-a3b7-b3f151cdbc82" providerId="ADAL" clId="{63629FE5-4EFD-473E-BDB8-D517F182CAC0}" dt="2024-11-28T18:52:51.890" v="2219" actId="14100"/>
          <ac:graphicFrameMkLst>
            <pc:docMk/>
            <pc:sldMk cId="3335204850" sldId="416"/>
            <ac:graphicFrameMk id="10" creationId="{A671DC91-7CB9-2F40-F9BA-494D8B48308B}"/>
          </ac:graphicFrameMkLst>
        </pc:graphicFrameChg>
      </pc:sldChg>
      <pc:sldChg chg="addSp modSp add mod">
        <pc:chgData name="Janice Fernandes" userId="e9756176-d0fb-497d-a3b7-b3f151cdbc82" providerId="ADAL" clId="{63629FE5-4EFD-473E-BDB8-D517F182CAC0}" dt="2024-11-24T20:00:37.047" v="1864" actId="6549"/>
        <pc:sldMkLst>
          <pc:docMk/>
          <pc:sldMk cId="2235964050" sldId="419"/>
        </pc:sldMkLst>
        <pc:graphicFrameChg chg="add mod">
          <ac:chgData name="Janice Fernandes" userId="e9756176-d0fb-497d-a3b7-b3f151cdbc82" providerId="ADAL" clId="{63629FE5-4EFD-473E-BDB8-D517F182CAC0}" dt="2024-11-24T19:55:56.784" v="1795"/>
          <ac:graphicFrameMkLst>
            <pc:docMk/>
            <pc:sldMk cId="2235964050" sldId="419"/>
            <ac:graphicFrameMk id="3" creationId="{C2816C38-8B6B-1A95-389A-A45C108557D2}"/>
          </ac:graphicFrameMkLst>
        </pc:graphicFrameChg>
        <pc:graphicFrameChg chg="add mod modGraphic">
          <ac:chgData name="Janice Fernandes" userId="e9756176-d0fb-497d-a3b7-b3f151cdbc82" providerId="ADAL" clId="{63629FE5-4EFD-473E-BDB8-D517F182CAC0}" dt="2024-11-24T20:00:37.047" v="1864" actId="6549"/>
          <ac:graphicFrameMkLst>
            <pc:docMk/>
            <pc:sldMk cId="2235964050" sldId="419"/>
            <ac:graphicFrameMk id="4" creationId="{5394AF65-F275-D179-5923-62911F7D0F6D}"/>
          </ac:graphicFrameMkLst>
        </pc:graphicFrameChg>
      </pc:sldChg>
      <pc:sldChg chg="del">
        <pc:chgData name="Janice Fernandes" userId="e9756176-d0fb-497d-a3b7-b3f151cdbc82" providerId="ADAL" clId="{63629FE5-4EFD-473E-BDB8-D517F182CAC0}" dt="2024-11-24T18:57:51.131" v="1792" actId="2696"/>
        <pc:sldMkLst>
          <pc:docMk/>
          <pc:sldMk cId="3351252497" sldId="419"/>
        </pc:sldMkLst>
      </pc:sldChg>
      <pc:sldChg chg="delSp modSp add">
        <pc:chgData name="Janice Fernandes" userId="e9756176-d0fb-497d-a3b7-b3f151cdbc82" providerId="ADAL" clId="{63629FE5-4EFD-473E-BDB8-D517F182CAC0}" dt="2024-11-28T18:57:03.129" v="2250" actId="21"/>
        <pc:sldMkLst>
          <pc:docMk/>
          <pc:sldMk cId="3353120293" sldId="420"/>
        </pc:sldMkLst>
        <pc:graphicFrameChg chg="mod">
          <ac:chgData name="Janice Fernandes" userId="e9756176-d0fb-497d-a3b7-b3f151cdbc82" providerId="ADAL" clId="{63629FE5-4EFD-473E-BDB8-D517F182CAC0}" dt="2024-11-24T20:30:36.852" v="1921" actId="12094"/>
          <ac:graphicFrameMkLst>
            <pc:docMk/>
            <pc:sldMk cId="3353120293" sldId="420"/>
            <ac:graphicFrameMk id="3" creationId="{E3A95A64-85F8-98CE-87B3-DB95A3220186}"/>
          </ac:graphicFrameMkLst>
        </pc:graphicFrameChg>
        <pc:picChg chg="del mod">
          <ac:chgData name="Janice Fernandes" userId="e9756176-d0fb-497d-a3b7-b3f151cdbc82" providerId="ADAL" clId="{63629FE5-4EFD-473E-BDB8-D517F182CAC0}" dt="2024-11-28T18:56:44.881" v="2246" actId="21"/>
          <ac:picMkLst>
            <pc:docMk/>
            <pc:sldMk cId="3353120293" sldId="420"/>
            <ac:picMk id="1034" creationId="{F5831498-0C0A-48C9-F1C7-238D6BB18316}"/>
          </ac:picMkLst>
        </pc:picChg>
        <pc:picChg chg="del">
          <ac:chgData name="Janice Fernandes" userId="e9756176-d0fb-497d-a3b7-b3f151cdbc82" providerId="ADAL" clId="{63629FE5-4EFD-473E-BDB8-D517F182CAC0}" dt="2024-11-28T18:57:03.129" v="2250" actId="21"/>
          <ac:picMkLst>
            <pc:docMk/>
            <pc:sldMk cId="3353120293" sldId="420"/>
            <ac:picMk id="1036" creationId="{5E5A4B68-85F4-0762-8996-DA771FC6BA20}"/>
          </ac:picMkLst>
        </pc:picChg>
      </pc:sldChg>
      <pc:sldChg chg="addSp delSp modSp new mod">
        <pc:chgData name="Janice Fernandes" userId="e9756176-d0fb-497d-a3b7-b3f151cdbc82" providerId="ADAL" clId="{63629FE5-4EFD-473E-BDB8-D517F182CAC0}" dt="2024-11-28T19:03:03.370" v="2282" actId="20577"/>
        <pc:sldMkLst>
          <pc:docMk/>
          <pc:sldMk cId="28446913" sldId="421"/>
        </pc:sldMkLst>
        <pc:spChg chg="add mod">
          <ac:chgData name="Janice Fernandes" userId="e9756176-d0fb-497d-a3b7-b3f151cdbc82" providerId="ADAL" clId="{63629FE5-4EFD-473E-BDB8-D517F182CAC0}" dt="2024-11-24T20:34:38.376" v="1932"/>
          <ac:spMkLst>
            <pc:docMk/>
            <pc:sldMk cId="28446913" sldId="421"/>
            <ac:spMk id="4" creationId="{B6FA920B-3590-2F93-4843-35F250EE7A79}"/>
          </ac:spMkLst>
        </pc:spChg>
        <pc:spChg chg="add mod">
          <ac:chgData name="Janice Fernandes" userId="e9756176-d0fb-497d-a3b7-b3f151cdbc82" providerId="ADAL" clId="{63629FE5-4EFD-473E-BDB8-D517F182CAC0}" dt="2024-11-24T20:34:38.376" v="1932"/>
          <ac:spMkLst>
            <pc:docMk/>
            <pc:sldMk cId="28446913" sldId="421"/>
            <ac:spMk id="5" creationId="{B6D4540B-BEB0-47BC-C229-B303769900EC}"/>
          </ac:spMkLst>
        </pc:spChg>
        <pc:spChg chg="add mod">
          <ac:chgData name="Janice Fernandes" userId="e9756176-d0fb-497d-a3b7-b3f151cdbc82" providerId="ADAL" clId="{63629FE5-4EFD-473E-BDB8-D517F182CAC0}" dt="2024-11-24T20:36:57.752" v="1954" actId="692"/>
          <ac:spMkLst>
            <pc:docMk/>
            <pc:sldMk cId="28446913" sldId="421"/>
            <ac:spMk id="6" creationId="{C31F48C3-7567-5A9B-9C4E-685202516703}"/>
          </ac:spMkLst>
        </pc:spChg>
        <pc:spChg chg="add mod">
          <ac:chgData name="Janice Fernandes" userId="e9756176-d0fb-497d-a3b7-b3f151cdbc82" providerId="ADAL" clId="{63629FE5-4EFD-473E-BDB8-D517F182CAC0}" dt="2024-11-25T09:05:42.077" v="2144" actId="1076"/>
          <ac:spMkLst>
            <pc:docMk/>
            <pc:sldMk cId="28446913" sldId="421"/>
            <ac:spMk id="7" creationId="{16F14689-AC69-0991-547A-DEDD00AD609D}"/>
          </ac:spMkLst>
        </pc:spChg>
        <pc:spChg chg="add mod">
          <ac:chgData name="Janice Fernandes" userId="e9756176-d0fb-497d-a3b7-b3f151cdbc82" providerId="ADAL" clId="{63629FE5-4EFD-473E-BDB8-D517F182CAC0}" dt="2024-11-28T19:02:53.288" v="2279" actId="6549"/>
          <ac:spMkLst>
            <pc:docMk/>
            <pc:sldMk cId="28446913" sldId="421"/>
            <ac:spMk id="8" creationId="{B12D9CB3-61D4-E03F-14AC-DE749CB7676A}"/>
          </ac:spMkLst>
        </pc:spChg>
        <pc:spChg chg="add del mod">
          <ac:chgData name="Janice Fernandes" userId="e9756176-d0fb-497d-a3b7-b3f151cdbc82" providerId="ADAL" clId="{63629FE5-4EFD-473E-BDB8-D517F182CAC0}" dt="2024-11-24T20:39:04.565" v="2043" actId="478"/>
          <ac:spMkLst>
            <pc:docMk/>
            <pc:sldMk cId="28446913" sldId="421"/>
            <ac:spMk id="9" creationId="{5E92422A-4454-A1DA-6C90-67AB9E6B63F9}"/>
          </ac:spMkLst>
        </pc:spChg>
        <pc:spChg chg="add mod">
          <ac:chgData name="Janice Fernandes" userId="e9756176-d0fb-497d-a3b7-b3f151cdbc82" providerId="ADAL" clId="{63629FE5-4EFD-473E-BDB8-D517F182CAC0}" dt="2024-11-28T19:03:03.370" v="2282" actId="20577"/>
          <ac:spMkLst>
            <pc:docMk/>
            <pc:sldMk cId="28446913" sldId="421"/>
            <ac:spMk id="10" creationId="{072C0372-45AB-121A-99D4-35ED72D66877}"/>
          </ac:spMkLst>
        </pc:spChg>
        <pc:spChg chg="add del mod">
          <ac:chgData name="Janice Fernandes" userId="e9756176-d0fb-497d-a3b7-b3f151cdbc82" providerId="ADAL" clId="{63629FE5-4EFD-473E-BDB8-D517F182CAC0}" dt="2024-11-24T20:42:05.737" v="2141" actId="478"/>
          <ac:spMkLst>
            <pc:docMk/>
            <pc:sldMk cId="28446913" sldId="421"/>
            <ac:spMk id="11" creationId="{098D8F0F-7DD4-D9EF-D531-44158C51C61A}"/>
          </ac:spMkLst>
        </pc:spChg>
        <pc:spChg chg="add mod">
          <ac:chgData name="Janice Fernandes" userId="e9756176-d0fb-497d-a3b7-b3f151cdbc82" providerId="ADAL" clId="{63629FE5-4EFD-473E-BDB8-D517F182CAC0}" dt="2024-11-24T20:31:38.653" v="1925"/>
          <ac:spMkLst>
            <pc:docMk/>
            <pc:sldMk cId="28446913" sldId="421"/>
            <ac:spMk id="63" creationId="{2BB4882E-96A1-7763-62FA-38E2C478C504}"/>
          </ac:spMkLst>
        </pc:spChg>
        <pc:grpChg chg="add mod">
          <ac:chgData name="Janice Fernandes" userId="e9756176-d0fb-497d-a3b7-b3f151cdbc82" providerId="ADAL" clId="{63629FE5-4EFD-473E-BDB8-D517F182CAC0}" dt="2024-11-24T20:34:38.376" v="1932"/>
          <ac:grpSpMkLst>
            <pc:docMk/>
            <pc:sldMk cId="28446913" sldId="421"/>
            <ac:grpSpMk id="3" creationId="{4C3A83A5-C133-F9DE-5488-CADE2DB18064}"/>
          </ac:grpSpMkLst>
        </pc:grpChg>
        <pc:picChg chg="del">
          <ac:chgData name="Janice Fernandes" userId="e9756176-d0fb-497d-a3b7-b3f151cdbc82" providerId="ADAL" clId="{63629FE5-4EFD-473E-BDB8-D517F182CAC0}" dt="2024-11-28T18:56:37.597" v="2245" actId="478"/>
          <ac:picMkLst>
            <pc:docMk/>
            <pc:sldMk cId="28446913" sldId="421"/>
            <ac:picMk id="4" creationId="{14E6155E-C07A-190A-6B03-0A0A39DAB143}"/>
          </ac:picMkLst>
        </pc:picChg>
        <pc:picChg chg="add mod">
          <ac:chgData name="Janice Fernandes" userId="e9756176-d0fb-497d-a3b7-b3f151cdbc82" providerId="ADAL" clId="{63629FE5-4EFD-473E-BDB8-D517F182CAC0}" dt="2024-11-28T19:02:31.062" v="2268" actId="692"/>
          <ac:picMkLst>
            <pc:docMk/>
            <pc:sldMk cId="28446913" sldId="421"/>
            <ac:picMk id="13" creationId="{93D269B8-9E6D-BD5A-8113-6DC84ADF71DE}"/>
          </ac:picMkLst>
        </pc:picChg>
        <pc:picChg chg="add mod">
          <ac:chgData name="Janice Fernandes" userId="e9756176-d0fb-497d-a3b7-b3f151cdbc82" providerId="ADAL" clId="{63629FE5-4EFD-473E-BDB8-D517F182CAC0}" dt="2024-11-24T20:41:55.413" v="2140" actId="207"/>
          <ac:picMkLst>
            <pc:docMk/>
            <pc:sldMk cId="28446913" sldId="421"/>
            <ac:picMk id="54" creationId="{87E675B2-9324-257D-ACB3-59AEBFACFD2C}"/>
          </ac:picMkLst>
        </pc:picChg>
        <pc:picChg chg="add del mod">
          <ac:chgData name="Janice Fernandes" userId="e9756176-d0fb-497d-a3b7-b3f151cdbc82" providerId="ADAL" clId="{63629FE5-4EFD-473E-BDB8-D517F182CAC0}" dt="2024-11-28T19:02:12.536" v="2258" actId="478"/>
          <ac:picMkLst>
            <pc:docMk/>
            <pc:sldMk cId="28446913" sldId="421"/>
            <ac:picMk id="1034" creationId="{F5831498-0C0A-48C9-F1C7-238D6BB18316}"/>
          </ac:picMkLst>
        </pc:picChg>
        <pc:picChg chg="add mod">
          <ac:chgData name="Janice Fernandes" userId="e9756176-d0fb-497d-a3b7-b3f151cdbc82" providerId="ADAL" clId="{63629FE5-4EFD-473E-BDB8-D517F182CAC0}" dt="2024-11-28T19:02:36.574" v="2277" actId="692"/>
          <ac:picMkLst>
            <pc:docMk/>
            <pc:sldMk cId="28446913" sldId="421"/>
            <ac:picMk id="1036" creationId="{5E5A4B68-85F4-0762-8996-DA771FC6BA20}"/>
          </ac:picMkLst>
        </pc:picChg>
        <pc:cxnChg chg="add mod">
          <ac:chgData name="Janice Fernandes" userId="e9756176-d0fb-497d-a3b7-b3f151cdbc82" providerId="ADAL" clId="{63629FE5-4EFD-473E-BDB8-D517F182CAC0}" dt="2024-11-24T20:31:46.549" v="1927"/>
          <ac:cxnSpMkLst>
            <pc:docMk/>
            <pc:sldMk cId="28446913" sldId="421"/>
            <ac:cxnSpMk id="1025" creationId="{F0930C6A-1674-0B37-4849-B22F5D4F27BA}"/>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11/29/2024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2206257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2648F6-8367-43DA-9F40-7315A08211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DD6A4FE-89CD-4477-A839-2D1B53525676}"/>
              </a:ext>
            </a:extLst>
          </p:cNvPr>
          <p:cNvSpPr txBox="1"/>
          <p:nvPr/>
        </p:nvSpPr>
        <p:spPr>
          <a:xfrm>
            <a:off x="792321" y="6034783"/>
            <a:ext cx="4992994" cy="230832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srgbClr val="5B9BD5">
                    <a:lumMod val="50000"/>
                  </a:srgbClr>
                </a:solidFill>
                <a:effectLst/>
                <a:uLnTx/>
                <a:uFillTx/>
                <a:latin typeface="Arial Narrow" panose="020B0606020202030204" pitchFamily="34" charset="0"/>
                <a:ea typeface="+mn-ea"/>
                <a:cs typeface="Arial" panose="020B0604020202020204" pitchFamily="34" charset="0"/>
              </a:rPr>
              <a:t>Reference to the source of information used in your research. When you directly quote, paraphrase or summarize the essential elements of someone else's idea in your work, it is followed by an in-text citation.</a:t>
            </a:r>
          </a:p>
        </p:txBody>
      </p:sp>
    </p:spTree>
    <p:extLst>
      <p:ext uri="{BB962C8B-B14F-4D97-AF65-F5344CB8AC3E}">
        <p14:creationId xmlns:p14="http://schemas.microsoft.com/office/powerpoint/2010/main" val="1510034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9B6C4-FA2C-EA71-8D91-240E9980EE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26E318-6D31-32C6-133C-FDDD7C5E68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8AABDF-0C12-41F3-D55C-308317C98E1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1B520B9-DD1B-8355-2E00-F54A742E1E74}"/>
              </a:ext>
            </a:extLst>
          </p:cNvPr>
          <p:cNvSpPr>
            <a:spLocks noGrp="1"/>
          </p:cNvSpPr>
          <p:nvPr>
            <p:ph type="sldNum" sz="quarter" idx="5"/>
          </p:nvPr>
        </p:nvSpPr>
        <p:spPr/>
        <p:txBody>
          <a:bodyPr/>
          <a:lstStyle/>
          <a:p>
            <a:fld id="{A89C7E07-3C67-C64C-8DA0-0404F6303970}" type="slidenum">
              <a:rPr lang="en-US" smtClean="0"/>
              <a:t>19</a:t>
            </a:fld>
            <a:endParaRPr lang="en-US" dirty="0"/>
          </a:p>
        </p:txBody>
      </p:sp>
    </p:spTree>
    <p:extLst>
      <p:ext uri="{BB962C8B-B14F-4D97-AF65-F5344CB8AC3E}">
        <p14:creationId xmlns:p14="http://schemas.microsoft.com/office/powerpoint/2010/main" val="603475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dirty="0"/>
              <a:t>Click to edit Master title style</a:t>
            </a:r>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92874D91-3B67-429C-AC41-1E0A6360928A}" type="datetime1">
              <a:rPr lang="en-US" smtClean="0"/>
              <a:t>11/29/2024</a:t>
            </a:fld>
            <a:endParaRPr lang="en-US" dirty="0"/>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155824431"/>
      </p:ext>
    </p:extLst>
  </p:cSld>
  <p:clrMapOvr>
    <a:masterClrMapping/>
  </p:clrMapOvr>
  <p:extLst>
    <p:ext uri="{DCECCB84-F9BA-43D5-87BE-67443E8EF086}">
      <p15:sldGuideLst xmlns:p15="http://schemas.microsoft.com/office/powerpoint/2012/main">
        <p15:guide id="5" orient="horz" pos="2160">
          <p15:clr>
            <a:srgbClr val="FBAE40"/>
          </p15:clr>
        </p15:guide>
        <p15:guide id="6"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4ED2A3FE-A6E3-4714-8963-F13C6F03573E}" type="datetime1">
              <a:rPr lang="en-US" smtClean="0"/>
              <a:t>11/29/2024</a:t>
            </a:fld>
            <a:endParaRPr lang="en-US" dirty="0"/>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4043838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49426FA9-DFD2-4B5E-B281-EEB1CFAA6302}" type="datetime1">
              <a:rPr lang="en-US" smtClean="0"/>
              <a:t>11/29/2024</a:t>
            </a:fld>
            <a:endParaRPr lang="en-US" dirty="0"/>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328114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31DFB3-42E8-9540-92FB-4AE3F4203FE5}"/>
              </a:ext>
              <a:ext uri="{C183D7F6-B498-43B3-948B-1728B52AA6E4}">
                <adec:decorative xmlns:adec="http://schemas.microsoft.com/office/drawing/2017/decorative" val="1"/>
              </a:ext>
            </a:extLst>
          </p:cNvPr>
          <p:cNvSpPr>
            <a:spLocks/>
          </p:cNvSpPr>
          <p:nvPr userDrawn="1"/>
        </p:nvSpPr>
        <p:spPr bwMode="auto">
          <a:xfrm>
            <a:off x="0" y="1"/>
            <a:ext cx="11158847" cy="5824846"/>
          </a:xfrm>
          <a:prstGeom prst="rect">
            <a:avLst/>
          </a:prstGeom>
          <a:solidFill>
            <a:schemeClr val="accent2"/>
          </a:solidFill>
          <a:ln>
            <a:noFill/>
          </a:ln>
        </p:spPr>
        <p:txBody>
          <a:bodyPr rot="0" vert="horz" wrap="square" lIns="91440" tIns="45720" rIns="91440" bIns="45720" anchor="t" anchorCtr="0" upright="1">
            <a:noAutofit/>
          </a:bodyPr>
          <a:lstStyle/>
          <a:p>
            <a:endParaRPr lang="en-US" dirty="0"/>
          </a:p>
        </p:txBody>
      </p:sp>
      <p:cxnSp>
        <p:nvCxnSpPr>
          <p:cNvPr id="6" name="Straight Connector 5">
            <a:extLst>
              <a:ext uri="{FF2B5EF4-FFF2-40B4-BE49-F238E27FC236}">
                <a16:creationId xmlns:a16="http://schemas.microsoft.com/office/drawing/2014/main" id="{F13C1B90-0A14-7B4B-B05B-357A6A88291E}"/>
              </a:ext>
            </a:extLst>
          </p:cNvPr>
          <p:cNvCxnSpPr>
            <a:cxnSpLocks/>
          </p:cNvCxnSpPr>
          <p:nvPr userDrawn="1"/>
        </p:nvCxnSpPr>
        <p:spPr>
          <a:xfrm>
            <a:off x="1036261" y="4159793"/>
            <a:ext cx="10122586" cy="0"/>
          </a:xfrm>
          <a:prstGeom prst="line">
            <a:avLst/>
          </a:prstGeom>
          <a:ln w="127000"/>
        </p:spPr>
        <p:style>
          <a:lnRef idx="1">
            <a:schemeClr val="dk1"/>
          </a:lnRef>
          <a:fillRef idx="0">
            <a:schemeClr val="dk1"/>
          </a:fillRef>
          <a:effectRef idx="0">
            <a:schemeClr val="dk1"/>
          </a:effectRef>
          <a:fontRef idx="minor">
            <a:schemeClr val="tx1"/>
          </a:fontRef>
        </p:style>
      </p:cxnSp>
      <p:sp>
        <p:nvSpPr>
          <p:cNvPr id="12" name="Content Placeholder 10">
            <a:extLst>
              <a:ext uri="{FF2B5EF4-FFF2-40B4-BE49-F238E27FC236}">
                <a16:creationId xmlns:a16="http://schemas.microsoft.com/office/drawing/2014/main" id="{90097E88-8912-8A4F-9D00-BDA132434FE4}"/>
              </a:ext>
            </a:extLst>
          </p:cNvPr>
          <p:cNvSpPr>
            <a:spLocks noGrp="1"/>
          </p:cNvSpPr>
          <p:nvPr>
            <p:ph sz="quarter" idx="11"/>
          </p:nvPr>
        </p:nvSpPr>
        <p:spPr>
          <a:xfrm>
            <a:off x="1033153" y="4728131"/>
            <a:ext cx="7806047" cy="281164"/>
          </a:xfrm>
          <a:prstGeom prst="rect">
            <a:avLst/>
          </a:prstGeom>
        </p:spPr>
        <p:txBody>
          <a:bodyPr lIns="0" tIns="0" rIns="0" bIns="0"/>
          <a:lstStyle>
            <a:lvl1pPr marL="0" indent="0">
              <a:buNone/>
              <a:defRPr sz="1600"/>
            </a:lvl1pPr>
          </a:lstStyle>
          <a:p>
            <a:pPr lvl="0"/>
            <a:r>
              <a:rPr lang="en-US" dirty="0"/>
              <a:t>Click to edit</a:t>
            </a:r>
          </a:p>
        </p:txBody>
      </p:sp>
      <p:sp>
        <p:nvSpPr>
          <p:cNvPr id="4" name="Title 3">
            <a:extLst>
              <a:ext uri="{FF2B5EF4-FFF2-40B4-BE49-F238E27FC236}">
                <a16:creationId xmlns:a16="http://schemas.microsoft.com/office/drawing/2014/main" id="{E58E2CE6-6A25-40B9-BD31-82C750738938}"/>
              </a:ext>
            </a:extLst>
          </p:cNvPr>
          <p:cNvSpPr>
            <a:spLocks noGrp="1"/>
          </p:cNvSpPr>
          <p:nvPr>
            <p:ph type="title"/>
          </p:nvPr>
        </p:nvSpPr>
        <p:spPr>
          <a:xfrm>
            <a:off x="976313" y="1656344"/>
            <a:ext cx="7805737" cy="2113466"/>
          </a:xfrm>
          <a:prstGeom prst="rect">
            <a:avLst/>
          </a:prstGeom>
        </p:spPr>
        <p:txBody>
          <a:bodyPr anchor="b"/>
          <a:lstStyle>
            <a:lvl1pPr>
              <a:defRPr sz="6000"/>
            </a:lvl1pPr>
          </a:lstStyle>
          <a:p>
            <a:r>
              <a:rPr lang="en-US" dirty="0"/>
              <a:t>Click to edit</a:t>
            </a:r>
          </a:p>
        </p:txBody>
      </p:sp>
    </p:spTree>
    <p:extLst>
      <p:ext uri="{BB962C8B-B14F-4D97-AF65-F5344CB8AC3E}">
        <p14:creationId xmlns:p14="http://schemas.microsoft.com/office/powerpoint/2010/main" val="1491599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7687ADE-BAA9-634F-96B8-ACF4EE9BDFC7}"/>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anchor="t" anchorCtr="0" upright="1">
            <a:noAutofit/>
          </a:bodyPr>
          <a:lstStyle/>
          <a:p>
            <a:endParaRPr lang="en-US" dirty="0"/>
          </a:p>
        </p:txBody>
      </p:sp>
      <p:sp>
        <p:nvSpPr>
          <p:cNvPr id="3" name="Text Placeholder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286000"/>
            <a:ext cx="7810499" cy="2904530"/>
          </a:xfrm>
          <a:prstGeom prst="rect">
            <a:avLst/>
          </a:prstGeom>
        </p:spPr>
        <p:txBody>
          <a:bodyPr lIns="0" tIns="0" rIns="0" bIns="0"/>
          <a:lstStyle>
            <a:lvl1pPr marL="0" indent="0">
              <a:lnSpc>
                <a:spcPct val="100000"/>
              </a:lnSpc>
              <a:buNone/>
              <a:defRPr sz="28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cxnSp>
        <p:nvCxnSpPr>
          <p:cNvPr id="11" name="Straight Connector 10">
            <a:extLst>
              <a:ext uri="{FF2B5EF4-FFF2-40B4-BE49-F238E27FC236}">
                <a16:creationId xmlns:a16="http://schemas.microsoft.com/office/drawing/2014/main" id="{BBEC4E73-6A9F-2F46-89D1-559CE56C12BE}"/>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17" name="Title 1">
            <a:extLst>
              <a:ext uri="{FF2B5EF4-FFF2-40B4-BE49-F238E27FC236}">
                <a16:creationId xmlns:a16="http://schemas.microsoft.com/office/drawing/2014/main" id="{88BFD865-74BB-5B40-8DA8-7D7B921A75F5}"/>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sp>
        <p:nvSpPr>
          <p:cNvPr id="13" name="Footer Placeholder 12">
            <a:extLst>
              <a:ext uri="{FF2B5EF4-FFF2-40B4-BE49-F238E27FC236}">
                <a16:creationId xmlns:a16="http://schemas.microsoft.com/office/drawing/2014/main" id="{71D589B3-67A1-4B39-9EEF-2FB7AB10ECED}"/>
              </a:ext>
            </a:extLst>
          </p:cNvPr>
          <p:cNvSpPr>
            <a:spLocks noGrp="1"/>
          </p:cNvSpPr>
          <p:nvPr>
            <p:ph type="ftr" sz="quarter" idx="12"/>
          </p:nvPr>
        </p:nvSpPr>
        <p:spPr/>
        <p:txBody>
          <a:bodyPr/>
          <a:lstStyle/>
          <a:p>
            <a:endParaRPr lang="en-US" dirty="0">
              <a:solidFill>
                <a:schemeClr val="bg1"/>
              </a:solidFill>
            </a:endParaRPr>
          </a:p>
        </p:txBody>
      </p:sp>
      <p:sp>
        <p:nvSpPr>
          <p:cNvPr id="14" name="Slide Number Placeholder 13">
            <a:extLst>
              <a:ext uri="{FF2B5EF4-FFF2-40B4-BE49-F238E27FC236}">
                <a16:creationId xmlns:a16="http://schemas.microsoft.com/office/drawing/2014/main" id="{F5D91E6B-55B5-4092-AD3B-F7E1FD004599}"/>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2310262908"/>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B35C0DBA-B958-984A-8540-551D3604D6D8}"/>
              </a:ext>
            </a:extLst>
          </p:cNvPr>
          <p:cNvSpPr>
            <a:spLocks noGrp="1"/>
          </p:cNvSpPr>
          <p:nvPr>
            <p:ph type="title"/>
          </p:nvPr>
        </p:nvSpPr>
        <p:spPr>
          <a:xfrm>
            <a:off x="1028700" y="999068"/>
            <a:ext cx="4876800" cy="645284"/>
          </a:xfrm>
          <a:prstGeom prst="rect">
            <a:avLst/>
          </a:prstGeom>
        </p:spPr>
        <p:txBody>
          <a:bodyPr lIns="0" tIns="0" rIns="0" bIns="0" anchor="b"/>
          <a:lstStyle/>
          <a:p>
            <a:r>
              <a:rPr lang="en-US" dirty="0"/>
              <a:t>Click to edit</a:t>
            </a:r>
          </a:p>
        </p:txBody>
      </p:sp>
      <p:sp>
        <p:nvSpPr>
          <p:cNvPr id="25" name="Content Placeholder 2">
            <a:extLst>
              <a:ext uri="{FF2B5EF4-FFF2-40B4-BE49-F238E27FC236}">
                <a16:creationId xmlns:a16="http://schemas.microsoft.com/office/drawing/2014/main" id="{0C9ECF50-A899-D84A-8DA7-545D7B1945C4}"/>
              </a:ext>
            </a:extLst>
          </p:cNvPr>
          <p:cNvSpPr>
            <a:spLocks noGrp="1"/>
          </p:cNvSpPr>
          <p:nvPr>
            <p:ph sz="half" idx="1"/>
          </p:nvPr>
        </p:nvSpPr>
        <p:spPr>
          <a:xfrm>
            <a:off x="1028700" y="2286003"/>
            <a:ext cx="4876800" cy="3568696"/>
          </a:xfrm>
          <a:prstGeom prst="rect">
            <a:avLst/>
          </a:prstGeom>
        </p:spPr>
        <p:txBody>
          <a:bodyPr lIns="0" tIns="0" rIns="0" bIns="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edit</a:t>
            </a:r>
          </a:p>
        </p:txBody>
      </p:sp>
      <p:cxnSp>
        <p:nvCxnSpPr>
          <p:cNvPr id="11" name="Straight Connector 10">
            <a:extLst>
              <a:ext uri="{FF2B5EF4-FFF2-40B4-BE49-F238E27FC236}">
                <a16:creationId xmlns:a16="http://schemas.microsoft.com/office/drawing/2014/main" id="{0C23E260-2F88-C54F-893E-80966D14934A}"/>
              </a:ext>
            </a:extLst>
          </p:cNvPr>
          <p:cNvCxnSpPr>
            <a:cxnSpLocks/>
          </p:cNvCxnSpPr>
          <p:nvPr userDrawn="1"/>
        </p:nvCxnSpPr>
        <p:spPr>
          <a:xfrm>
            <a:off x="1033153"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7354824" y="990600"/>
            <a:ext cx="4837176" cy="4837176"/>
          </a:xfrm>
          <a:prstGeom prst="rect">
            <a:avLst/>
          </a:prstGeom>
        </p:spPr>
        <p:txBody>
          <a:bodyPr/>
          <a:lstStyle/>
          <a:p>
            <a:endParaRPr lang="en-US" dirty="0"/>
          </a:p>
        </p:txBody>
      </p:sp>
      <p:sp>
        <p:nvSpPr>
          <p:cNvPr id="6" name="Date Placeholder 5">
            <a:extLst>
              <a:ext uri="{FF2B5EF4-FFF2-40B4-BE49-F238E27FC236}">
                <a16:creationId xmlns:a16="http://schemas.microsoft.com/office/drawing/2014/main" id="{AAE1D3B9-B2D1-4927-BE44-8408FBD84C06}"/>
              </a:ext>
            </a:extLst>
          </p:cNvPr>
          <p:cNvSpPr>
            <a:spLocks noGrp="1"/>
          </p:cNvSpPr>
          <p:nvPr>
            <p:ph type="dt" sz="half" idx="11"/>
          </p:nvPr>
        </p:nvSpPr>
        <p:spPr/>
        <p:txBody>
          <a:bodyPr/>
          <a:lstStyle/>
          <a:p>
            <a:fld id="{DA80E527-DB12-4FBC-9C31-130DB45B07A6}" type="datetime1">
              <a:rPr lang="en-US" smtClean="0"/>
              <a:t>11/29/2024</a:t>
            </a:fld>
            <a:endParaRPr lang="en-US" dirty="0"/>
          </a:p>
        </p:txBody>
      </p:sp>
      <p:sp>
        <p:nvSpPr>
          <p:cNvPr id="7" name="Footer Placeholder 6">
            <a:extLst>
              <a:ext uri="{FF2B5EF4-FFF2-40B4-BE49-F238E27FC236}">
                <a16:creationId xmlns:a16="http://schemas.microsoft.com/office/drawing/2014/main" id="{67447116-BCE7-456E-88B8-96ADC76E5FC5}"/>
              </a:ext>
            </a:extLst>
          </p:cNvPr>
          <p:cNvSpPr>
            <a:spLocks noGrp="1"/>
          </p:cNvSpPr>
          <p:nvPr>
            <p:ph type="ftr" sz="quarter" idx="12"/>
          </p:nvPr>
        </p:nvSpPr>
        <p:spPr/>
        <p:txBody>
          <a:bodyPr/>
          <a:lstStyle/>
          <a:p>
            <a:endParaRPr lang="en-US" dirty="0">
              <a:solidFill>
                <a:schemeClr val="bg1"/>
              </a:solidFill>
            </a:endParaRPr>
          </a:p>
        </p:txBody>
      </p:sp>
      <p:sp>
        <p:nvSpPr>
          <p:cNvPr id="8" name="Slide Number Placeholder 7">
            <a:extLst>
              <a:ext uri="{FF2B5EF4-FFF2-40B4-BE49-F238E27FC236}">
                <a16:creationId xmlns:a16="http://schemas.microsoft.com/office/drawing/2014/main" id="{D03B6347-A35F-4216-9988-7393E598E123}"/>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836043171"/>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FD808B2-C5CA-FE45-B556-461D856BF7A0}"/>
              </a:ext>
            </a:extLst>
          </p:cNvPr>
          <p:cNvSpPr>
            <a:spLocks noGrp="1"/>
          </p:cNvSpPr>
          <p:nvPr>
            <p:ph type="pic" sz="quarter" idx="10"/>
          </p:nvPr>
        </p:nvSpPr>
        <p:spPr>
          <a:xfrm>
            <a:off x="0" y="0"/>
            <a:ext cx="12192000" cy="6858000"/>
          </a:xfrm>
          <a:prstGeom prst="rect">
            <a:avLst/>
          </a:prstGeom>
        </p:spPr>
        <p:txBody>
          <a:bodyPr/>
          <a:lstStyle/>
          <a:p>
            <a:endParaRPr lang="en-US" dirty="0"/>
          </a:p>
        </p:txBody>
      </p:sp>
      <p:cxnSp>
        <p:nvCxnSpPr>
          <p:cNvPr id="11" name="Straight Connector 10">
            <a:extLst>
              <a:ext uri="{FF2B5EF4-FFF2-40B4-BE49-F238E27FC236}">
                <a16:creationId xmlns:a16="http://schemas.microsoft.com/office/drawing/2014/main" id="{4425CA9F-967F-1545-8E32-09F4DB0F04F6}"/>
              </a:ext>
            </a:extLst>
          </p:cNvPr>
          <p:cNvCxnSpPr>
            <a:cxnSpLocks/>
          </p:cNvCxnSpPr>
          <p:nvPr userDrawn="1"/>
        </p:nvCxnSpPr>
        <p:spPr>
          <a:xfrm flipV="1">
            <a:off x="1044475" y="1862667"/>
            <a:ext cx="10103049" cy="8670"/>
          </a:xfrm>
          <a:prstGeom prst="line">
            <a:avLst/>
          </a:prstGeom>
          <a:ln w="76200"/>
        </p:spPr>
        <p:style>
          <a:lnRef idx="1">
            <a:schemeClr val="dk1"/>
          </a:lnRef>
          <a:fillRef idx="0">
            <a:schemeClr val="dk1"/>
          </a:fillRef>
          <a:effectRef idx="0">
            <a:schemeClr val="dk1"/>
          </a:effectRef>
          <a:fontRef idx="minor">
            <a:schemeClr val="tx1"/>
          </a:fontRef>
        </p:style>
      </p:cxnSp>
      <p:sp>
        <p:nvSpPr>
          <p:cNvPr id="15" name="Title 1">
            <a:extLst>
              <a:ext uri="{FF2B5EF4-FFF2-40B4-BE49-F238E27FC236}">
                <a16:creationId xmlns:a16="http://schemas.microsoft.com/office/drawing/2014/main" id="{69DD4EBD-237B-7245-A9C2-A37674E23EEF}"/>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spTree>
    <p:extLst>
      <p:ext uri="{BB962C8B-B14F-4D97-AF65-F5344CB8AC3E}">
        <p14:creationId xmlns:p14="http://schemas.microsoft.com/office/powerpoint/2010/main" val="4175638190"/>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BA6D65B-10A2-D743-9FFA-D14B8696F310}"/>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anchor="t" anchorCtr="0" upright="1">
            <a:noAutofit/>
          </a:bodyPr>
          <a:lstStyle/>
          <a:p>
            <a:endParaRPr lang="en-US" dirty="0"/>
          </a:p>
        </p:txBody>
      </p:sp>
      <p:sp>
        <p:nvSpPr>
          <p:cNvPr id="10" name="Chart Placeholder 3">
            <a:extLst>
              <a:ext uri="{FF2B5EF4-FFF2-40B4-BE49-F238E27FC236}">
                <a16:creationId xmlns:a16="http://schemas.microsoft.com/office/drawing/2014/main" id="{FCB9F5CF-0F1D-284B-B997-AC308FED47B9}"/>
              </a:ext>
            </a:extLst>
          </p:cNvPr>
          <p:cNvSpPr>
            <a:spLocks noGrp="1"/>
          </p:cNvSpPr>
          <p:nvPr>
            <p:ph type="chart" sz="quarter" idx="11"/>
          </p:nvPr>
        </p:nvSpPr>
        <p:spPr>
          <a:xfrm>
            <a:off x="951345" y="2286000"/>
            <a:ext cx="9145155" cy="3164926"/>
          </a:xfrm>
          <a:prstGeom prst="rect">
            <a:avLst/>
          </a:prstGeom>
        </p:spPr>
        <p:txBody>
          <a:bodyPr/>
          <a:lstStyle/>
          <a:p>
            <a:r>
              <a:rPr lang="en-US" dirty="0"/>
              <a:t>Click icon to add chart</a:t>
            </a:r>
          </a:p>
        </p:txBody>
      </p:sp>
      <p:sp>
        <p:nvSpPr>
          <p:cNvPr id="11" name="Title 1">
            <a:extLst>
              <a:ext uri="{FF2B5EF4-FFF2-40B4-BE49-F238E27FC236}">
                <a16:creationId xmlns:a16="http://schemas.microsoft.com/office/drawing/2014/main" id="{A5652B48-7CDD-5645-B29B-54727CA5FFDF}"/>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12" name="Straight Connector 11">
            <a:extLst>
              <a:ext uri="{FF2B5EF4-FFF2-40B4-BE49-F238E27FC236}">
                <a16:creationId xmlns:a16="http://schemas.microsoft.com/office/drawing/2014/main" id="{0C0F4C76-2690-7448-8D03-9692C2BB101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Date Placeholder 4">
            <a:extLst>
              <a:ext uri="{FF2B5EF4-FFF2-40B4-BE49-F238E27FC236}">
                <a16:creationId xmlns:a16="http://schemas.microsoft.com/office/drawing/2014/main" id="{BA1C09B5-CD25-4B65-9120-D8EBD79ABC86}"/>
              </a:ext>
            </a:extLst>
          </p:cNvPr>
          <p:cNvSpPr>
            <a:spLocks noGrp="1"/>
          </p:cNvSpPr>
          <p:nvPr>
            <p:ph type="dt" sz="half" idx="12"/>
          </p:nvPr>
        </p:nvSpPr>
        <p:spPr/>
        <p:txBody>
          <a:bodyPr/>
          <a:lstStyle/>
          <a:p>
            <a:fld id="{F8A38556-57FC-4C20-BF12-6EDA66120F1A}" type="datetime1">
              <a:rPr lang="en-US" smtClean="0"/>
              <a:t>11/29/2024</a:t>
            </a:fld>
            <a:endParaRPr lang="en-US" dirty="0"/>
          </a:p>
        </p:txBody>
      </p:sp>
      <p:sp>
        <p:nvSpPr>
          <p:cNvPr id="6" name="Footer Placeholder 5">
            <a:extLst>
              <a:ext uri="{FF2B5EF4-FFF2-40B4-BE49-F238E27FC236}">
                <a16:creationId xmlns:a16="http://schemas.microsoft.com/office/drawing/2014/main" id="{EC6281DE-BBF4-4AA1-B110-DC418232A013}"/>
              </a:ext>
            </a:extLst>
          </p:cNvPr>
          <p:cNvSpPr>
            <a:spLocks noGrp="1"/>
          </p:cNvSpPr>
          <p:nvPr>
            <p:ph type="ftr" sz="quarter" idx="13"/>
          </p:nvPr>
        </p:nvSpPr>
        <p:spPr/>
        <p:txBody>
          <a:bodyPr/>
          <a:lstStyle/>
          <a:p>
            <a:endParaRPr lang="en-US" dirty="0">
              <a:solidFill>
                <a:schemeClr val="bg1"/>
              </a:solidFill>
            </a:endParaRPr>
          </a:p>
        </p:txBody>
      </p:sp>
      <p:sp>
        <p:nvSpPr>
          <p:cNvPr id="7" name="Slide Number Placeholder 6">
            <a:extLst>
              <a:ext uri="{FF2B5EF4-FFF2-40B4-BE49-F238E27FC236}">
                <a16:creationId xmlns:a16="http://schemas.microsoft.com/office/drawing/2014/main" id="{7839333A-6926-414D-9C9D-B62395A38A86}"/>
              </a:ext>
            </a:extLst>
          </p:cNvPr>
          <p:cNvSpPr>
            <a:spLocks noGrp="1"/>
          </p:cNvSpPr>
          <p:nvPr>
            <p:ph type="sldNum" sz="quarter" idx="14"/>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2120122822"/>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6" pos="636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855E5B9-5A63-2D46-8653-3FD1F538F58A}"/>
              </a:ext>
              <a:ext uri="{C183D7F6-B498-43B3-948B-1728B52AA6E4}">
                <adec:decorative xmlns:adec="http://schemas.microsoft.com/office/drawing/2017/decorative" val="1"/>
              </a:ext>
            </a:extLst>
          </p:cNvPr>
          <p:cNvSpPr>
            <a:spLocks/>
          </p:cNvSpPr>
          <p:nvPr userDrawn="1"/>
        </p:nvSpPr>
        <p:spPr bwMode="auto">
          <a:xfrm>
            <a:off x="0" y="4453"/>
            <a:ext cx="11158847" cy="5824847"/>
          </a:xfrm>
          <a:prstGeom prst="rect">
            <a:avLst/>
          </a:prstGeom>
          <a:solidFill>
            <a:schemeClr val="accent2"/>
          </a:solidFill>
          <a:ln>
            <a:noFill/>
          </a:ln>
        </p:spPr>
        <p:txBody>
          <a:bodyPr rot="0" vert="horz" wrap="square" lIns="91440" tIns="45720" rIns="91440" bIns="45720" anchor="t" anchorCtr="0" upright="1">
            <a:noAutofit/>
          </a:bodyPr>
          <a:lstStyle/>
          <a:p>
            <a:endParaRPr lang="en-US" dirty="0"/>
          </a:p>
        </p:txBody>
      </p:sp>
      <p:sp>
        <p:nvSpPr>
          <p:cNvPr id="3" name="Table Placeholder 2">
            <a:extLst>
              <a:ext uri="{FF2B5EF4-FFF2-40B4-BE49-F238E27FC236}">
                <a16:creationId xmlns:a16="http://schemas.microsoft.com/office/drawing/2014/main" id="{03FB492B-801F-1741-BD1B-89F9C6BFF0EC}"/>
              </a:ext>
            </a:extLst>
          </p:cNvPr>
          <p:cNvSpPr>
            <a:spLocks noGrp="1"/>
          </p:cNvSpPr>
          <p:nvPr>
            <p:ph type="tbl" sz="quarter" idx="10"/>
          </p:nvPr>
        </p:nvSpPr>
        <p:spPr>
          <a:xfrm>
            <a:off x="1028700" y="2423161"/>
            <a:ext cx="9067800" cy="2227404"/>
          </a:xfrm>
          <a:prstGeom prst="rect">
            <a:avLst/>
          </a:prstGeom>
        </p:spPr>
        <p:txBody>
          <a:bodyPr/>
          <a:lstStyle/>
          <a:p>
            <a:r>
              <a:rPr lang="en-US" dirty="0"/>
              <a:t>Click icon to add table</a:t>
            </a:r>
          </a:p>
        </p:txBody>
      </p:sp>
      <p:sp>
        <p:nvSpPr>
          <p:cNvPr id="13" name="Title 1">
            <a:extLst>
              <a:ext uri="{FF2B5EF4-FFF2-40B4-BE49-F238E27FC236}">
                <a16:creationId xmlns:a16="http://schemas.microsoft.com/office/drawing/2014/main" id="{774545B3-0290-D848-BDB5-811BC52BD457}"/>
              </a:ext>
            </a:extLst>
          </p:cNvPr>
          <p:cNvSpPr>
            <a:spLocks noGrp="1"/>
          </p:cNvSpPr>
          <p:nvPr>
            <p:ph type="title"/>
          </p:nvPr>
        </p:nvSpPr>
        <p:spPr>
          <a:xfrm>
            <a:off x="1028700" y="999068"/>
            <a:ext cx="10096500" cy="645284"/>
          </a:xfrm>
          <a:prstGeom prst="rect">
            <a:avLst/>
          </a:prstGeom>
        </p:spPr>
        <p:txBody>
          <a:bodyPr lIns="0" tIns="0" rIns="0" bIns="0" anchor="b"/>
          <a:lstStyle/>
          <a:p>
            <a:r>
              <a:rPr lang="en-US" dirty="0"/>
              <a:t>Click to edit</a:t>
            </a:r>
          </a:p>
        </p:txBody>
      </p:sp>
      <p:cxnSp>
        <p:nvCxnSpPr>
          <p:cNvPr id="14" name="Straight Connector 13">
            <a:extLst>
              <a:ext uri="{FF2B5EF4-FFF2-40B4-BE49-F238E27FC236}">
                <a16:creationId xmlns:a16="http://schemas.microsoft.com/office/drawing/2014/main" id="{03709460-09E4-854A-889B-491A934DE40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6" name="Date Placeholder 5">
            <a:extLst>
              <a:ext uri="{FF2B5EF4-FFF2-40B4-BE49-F238E27FC236}">
                <a16:creationId xmlns:a16="http://schemas.microsoft.com/office/drawing/2014/main" id="{0F749A19-BE29-4599-ABBE-E7C61FF9EE3F}"/>
              </a:ext>
            </a:extLst>
          </p:cNvPr>
          <p:cNvSpPr>
            <a:spLocks noGrp="1"/>
          </p:cNvSpPr>
          <p:nvPr>
            <p:ph type="dt" sz="half" idx="11"/>
          </p:nvPr>
        </p:nvSpPr>
        <p:spPr/>
        <p:txBody>
          <a:bodyPr/>
          <a:lstStyle/>
          <a:p>
            <a:fld id="{5DDDC52F-9700-4662-B8F2-ED0A5E99A017}" type="datetime1">
              <a:rPr lang="en-US" smtClean="0"/>
              <a:t>11/29/2024</a:t>
            </a:fld>
            <a:endParaRPr lang="en-US" dirty="0"/>
          </a:p>
        </p:txBody>
      </p:sp>
      <p:sp>
        <p:nvSpPr>
          <p:cNvPr id="7" name="Footer Placeholder 6">
            <a:extLst>
              <a:ext uri="{FF2B5EF4-FFF2-40B4-BE49-F238E27FC236}">
                <a16:creationId xmlns:a16="http://schemas.microsoft.com/office/drawing/2014/main" id="{98F30C11-6611-47E2-9CF7-8EE77F4CD107}"/>
              </a:ext>
            </a:extLst>
          </p:cNvPr>
          <p:cNvSpPr>
            <a:spLocks noGrp="1"/>
          </p:cNvSpPr>
          <p:nvPr>
            <p:ph type="ftr" sz="quarter" idx="12"/>
          </p:nvPr>
        </p:nvSpPr>
        <p:spPr/>
        <p:txBody>
          <a:bodyPr/>
          <a:lstStyle/>
          <a:p>
            <a:endParaRPr lang="en-US" dirty="0">
              <a:solidFill>
                <a:schemeClr val="bg1"/>
              </a:solidFill>
            </a:endParaRPr>
          </a:p>
        </p:txBody>
      </p:sp>
      <p:sp>
        <p:nvSpPr>
          <p:cNvPr id="8" name="Slide Number Placeholder 7">
            <a:extLst>
              <a:ext uri="{FF2B5EF4-FFF2-40B4-BE49-F238E27FC236}">
                <a16:creationId xmlns:a16="http://schemas.microsoft.com/office/drawing/2014/main" id="{5AF710E8-4CE9-4D79-8121-DD559D321EC4}"/>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3621715044"/>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6" pos="636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A99595-F780-594B-8C36-E4E5AF5E1CD5}"/>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anchor="t" anchorCtr="0" upright="1">
            <a:noAutofit/>
          </a:bodyPr>
          <a:lstStyle/>
          <a:p>
            <a:endParaRPr lang="en-US" dirty="0"/>
          </a:p>
        </p:txBody>
      </p:sp>
      <p:cxnSp>
        <p:nvCxnSpPr>
          <p:cNvPr id="12" name="Straight Connector 11">
            <a:extLst>
              <a:ext uri="{FF2B5EF4-FFF2-40B4-BE49-F238E27FC236}">
                <a16:creationId xmlns:a16="http://schemas.microsoft.com/office/drawing/2014/main" id="{04AFB169-81B7-454B-BE19-407333C86F3B}"/>
              </a:ext>
            </a:extLst>
          </p:cNvPr>
          <p:cNvCxnSpPr>
            <a:cxnSpLocks/>
          </p:cNvCxnSpPr>
          <p:nvPr userDrawn="1"/>
        </p:nvCxnSpPr>
        <p:spPr>
          <a:xfrm>
            <a:off x="2184935" y="1874704"/>
            <a:ext cx="8973912"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304344"/>
            <a:ext cx="7810500" cy="2989263"/>
          </a:xfrm>
          <a:prstGeom prst="rect">
            <a:avLst/>
          </a:prstGeom>
        </p:spPr>
        <p:txBody>
          <a:bodyPr lIns="0" tIns="0" rIns="0" bIns="0"/>
          <a:lstStyle>
            <a:lvl1pPr marL="0" indent="0">
              <a:lnSpc>
                <a:spcPct val="150000"/>
              </a:lnSpc>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sp>
        <p:nvSpPr>
          <p:cNvPr id="2" name="Title 1">
            <a:extLst>
              <a:ext uri="{FF2B5EF4-FFF2-40B4-BE49-F238E27FC236}">
                <a16:creationId xmlns:a16="http://schemas.microsoft.com/office/drawing/2014/main" id="{FBA06611-233D-45FA-A146-AB9D4F4A787C}"/>
              </a:ext>
            </a:extLst>
          </p:cNvPr>
          <p:cNvSpPr>
            <a:spLocks noGrp="1"/>
          </p:cNvSpPr>
          <p:nvPr>
            <p:ph type="title" hasCustomPrompt="1"/>
          </p:nvPr>
        </p:nvSpPr>
        <p:spPr>
          <a:xfrm>
            <a:off x="771525" y="978781"/>
            <a:ext cx="1589372" cy="1325563"/>
          </a:xfrm>
          <a:prstGeom prst="rect">
            <a:avLst/>
          </a:prstGeom>
        </p:spPr>
        <p:txBody>
          <a:bodyPr/>
          <a:lstStyle>
            <a:lvl1pPr>
              <a:defRPr sz="20000"/>
            </a:lvl1pPr>
          </a:lstStyle>
          <a:p>
            <a:r>
              <a:rPr lang="en-US" dirty="0"/>
              <a:t>“</a:t>
            </a:r>
          </a:p>
        </p:txBody>
      </p:sp>
      <p:sp>
        <p:nvSpPr>
          <p:cNvPr id="7" name="Date Placeholder 6">
            <a:extLst>
              <a:ext uri="{FF2B5EF4-FFF2-40B4-BE49-F238E27FC236}">
                <a16:creationId xmlns:a16="http://schemas.microsoft.com/office/drawing/2014/main" id="{894887C6-2D97-4388-AA65-CEEA6591BFB1}"/>
              </a:ext>
            </a:extLst>
          </p:cNvPr>
          <p:cNvSpPr>
            <a:spLocks noGrp="1"/>
          </p:cNvSpPr>
          <p:nvPr>
            <p:ph type="dt" sz="half" idx="11"/>
          </p:nvPr>
        </p:nvSpPr>
        <p:spPr/>
        <p:txBody>
          <a:bodyPr/>
          <a:lstStyle/>
          <a:p>
            <a:fld id="{F93006C3-1DDF-4265-B72F-82D020E5132F}" type="datetime1">
              <a:rPr lang="en-US" smtClean="0"/>
              <a:t>11/29/2024</a:t>
            </a:fld>
            <a:endParaRPr lang="en-US" dirty="0"/>
          </a:p>
        </p:txBody>
      </p:sp>
      <p:sp>
        <p:nvSpPr>
          <p:cNvPr id="8" name="Footer Placeholder 7">
            <a:extLst>
              <a:ext uri="{FF2B5EF4-FFF2-40B4-BE49-F238E27FC236}">
                <a16:creationId xmlns:a16="http://schemas.microsoft.com/office/drawing/2014/main" id="{63F84EFA-1D77-40D3-B5AC-6652DC26F0ED}"/>
              </a:ext>
            </a:extLst>
          </p:cNvPr>
          <p:cNvSpPr>
            <a:spLocks noGrp="1"/>
          </p:cNvSpPr>
          <p:nvPr>
            <p:ph type="ftr" sz="quarter" idx="12"/>
          </p:nvPr>
        </p:nvSpPr>
        <p:spPr/>
        <p:txBody>
          <a:bodyPr/>
          <a:lstStyle/>
          <a:p>
            <a:endParaRPr lang="en-US" dirty="0">
              <a:solidFill>
                <a:schemeClr val="bg1"/>
              </a:solidFill>
            </a:endParaRPr>
          </a:p>
        </p:txBody>
      </p:sp>
      <p:sp>
        <p:nvSpPr>
          <p:cNvPr id="11" name="Slide Number Placeholder 10">
            <a:extLst>
              <a:ext uri="{FF2B5EF4-FFF2-40B4-BE49-F238E27FC236}">
                <a16:creationId xmlns:a16="http://schemas.microsoft.com/office/drawing/2014/main" id="{713CA07C-1BC2-4B16-8557-27C373CFCE9C}"/>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3630956595"/>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EFAD8BFA-14F6-F54A-AB64-29F9F7616A7D}"/>
              </a:ext>
            </a:extLst>
          </p:cNvPr>
          <p:cNvCxnSpPr>
            <a:cxnSpLocks/>
          </p:cNvCxnSpPr>
          <p:nvPr userDrawn="1"/>
        </p:nvCxnSpPr>
        <p:spPr>
          <a:xfrm>
            <a:off x="1033153" y="1874640"/>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Text Placeholder 4">
            <a:extLst>
              <a:ext uri="{FF2B5EF4-FFF2-40B4-BE49-F238E27FC236}">
                <a16:creationId xmlns:a16="http://schemas.microsoft.com/office/drawing/2014/main" id="{15B9E731-6B9B-024E-9360-F9F34CC6638B}"/>
              </a:ext>
            </a:extLst>
          </p:cNvPr>
          <p:cNvSpPr>
            <a:spLocks noGrp="1"/>
          </p:cNvSpPr>
          <p:nvPr>
            <p:ph type="body" sz="quarter" idx="10"/>
          </p:nvPr>
        </p:nvSpPr>
        <p:spPr>
          <a:xfrm>
            <a:off x="1028700" y="4313437"/>
            <a:ext cx="1828800" cy="401220"/>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0" name="Text Placeholder 4">
            <a:extLst>
              <a:ext uri="{FF2B5EF4-FFF2-40B4-BE49-F238E27FC236}">
                <a16:creationId xmlns:a16="http://schemas.microsoft.com/office/drawing/2014/main" id="{FD3D9C96-2F42-E545-BD97-AC8568E2F49D}"/>
              </a:ext>
            </a:extLst>
          </p:cNvPr>
          <p:cNvSpPr>
            <a:spLocks noGrp="1"/>
          </p:cNvSpPr>
          <p:nvPr>
            <p:ph type="body" sz="quarter" idx="11"/>
          </p:nvPr>
        </p:nvSpPr>
        <p:spPr>
          <a:xfrm>
            <a:off x="1028700" y="4752757"/>
            <a:ext cx="1828800" cy="552450"/>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1" name="Text Placeholder 4">
            <a:extLst>
              <a:ext uri="{FF2B5EF4-FFF2-40B4-BE49-F238E27FC236}">
                <a16:creationId xmlns:a16="http://schemas.microsoft.com/office/drawing/2014/main" id="{892AA37C-BA0F-9C4F-B098-EDFE391C47DB}"/>
              </a:ext>
            </a:extLst>
          </p:cNvPr>
          <p:cNvSpPr>
            <a:spLocks noGrp="1"/>
          </p:cNvSpPr>
          <p:nvPr>
            <p:ph type="body" sz="quarter" idx="12"/>
          </p:nvPr>
        </p:nvSpPr>
        <p:spPr>
          <a:xfrm>
            <a:off x="3784600" y="4332486"/>
            <a:ext cx="1828800" cy="401221"/>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2" name="Text Placeholder 4">
            <a:extLst>
              <a:ext uri="{FF2B5EF4-FFF2-40B4-BE49-F238E27FC236}">
                <a16:creationId xmlns:a16="http://schemas.microsoft.com/office/drawing/2014/main" id="{EEAAAC92-F1DA-6847-8D56-1ACCD5E3B0F5}"/>
              </a:ext>
            </a:extLst>
          </p:cNvPr>
          <p:cNvSpPr>
            <a:spLocks noGrp="1"/>
          </p:cNvSpPr>
          <p:nvPr>
            <p:ph type="body" sz="quarter" idx="13"/>
          </p:nvPr>
        </p:nvSpPr>
        <p:spPr>
          <a:xfrm>
            <a:off x="3784600" y="4752757"/>
            <a:ext cx="1828800" cy="552450"/>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3" name="Text Placeholder 4">
            <a:extLst>
              <a:ext uri="{FF2B5EF4-FFF2-40B4-BE49-F238E27FC236}">
                <a16:creationId xmlns:a16="http://schemas.microsoft.com/office/drawing/2014/main" id="{F4E4153D-E2B3-7D4A-8D92-FF6597B2FB5F}"/>
              </a:ext>
            </a:extLst>
          </p:cNvPr>
          <p:cNvSpPr>
            <a:spLocks noGrp="1"/>
          </p:cNvSpPr>
          <p:nvPr>
            <p:ph type="body" sz="quarter" idx="14"/>
          </p:nvPr>
        </p:nvSpPr>
        <p:spPr>
          <a:xfrm>
            <a:off x="6531512" y="4313436"/>
            <a:ext cx="1828800" cy="420271"/>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4" name="Text Placeholder 4">
            <a:extLst>
              <a:ext uri="{FF2B5EF4-FFF2-40B4-BE49-F238E27FC236}">
                <a16:creationId xmlns:a16="http://schemas.microsoft.com/office/drawing/2014/main" id="{0D6B703A-5BF6-744F-A3D3-C65E3F8B3B6B}"/>
              </a:ext>
            </a:extLst>
          </p:cNvPr>
          <p:cNvSpPr>
            <a:spLocks noGrp="1"/>
          </p:cNvSpPr>
          <p:nvPr>
            <p:ph type="body" sz="quarter" idx="15"/>
          </p:nvPr>
        </p:nvSpPr>
        <p:spPr>
          <a:xfrm>
            <a:off x="6531512" y="4752757"/>
            <a:ext cx="1828800" cy="552451"/>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5" name="Text Placeholder 4">
            <a:extLst>
              <a:ext uri="{FF2B5EF4-FFF2-40B4-BE49-F238E27FC236}">
                <a16:creationId xmlns:a16="http://schemas.microsoft.com/office/drawing/2014/main" id="{982A9FE5-981A-B340-B8F8-D2DB83C19609}"/>
              </a:ext>
            </a:extLst>
          </p:cNvPr>
          <p:cNvSpPr>
            <a:spLocks noGrp="1"/>
          </p:cNvSpPr>
          <p:nvPr>
            <p:ph type="body" sz="quarter" idx="16"/>
          </p:nvPr>
        </p:nvSpPr>
        <p:spPr>
          <a:xfrm>
            <a:off x="9296400" y="4332486"/>
            <a:ext cx="1828800" cy="420271"/>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6" name="Text Placeholder 4">
            <a:extLst>
              <a:ext uri="{FF2B5EF4-FFF2-40B4-BE49-F238E27FC236}">
                <a16:creationId xmlns:a16="http://schemas.microsoft.com/office/drawing/2014/main" id="{594B2391-B4C8-5542-8285-39BAD874EC11}"/>
              </a:ext>
            </a:extLst>
          </p:cNvPr>
          <p:cNvSpPr>
            <a:spLocks noGrp="1"/>
          </p:cNvSpPr>
          <p:nvPr>
            <p:ph type="body" sz="quarter" idx="17"/>
          </p:nvPr>
        </p:nvSpPr>
        <p:spPr>
          <a:xfrm>
            <a:off x="9296400" y="4752757"/>
            <a:ext cx="1828800" cy="552451"/>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7" name="Picture Placeholder 25">
            <a:extLst>
              <a:ext uri="{FF2B5EF4-FFF2-40B4-BE49-F238E27FC236}">
                <a16:creationId xmlns:a16="http://schemas.microsoft.com/office/drawing/2014/main" id="{A2D87BC1-884E-CD4E-BABF-B7AF4DF7869E}"/>
              </a:ext>
            </a:extLst>
          </p:cNvPr>
          <p:cNvSpPr>
            <a:spLocks noGrp="1"/>
          </p:cNvSpPr>
          <p:nvPr>
            <p:ph type="pic" sz="quarter" idx="18"/>
          </p:nvPr>
        </p:nvSpPr>
        <p:spPr>
          <a:xfrm>
            <a:off x="1028700" y="2308936"/>
            <a:ext cx="1828800" cy="1831590"/>
          </a:xfrm>
          <a:prstGeom prst="rect">
            <a:avLst/>
          </a:prstGeom>
        </p:spPr>
        <p:txBody>
          <a:bodyPr/>
          <a:lstStyle>
            <a:lvl1pPr>
              <a:defRPr sz="2000"/>
            </a:lvl1pPr>
          </a:lstStyle>
          <a:p>
            <a:r>
              <a:rPr lang="en-US" dirty="0"/>
              <a:t>Click icon to add picture</a:t>
            </a:r>
          </a:p>
        </p:txBody>
      </p:sp>
      <p:sp>
        <p:nvSpPr>
          <p:cNvPr id="38" name="Picture Placeholder 25">
            <a:extLst>
              <a:ext uri="{FF2B5EF4-FFF2-40B4-BE49-F238E27FC236}">
                <a16:creationId xmlns:a16="http://schemas.microsoft.com/office/drawing/2014/main" id="{DB0763B3-E65F-8A47-AA7C-C9A56C50600F}"/>
              </a:ext>
            </a:extLst>
          </p:cNvPr>
          <p:cNvSpPr>
            <a:spLocks noGrp="1"/>
          </p:cNvSpPr>
          <p:nvPr>
            <p:ph type="pic" sz="quarter" idx="19"/>
          </p:nvPr>
        </p:nvSpPr>
        <p:spPr>
          <a:xfrm>
            <a:off x="3784600" y="2308936"/>
            <a:ext cx="1828800" cy="1831590"/>
          </a:xfrm>
          <a:prstGeom prst="rect">
            <a:avLst/>
          </a:prstGeom>
        </p:spPr>
        <p:txBody>
          <a:bodyPr/>
          <a:lstStyle>
            <a:lvl1pPr>
              <a:defRPr sz="2000"/>
            </a:lvl1pPr>
          </a:lstStyle>
          <a:p>
            <a:r>
              <a:rPr lang="en-US" dirty="0"/>
              <a:t>Click icon to add picture</a:t>
            </a:r>
          </a:p>
        </p:txBody>
      </p:sp>
      <p:sp>
        <p:nvSpPr>
          <p:cNvPr id="39" name="Picture Placeholder 25">
            <a:extLst>
              <a:ext uri="{FF2B5EF4-FFF2-40B4-BE49-F238E27FC236}">
                <a16:creationId xmlns:a16="http://schemas.microsoft.com/office/drawing/2014/main" id="{1E0F47CF-6DE7-F745-B9D8-55421009AF4E}"/>
              </a:ext>
            </a:extLst>
          </p:cNvPr>
          <p:cNvSpPr>
            <a:spLocks noGrp="1"/>
          </p:cNvSpPr>
          <p:nvPr>
            <p:ph type="pic" sz="quarter" idx="20"/>
          </p:nvPr>
        </p:nvSpPr>
        <p:spPr>
          <a:xfrm>
            <a:off x="6540500" y="2308936"/>
            <a:ext cx="1828800" cy="1831590"/>
          </a:xfrm>
          <a:prstGeom prst="rect">
            <a:avLst/>
          </a:prstGeom>
        </p:spPr>
        <p:txBody>
          <a:bodyPr/>
          <a:lstStyle>
            <a:lvl1pPr>
              <a:defRPr sz="2000"/>
            </a:lvl1pPr>
          </a:lstStyle>
          <a:p>
            <a:r>
              <a:rPr lang="en-US" dirty="0"/>
              <a:t>Click icon to add picture</a:t>
            </a:r>
          </a:p>
        </p:txBody>
      </p:sp>
      <p:sp>
        <p:nvSpPr>
          <p:cNvPr id="40" name="Picture Placeholder 25">
            <a:extLst>
              <a:ext uri="{FF2B5EF4-FFF2-40B4-BE49-F238E27FC236}">
                <a16:creationId xmlns:a16="http://schemas.microsoft.com/office/drawing/2014/main" id="{B4621956-6AB4-E346-8900-9AE2A51ADBC5}"/>
              </a:ext>
            </a:extLst>
          </p:cNvPr>
          <p:cNvSpPr>
            <a:spLocks noGrp="1"/>
          </p:cNvSpPr>
          <p:nvPr>
            <p:ph type="pic" sz="quarter" idx="21"/>
          </p:nvPr>
        </p:nvSpPr>
        <p:spPr>
          <a:xfrm>
            <a:off x="9296400" y="2314278"/>
            <a:ext cx="1828800" cy="1831590"/>
          </a:xfrm>
          <a:prstGeom prst="rect">
            <a:avLst/>
          </a:prstGeom>
        </p:spPr>
        <p:txBody>
          <a:bodyPr/>
          <a:lstStyle>
            <a:lvl1pPr>
              <a:defRPr sz="2000"/>
            </a:lvl1pPr>
          </a:lstStyle>
          <a:p>
            <a:r>
              <a:rPr lang="en-US" dirty="0"/>
              <a:t>Click icon to add picture</a:t>
            </a:r>
          </a:p>
        </p:txBody>
      </p:sp>
      <p:sp>
        <p:nvSpPr>
          <p:cNvPr id="25" name="Title 1">
            <a:extLst>
              <a:ext uri="{FF2B5EF4-FFF2-40B4-BE49-F238E27FC236}">
                <a16:creationId xmlns:a16="http://schemas.microsoft.com/office/drawing/2014/main" id="{3B64062A-6292-0441-95CB-9A91F49DBAA7}"/>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sp>
        <p:nvSpPr>
          <p:cNvPr id="6" name="Date Placeholder 5">
            <a:extLst>
              <a:ext uri="{FF2B5EF4-FFF2-40B4-BE49-F238E27FC236}">
                <a16:creationId xmlns:a16="http://schemas.microsoft.com/office/drawing/2014/main" id="{383883EC-FACE-4093-9976-8B0D4C8BEBCC}"/>
              </a:ext>
            </a:extLst>
          </p:cNvPr>
          <p:cNvSpPr>
            <a:spLocks noGrp="1"/>
          </p:cNvSpPr>
          <p:nvPr>
            <p:ph type="dt" sz="half" idx="22"/>
          </p:nvPr>
        </p:nvSpPr>
        <p:spPr/>
        <p:txBody>
          <a:bodyPr/>
          <a:lstStyle/>
          <a:p>
            <a:fld id="{389B4476-DE2E-4662-B1C4-0BD7FFB69485}" type="datetime1">
              <a:rPr lang="en-US" smtClean="0"/>
              <a:t>11/29/2024</a:t>
            </a:fld>
            <a:endParaRPr lang="en-US" dirty="0"/>
          </a:p>
        </p:txBody>
      </p:sp>
      <p:sp>
        <p:nvSpPr>
          <p:cNvPr id="7" name="Footer Placeholder 6">
            <a:extLst>
              <a:ext uri="{FF2B5EF4-FFF2-40B4-BE49-F238E27FC236}">
                <a16:creationId xmlns:a16="http://schemas.microsoft.com/office/drawing/2014/main" id="{E2611EE2-9C8D-405E-9ABF-8EFD1E1D6BB5}"/>
              </a:ext>
            </a:extLst>
          </p:cNvPr>
          <p:cNvSpPr>
            <a:spLocks noGrp="1"/>
          </p:cNvSpPr>
          <p:nvPr>
            <p:ph type="ftr" sz="quarter" idx="23"/>
          </p:nvPr>
        </p:nvSpPr>
        <p:spPr/>
        <p:txBody>
          <a:bodyPr/>
          <a:lstStyle/>
          <a:p>
            <a:endParaRPr lang="en-US" dirty="0">
              <a:solidFill>
                <a:schemeClr val="bg1"/>
              </a:solidFill>
            </a:endParaRPr>
          </a:p>
        </p:txBody>
      </p:sp>
      <p:sp>
        <p:nvSpPr>
          <p:cNvPr id="8" name="Slide Number Placeholder 7">
            <a:extLst>
              <a:ext uri="{FF2B5EF4-FFF2-40B4-BE49-F238E27FC236}">
                <a16:creationId xmlns:a16="http://schemas.microsoft.com/office/drawing/2014/main" id="{EFE126EB-13BB-4830-A999-3778C11747A6}"/>
              </a:ext>
            </a:extLst>
          </p:cNvPr>
          <p:cNvSpPr>
            <a:spLocks noGrp="1"/>
          </p:cNvSpPr>
          <p:nvPr>
            <p:ph type="sldNum" sz="quarter" idx="24"/>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3685071604"/>
      </p:ext>
    </p:extLst>
  </p:cSld>
  <p:clrMapOvr>
    <a:masterClrMapping/>
  </p:clrMapOvr>
  <p:extLst>
    <p:ext uri="{DCECCB84-F9BA-43D5-87BE-67443E8EF086}">
      <p15:sldGuideLst xmlns:p15="http://schemas.microsoft.com/office/powerpoint/2012/main">
        <p15:guide id="2" pos="648" userDrawn="1">
          <p15:clr>
            <a:srgbClr val="FBAE40"/>
          </p15:clr>
        </p15:guide>
        <p15:guide id="4" orient="horz" pos="1152" userDrawn="1">
          <p15:clr>
            <a:srgbClr val="FBAE40"/>
          </p15:clr>
        </p15:guide>
        <p15:guide id="5" orient="horz" pos="1440" userDrawn="1">
          <p15:clr>
            <a:srgbClr val="FBAE40"/>
          </p15:clr>
        </p15:guide>
        <p15:guide id="8" orient="horz" pos="3072" userDrawn="1">
          <p15:clr>
            <a:srgbClr val="FBAE40"/>
          </p15:clr>
        </p15:guide>
        <p15:guide id="13" pos="6384" userDrawn="1">
          <p15:clr>
            <a:srgbClr val="FBAE40"/>
          </p15:clr>
        </p15:guide>
        <p15:guide id="14" orient="horz" pos="321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9E0C49AD-F3B4-4C36-9516-54BBD6E3EB25}" type="datetime1">
              <a:rPr lang="en-US" smtClean="0"/>
              <a:t>11/29/2024</a:t>
            </a:fld>
            <a:endParaRPr lang="en-US" dirty="0"/>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8640462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meline">
    <p:bg>
      <p:bgPr>
        <a:solidFill>
          <a:schemeClr val="accent2"/>
        </a:solidFill>
        <a:effectLst/>
      </p:bgPr>
    </p:bg>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A116A2E3-682D-BD4F-9FC9-4546B0C9A186}"/>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32" name="Straight Connector 31">
            <a:extLst>
              <a:ext uri="{FF2B5EF4-FFF2-40B4-BE49-F238E27FC236}">
                <a16:creationId xmlns:a16="http://schemas.microsoft.com/office/drawing/2014/main" id="{ED64AC08-85A6-6F44-88B4-3FAE91B70C1B}"/>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Text Placeholder 4">
            <a:extLst>
              <a:ext uri="{FF2B5EF4-FFF2-40B4-BE49-F238E27FC236}">
                <a16:creationId xmlns:a16="http://schemas.microsoft.com/office/drawing/2014/main" id="{2D1056DE-470B-C64D-99AE-5039A021EC58}"/>
              </a:ext>
            </a:extLst>
          </p:cNvPr>
          <p:cNvSpPr>
            <a:spLocks noGrp="1"/>
          </p:cNvSpPr>
          <p:nvPr>
            <p:ph type="body" sz="quarter" idx="17"/>
          </p:nvPr>
        </p:nvSpPr>
        <p:spPr>
          <a:xfrm>
            <a:off x="941616" y="2328553"/>
            <a:ext cx="2286000" cy="911029"/>
          </a:xfrm>
          <a:prstGeom prst="rect">
            <a:avLst/>
          </a:prstGeom>
        </p:spPr>
        <p:txBody>
          <a:bodyPr/>
          <a:lstStyle>
            <a:lvl1pPr>
              <a:buNone/>
              <a:defRPr sz="1800" b="1"/>
            </a:lvl1pPr>
          </a:lstStyle>
          <a:p>
            <a:pPr lvl="0"/>
            <a:r>
              <a:rPr lang="en-US" dirty="0"/>
              <a:t>Click to edit</a:t>
            </a:r>
          </a:p>
        </p:txBody>
      </p:sp>
      <p:sp>
        <p:nvSpPr>
          <p:cNvPr id="37" name="Text Placeholder 4">
            <a:extLst>
              <a:ext uri="{FF2B5EF4-FFF2-40B4-BE49-F238E27FC236}">
                <a16:creationId xmlns:a16="http://schemas.microsoft.com/office/drawing/2014/main" id="{4ADA9C53-0DC4-4D43-B80C-9B0A9E0EBDE1}"/>
              </a:ext>
            </a:extLst>
          </p:cNvPr>
          <p:cNvSpPr>
            <a:spLocks noGrp="1"/>
          </p:cNvSpPr>
          <p:nvPr>
            <p:ph type="body" sz="quarter" idx="19"/>
          </p:nvPr>
        </p:nvSpPr>
        <p:spPr>
          <a:xfrm>
            <a:off x="6206672" y="2328553"/>
            <a:ext cx="2286000" cy="911029"/>
          </a:xfrm>
          <a:prstGeom prst="rect">
            <a:avLst/>
          </a:prstGeom>
        </p:spPr>
        <p:txBody>
          <a:bodyPr/>
          <a:lstStyle>
            <a:lvl1pPr>
              <a:buNone/>
              <a:defRPr sz="1800" b="1"/>
            </a:lvl1pPr>
          </a:lstStyle>
          <a:p>
            <a:pPr lvl="0"/>
            <a:r>
              <a:rPr lang="en-US"/>
              <a:t>Click to edit</a:t>
            </a:r>
          </a:p>
        </p:txBody>
      </p:sp>
      <p:sp>
        <p:nvSpPr>
          <p:cNvPr id="38" name="Text Placeholder 4">
            <a:extLst>
              <a:ext uri="{FF2B5EF4-FFF2-40B4-BE49-F238E27FC236}">
                <a16:creationId xmlns:a16="http://schemas.microsoft.com/office/drawing/2014/main" id="{F8E68047-DF25-AB45-A0F0-F4DFE23516C6}"/>
              </a:ext>
            </a:extLst>
          </p:cNvPr>
          <p:cNvSpPr>
            <a:spLocks noGrp="1"/>
          </p:cNvSpPr>
          <p:nvPr>
            <p:ph type="body" sz="quarter" idx="20"/>
          </p:nvPr>
        </p:nvSpPr>
        <p:spPr>
          <a:xfrm>
            <a:off x="6206672" y="3336211"/>
            <a:ext cx="2286000" cy="2490992"/>
          </a:xfrm>
          <a:prstGeom prst="rect">
            <a:avLst/>
          </a:prstGeom>
        </p:spPr>
        <p:txBody>
          <a:bodyPr/>
          <a:lstStyle>
            <a:lvl1pPr marL="0" indent="0">
              <a:lnSpc>
                <a:spcPct val="100000"/>
              </a:lnSpc>
              <a:buFont typeface="Arial" panose="020B0604020202020204" pitchFamily="34" charset="0"/>
              <a:buNone/>
              <a:defRPr sz="1400" b="0"/>
            </a:lvl1pPr>
          </a:lstStyle>
          <a:p>
            <a:pPr lvl="0"/>
            <a:r>
              <a:rPr lang="en-US" dirty="0"/>
              <a:t>Click to edit</a:t>
            </a:r>
          </a:p>
        </p:txBody>
      </p:sp>
      <p:sp>
        <p:nvSpPr>
          <p:cNvPr id="41" name="Text Placeholder 4">
            <a:extLst>
              <a:ext uri="{FF2B5EF4-FFF2-40B4-BE49-F238E27FC236}">
                <a16:creationId xmlns:a16="http://schemas.microsoft.com/office/drawing/2014/main" id="{61DB1B27-14E7-1549-BDAA-6DD31A1B1FC4}"/>
              </a:ext>
            </a:extLst>
          </p:cNvPr>
          <p:cNvSpPr>
            <a:spLocks noGrp="1"/>
          </p:cNvSpPr>
          <p:nvPr>
            <p:ph type="body" sz="quarter" idx="21"/>
          </p:nvPr>
        </p:nvSpPr>
        <p:spPr>
          <a:xfrm>
            <a:off x="8839200" y="2328553"/>
            <a:ext cx="2286000" cy="911029"/>
          </a:xfrm>
          <a:prstGeom prst="rect">
            <a:avLst/>
          </a:prstGeom>
        </p:spPr>
        <p:txBody>
          <a:bodyPr/>
          <a:lstStyle>
            <a:lvl1pPr>
              <a:buNone/>
              <a:defRPr sz="1800" b="1"/>
            </a:lvl1pPr>
          </a:lstStyle>
          <a:p>
            <a:pPr lvl="0"/>
            <a:r>
              <a:rPr lang="en-US"/>
              <a:t>Click to edit</a:t>
            </a:r>
          </a:p>
        </p:txBody>
      </p:sp>
      <p:sp>
        <p:nvSpPr>
          <p:cNvPr id="42" name="Text Placeholder 4">
            <a:extLst>
              <a:ext uri="{FF2B5EF4-FFF2-40B4-BE49-F238E27FC236}">
                <a16:creationId xmlns:a16="http://schemas.microsoft.com/office/drawing/2014/main" id="{69D66743-22F2-C84F-9FD2-F350766D6CDF}"/>
              </a:ext>
            </a:extLst>
          </p:cNvPr>
          <p:cNvSpPr>
            <a:spLocks noGrp="1"/>
          </p:cNvSpPr>
          <p:nvPr>
            <p:ph type="body" sz="quarter" idx="22"/>
          </p:nvPr>
        </p:nvSpPr>
        <p:spPr>
          <a:xfrm>
            <a:off x="8839200" y="3331030"/>
            <a:ext cx="2286000" cy="2466536"/>
          </a:xfrm>
          <a:prstGeom prst="rect">
            <a:avLst/>
          </a:prstGeom>
        </p:spPr>
        <p:txBody>
          <a:bodyPr/>
          <a:lstStyle>
            <a:lvl1pPr marL="0" indent="0">
              <a:lnSpc>
                <a:spcPct val="100000"/>
              </a:lnSpc>
              <a:buFont typeface="Arial" panose="020B0604020202020204" pitchFamily="34" charset="0"/>
              <a:buNone/>
              <a:defRPr sz="1400" b="0"/>
            </a:lvl1pPr>
          </a:lstStyle>
          <a:p>
            <a:pPr lvl="0"/>
            <a:r>
              <a:rPr lang="en-US" dirty="0"/>
              <a:t>Click to edit</a:t>
            </a:r>
          </a:p>
        </p:txBody>
      </p:sp>
      <p:sp>
        <p:nvSpPr>
          <p:cNvPr id="43" name="Text Placeholder 4">
            <a:extLst>
              <a:ext uri="{FF2B5EF4-FFF2-40B4-BE49-F238E27FC236}">
                <a16:creationId xmlns:a16="http://schemas.microsoft.com/office/drawing/2014/main" id="{4A38EF55-8739-4A40-A228-67296EA938B3}"/>
              </a:ext>
            </a:extLst>
          </p:cNvPr>
          <p:cNvSpPr>
            <a:spLocks noGrp="1"/>
          </p:cNvSpPr>
          <p:nvPr>
            <p:ph type="body" sz="quarter" idx="23"/>
          </p:nvPr>
        </p:nvSpPr>
        <p:spPr>
          <a:xfrm>
            <a:off x="3574144" y="2328553"/>
            <a:ext cx="2286000" cy="911029"/>
          </a:xfrm>
          <a:prstGeom prst="rect">
            <a:avLst/>
          </a:prstGeom>
        </p:spPr>
        <p:txBody>
          <a:bodyPr/>
          <a:lstStyle>
            <a:lvl1pPr>
              <a:buNone/>
              <a:defRPr sz="1800" b="1"/>
            </a:lvl1pPr>
          </a:lstStyle>
          <a:p>
            <a:pPr lvl="0"/>
            <a:r>
              <a:rPr lang="en-US"/>
              <a:t>Click to edit</a:t>
            </a:r>
          </a:p>
        </p:txBody>
      </p:sp>
      <p:sp>
        <p:nvSpPr>
          <p:cNvPr id="44" name="Text Placeholder 4">
            <a:extLst>
              <a:ext uri="{FF2B5EF4-FFF2-40B4-BE49-F238E27FC236}">
                <a16:creationId xmlns:a16="http://schemas.microsoft.com/office/drawing/2014/main" id="{268DC74C-B0F9-2649-BEC3-BBA0BD737650}"/>
              </a:ext>
            </a:extLst>
          </p:cNvPr>
          <p:cNvSpPr>
            <a:spLocks noGrp="1"/>
          </p:cNvSpPr>
          <p:nvPr>
            <p:ph type="body" sz="quarter" idx="24"/>
          </p:nvPr>
        </p:nvSpPr>
        <p:spPr>
          <a:xfrm>
            <a:off x="3557921" y="3331029"/>
            <a:ext cx="2286000" cy="2466537"/>
          </a:xfrm>
          <a:prstGeom prst="rect">
            <a:avLst/>
          </a:prstGeom>
        </p:spPr>
        <p:txBody>
          <a:bodyPr/>
          <a:lstStyle>
            <a:lvl1pPr marL="0" indent="0">
              <a:lnSpc>
                <a:spcPct val="100000"/>
              </a:lnSpc>
              <a:buFont typeface="Arial" panose="020B0604020202020204" pitchFamily="34" charset="0"/>
              <a:buNone/>
              <a:defRPr sz="1400" b="0"/>
            </a:lvl1pPr>
          </a:lstStyle>
          <a:p>
            <a:pPr lvl="0"/>
            <a:r>
              <a:rPr lang="en-US" dirty="0"/>
              <a:t>Click to edit</a:t>
            </a:r>
          </a:p>
        </p:txBody>
      </p:sp>
      <p:sp>
        <p:nvSpPr>
          <p:cNvPr id="3" name="Text Placeholder 2">
            <a:extLst>
              <a:ext uri="{FF2B5EF4-FFF2-40B4-BE49-F238E27FC236}">
                <a16:creationId xmlns:a16="http://schemas.microsoft.com/office/drawing/2014/main" id="{57B1422B-E6C5-43B2-9F2B-DECEB3812142}"/>
              </a:ext>
            </a:extLst>
          </p:cNvPr>
          <p:cNvSpPr>
            <a:spLocks noGrp="1"/>
          </p:cNvSpPr>
          <p:nvPr>
            <p:ph type="body" sz="quarter" idx="25"/>
          </p:nvPr>
        </p:nvSpPr>
        <p:spPr>
          <a:xfrm>
            <a:off x="968377" y="3331029"/>
            <a:ext cx="2286000" cy="2466975"/>
          </a:xfrm>
          <a:prstGeom prst="rect">
            <a:avLst/>
          </a:prstGeom>
        </p:spPr>
        <p:txBody>
          <a:bodyPr/>
          <a:lstStyle>
            <a:lvl1pPr marL="0" indent="0">
              <a:lnSpc>
                <a:spcPct val="100000"/>
              </a:lnSpc>
              <a:buNone/>
              <a:defRPr sz="1400"/>
            </a:lvl1pPr>
            <a:lvl2pPr>
              <a:buNone/>
              <a:defRPr sz="1400"/>
            </a:lvl2pPr>
            <a:lvl3pPr>
              <a:buNone/>
              <a:defRPr sz="1400"/>
            </a:lvl3pPr>
            <a:lvl4pPr>
              <a:buNone/>
              <a:defRPr sz="1400"/>
            </a:lvl4pPr>
            <a:lvl5pPr>
              <a:buNone/>
              <a:defRPr sz="1400"/>
            </a:lvl5pPr>
          </a:lstStyle>
          <a:p>
            <a:pPr lvl="0"/>
            <a:r>
              <a:rPr lang="en-US" dirty="0"/>
              <a:t>Click to edit</a:t>
            </a:r>
          </a:p>
        </p:txBody>
      </p:sp>
      <p:sp>
        <p:nvSpPr>
          <p:cNvPr id="7" name="Date Placeholder 6">
            <a:extLst>
              <a:ext uri="{FF2B5EF4-FFF2-40B4-BE49-F238E27FC236}">
                <a16:creationId xmlns:a16="http://schemas.microsoft.com/office/drawing/2014/main" id="{8BC81DA9-1713-43A7-A2CF-A9525B11AF43}"/>
              </a:ext>
            </a:extLst>
          </p:cNvPr>
          <p:cNvSpPr>
            <a:spLocks noGrp="1"/>
          </p:cNvSpPr>
          <p:nvPr>
            <p:ph type="dt" sz="half" idx="26"/>
          </p:nvPr>
        </p:nvSpPr>
        <p:spPr/>
        <p:txBody>
          <a:bodyPr/>
          <a:lstStyle/>
          <a:p>
            <a:fld id="{C5CF2958-C6DF-4A8E-A66A-CCDB1F7C8037}" type="datetime1">
              <a:rPr lang="en-US" smtClean="0"/>
              <a:t>11/29/2024</a:t>
            </a:fld>
            <a:endParaRPr lang="en-US" dirty="0"/>
          </a:p>
        </p:txBody>
      </p:sp>
      <p:sp>
        <p:nvSpPr>
          <p:cNvPr id="8" name="Footer Placeholder 7">
            <a:extLst>
              <a:ext uri="{FF2B5EF4-FFF2-40B4-BE49-F238E27FC236}">
                <a16:creationId xmlns:a16="http://schemas.microsoft.com/office/drawing/2014/main" id="{CA76A8F0-5D79-4C8A-9966-308409EB26B0}"/>
              </a:ext>
            </a:extLst>
          </p:cNvPr>
          <p:cNvSpPr>
            <a:spLocks noGrp="1"/>
          </p:cNvSpPr>
          <p:nvPr>
            <p:ph type="ftr" sz="quarter" idx="27"/>
          </p:nvPr>
        </p:nvSpPr>
        <p:spPr/>
        <p:txBody>
          <a:bodyPr/>
          <a:lstStyle/>
          <a:p>
            <a:endParaRPr lang="en-US" dirty="0">
              <a:solidFill>
                <a:schemeClr val="bg1"/>
              </a:solidFill>
            </a:endParaRPr>
          </a:p>
        </p:txBody>
      </p:sp>
      <p:sp>
        <p:nvSpPr>
          <p:cNvPr id="9" name="Slide Number Placeholder 8">
            <a:extLst>
              <a:ext uri="{FF2B5EF4-FFF2-40B4-BE49-F238E27FC236}">
                <a16:creationId xmlns:a16="http://schemas.microsoft.com/office/drawing/2014/main" id="{3F85BAE5-43DA-49F0-89E6-66D549C52389}"/>
              </a:ext>
            </a:extLst>
          </p:cNvPr>
          <p:cNvSpPr>
            <a:spLocks noGrp="1"/>
          </p:cNvSpPr>
          <p:nvPr>
            <p:ph type="sldNum" sz="quarter" idx="28"/>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2746853167"/>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14" pos="1488"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2 Column">
    <p:spTree>
      <p:nvGrpSpPr>
        <p:cNvPr id="1" name=""/>
        <p:cNvGrpSpPr/>
        <p:nvPr/>
      </p:nvGrpSpPr>
      <p:grpSpPr>
        <a:xfrm>
          <a:off x="0" y="0"/>
          <a:ext cx="0" cy="0"/>
          <a:chOff x="0" y="0"/>
          <a:chExt cx="0" cy="0"/>
        </a:xfrm>
      </p:grpSpPr>
      <p:sp>
        <p:nvSpPr>
          <p:cNvPr id="13" name="Content Placeholder 3">
            <a:extLst>
              <a:ext uri="{FF2B5EF4-FFF2-40B4-BE49-F238E27FC236}">
                <a16:creationId xmlns:a16="http://schemas.microsoft.com/office/drawing/2014/main" id="{91C010F4-E1E5-354F-9B4A-6253D3DC2F9C}"/>
              </a:ext>
            </a:extLst>
          </p:cNvPr>
          <p:cNvSpPr>
            <a:spLocks noGrp="1"/>
          </p:cNvSpPr>
          <p:nvPr>
            <p:ph sz="half" idx="2"/>
          </p:nvPr>
        </p:nvSpPr>
        <p:spPr>
          <a:xfrm>
            <a:off x="1036641" y="3044590"/>
            <a:ext cx="4868860"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 Master text styles</a:t>
            </a:r>
          </a:p>
        </p:txBody>
      </p:sp>
      <p:sp>
        <p:nvSpPr>
          <p:cNvPr id="17" name="Content Placeholder 3">
            <a:extLst>
              <a:ext uri="{FF2B5EF4-FFF2-40B4-BE49-F238E27FC236}">
                <a16:creationId xmlns:a16="http://schemas.microsoft.com/office/drawing/2014/main" id="{C2F7C8C0-EB32-3C44-930E-DE05403C543A}"/>
              </a:ext>
            </a:extLst>
          </p:cNvPr>
          <p:cNvSpPr>
            <a:spLocks noGrp="1"/>
          </p:cNvSpPr>
          <p:nvPr>
            <p:ph sz="half" idx="11"/>
          </p:nvPr>
        </p:nvSpPr>
        <p:spPr>
          <a:xfrm>
            <a:off x="6285649" y="3044590"/>
            <a:ext cx="4868860"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 Master text styles</a:t>
            </a:r>
          </a:p>
        </p:txBody>
      </p:sp>
      <p:sp>
        <p:nvSpPr>
          <p:cNvPr id="14" name="Title 1">
            <a:extLst>
              <a:ext uri="{FF2B5EF4-FFF2-40B4-BE49-F238E27FC236}">
                <a16:creationId xmlns:a16="http://schemas.microsoft.com/office/drawing/2014/main" id="{E06473F2-000A-7C44-9048-A0C0D4B652B9}"/>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15" name="Straight Connector 14">
            <a:extLst>
              <a:ext uri="{FF2B5EF4-FFF2-40B4-BE49-F238E27FC236}">
                <a16:creationId xmlns:a16="http://schemas.microsoft.com/office/drawing/2014/main" id="{B6A0597E-7AE3-F242-9DDF-F678A5E11458}"/>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3" name="Text Placeholder 4">
            <a:extLst>
              <a:ext uri="{FF2B5EF4-FFF2-40B4-BE49-F238E27FC236}">
                <a16:creationId xmlns:a16="http://schemas.microsoft.com/office/drawing/2014/main" id="{EAB7162A-656B-3447-976F-951853C325A3}"/>
              </a:ext>
            </a:extLst>
          </p:cNvPr>
          <p:cNvSpPr>
            <a:spLocks noGrp="1"/>
          </p:cNvSpPr>
          <p:nvPr>
            <p:ph type="body" sz="quarter" idx="17"/>
          </p:nvPr>
        </p:nvSpPr>
        <p:spPr>
          <a:xfrm>
            <a:off x="941616" y="2328554"/>
            <a:ext cx="4963884" cy="645284"/>
          </a:xfrm>
          <a:prstGeom prst="rect">
            <a:avLst/>
          </a:prstGeom>
        </p:spPr>
        <p:txBody>
          <a:bodyPr/>
          <a:lstStyle>
            <a:lvl1pPr>
              <a:buNone/>
              <a:defRPr sz="1800" b="1"/>
            </a:lvl1pPr>
          </a:lstStyle>
          <a:p>
            <a:pPr lvl="0"/>
            <a:r>
              <a:rPr lang="en-US"/>
              <a:t>Click to edit</a:t>
            </a:r>
          </a:p>
        </p:txBody>
      </p:sp>
      <p:sp>
        <p:nvSpPr>
          <p:cNvPr id="24" name="Text Placeholder 4">
            <a:extLst>
              <a:ext uri="{FF2B5EF4-FFF2-40B4-BE49-F238E27FC236}">
                <a16:creationId xmlns:a16="http://schemas.microsoft.com/office/drawing/2014/main" id="{C8B98E47-9A5A-E54C-A093-86D516AAD0FB}"/>
              </a:ext>
            </a:extLst>
          </p:cNvPr>
          <p:cNvSpPr>
            <a:spLocks noGrp="1"/>
          </p:cNvSpPr>
          <p:nvPr>
            <p:ph type="body" sz="quarter" idx="18"/>
          </p:nvPr>
        </p:nvSpPr>
        <p:spPr>
          <a:xfrm>
            <a:off x="6258199" y="2328554"/>
            <a:ext cx="4868860" cy="645284"/>
          </a:xfrm>
          <a:prstGeom prst="rect">
            <a:avLst/>
          </a:prstGeom>
        </p:spPr>
        <p:txBody>
          <a:bodyPr/>
          <a:lstStyle>
            <a:lvl1pPr>
              <a:buNone/>
              <a:defRPr sz="1800" b="1"/>
            </a:lvl1pPr>
          </a:lstStyle>
          <a:p>
            <a:pPr lvl="0"/>
            <a:r>
              <a:rPr lang="en-US"/>
              <a:t>Click to edit</a:t>
            </a:r>
          </a:p>
        </p:txBody>
      </p:sp>
      <p:sp>
        <p:nvSpPr>
          <p:cNvPr id="5" name="Date Placeholder 4">
            <a:extLst>
              <a:ext uri="{FF2B5EF4-FFF2-40B4-BE49-F238E27FC236}">
                <a16:creationId xmlns:a16="http://schemas.microsoft.com/office/drawing/2014/main" id="{18E274C5-9C2D-4A46-AEAE-9DBE1C417477}"/>
              </a:ext>
            </a:extLst>
          </p:cNvPr>
          <p:cNvSpPr>
            <a:spLocks noGrp="1"/>
          </p:cNvSpPr>
          <p:nvPr>
            <p:ph type="dt" sz="half" idx="19"/>
          </p:nvPr>
        </p:nvSpPr>
        <p:spPr/>
        <p:txBody>
          <a:bodyPr/>
          <a:lstStyle/>
          <a:p>
            <a:fld id="{6455ADA0-F53B-4A7C-8816-77B3877BEDB3}" type="datetime1">
              <a:rPr lang="en-US" smtClean="0"/>
              <a:t>11/29/2024</a:t>
            </a:fld>
            <a:endParaRPr lang="en-US" dirty="0"/>
          </a:p>
        </p:txBody>
      </p:sp>
      <p:sp>
        <p:nvSpPr>
          <p:cNvPr id="6" name="Footer Placeholder 5">
            <a:extLst>
              <a:ext uri="{FF2B5EF4-FFF2-40B4-BE49-F238E27FC236}">
                <a16:creationId xmlns:a16="http://schemas.microsoft.com/office/drawing/2014/main" id="{99419017-8DD9-4B28-B0F1-E82FFB8C1DFB}"/>
              </a:ext>
            </a:extLst>
          </p:cNvPr>
          <p:cNvSpPr>
            <a:spLocks noGrp="1"/>
          </p:cNvSpPr>
          <p:nvPr>
            <p:ph type="ftr" sz="quarter" idx="20"/>
          </p:nvPr>
        </p:nvSpPr>
        <p:spPr/>
        <p:txBody>
          <a:bodyPr/>
          <a:lstStyle/>
          <a:p>
            <a:endParaRPr lang="en-US" dirty="0">
              <a:solidFill>
                <a:schemeClr val="bg1"/>
              </a:solidFill>
            </a:endParaRPr>
          </a:p>
        </p:txBody>
      </p:sp>
      <p:sp>
        <p:nvSpPr>
          <p:cNvPr id="7" name="Slide Number Placeholder 6">
            <a:extLst>
              <a:ext uri="{FF2B5EF4-FFF2-40B4-BE49-F238E27FC236}">
                <a16:creationId xmlns:a16="http://schemas.microsoft.com/office/drawing/2014/main" id="{BA0BFF08-A844-4449-9EC2-5B6B6C2D62AF}"/>
              </a:ext>
            </a:extLst>
          </p:cNvPr>
          <p:cNvSpPr>
            <a:spLocks noGrp="1"/>
          </p:cNvSpPr>
          <p:nvPr>
            <p:ph type="sldNum" sz="quarter" idx="21"/>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696180075"/>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sp>
        <p:nvSpPr>
          <p:cNvPr id="15" name="Content Placeholder 3">
            <a:extLst>
              <a:ext uri="{FF2B5EF4-FFF2-40B4-BE49-F238E27FC236}">
                <a16:creationId xmlns:a16="http://schemas.microsoft.com/office/drawing/2014/main" id="{2476683E-62F2-7746-A136-3A729C70D88C}"/>
              </a:ext>
            </a:extLst>
          </p:cNvPr>
          <p:cNvSpPr>
            <a:spLocks noGrp="1"/>
          </p:cNvSpPr>
          <p:nvPr>
            <p:ph sz="half" idx="2"/>
          </p:nvPr>
        </p:nvSpPr>
        <p:spPr>
          <a:xfrm>
            <a:off x="1036641" y="3052691"/>
            <a:ext cx="3078159"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a:t>
            </a:r>
          </a:p>
        </p:txBody>
      </p:sp>
      <p:sp>
        <p:nvSpPr>
          <p:cNvPr id="17" name="Content Placeholder 3">
            <a:extLst>
              <a:ext uri="{FF2B5EF4-FFF2-40B4-BE49-F238E27FC236}">
                <a16:creationId xmlns:a16="http://schemas.microsoft.com/office/drawing/2014/main" id="{5EF5BDE3-656A-414E-BE18-702CA738A9D2}"/>
              </a:ext>
            </a:extLst>
          </p:cNvPr>
          <p:cNvSpPr>
            <a:spLocks noGrp="1"/>
          </p:cNvSpPr>
          <p:nvPr>
            <p:ph sz="half" idx="11"/>
          </p:nvPr>
        </p:nvSpPr>
        <p:spPr>
          <a:xfrm>
            <a:off x="8039099" y="3044590"/>
            <a:ext cx="3115409"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a:t>
            </a:r>
          </a:p>
        </p:txBody>
      </p:sp>
      <p:sp>
        <p:nvSpPr>
          <p:cNvPr id="19" name="Content Placeholder 3">
            <a:extLst>
              <a:ext uri="{FF2B5EF4-FFF2-40B4-BE49-F238E27FC236}">
                <a16:creationId xmlns:a16="http://schemas.microsoft.com/office/drawing/2014/main" id="{0EAADDF0-090D-2C4F-BE2D-160C2C550298}"/>
              </a:ext>
            </a:extLst>
          </p:cNvPr>
          <p:cNvSpPr>
            <a:spLocks noGrp="1"/>
          </p:cNvSpPr>
          <p:nvPr>
            <p:ph sz="half" idx="13"/>
          </p:nvPr>
        </p:nvSpPr>
        <p:spPr>
          <a:xfrm>
            <a:off x="4539760" y="3044590"/>
            <a:ext cx="3115409"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a:t>
            </a:r>
          </a:p>
        </p:txBody>
      </p:sp>
      <p:sp>
        <p:nvSpPr>
          <p:cNvPr id="20" name="Title 1">
            <a:extLst>
              <a:ext uri="{FF2B5EF4-FFF2-40B4-BE49-F238E27FC236}">
                <a16:creationId xmlns:a16="http://schemas.microsoft.com/office/drawing/2014/main" id="{3E0EAFBC-DE77-7648-95EC-91DDA529FAD9}"/>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21" name="Straight Connector 20">
            <a:extLst>
              <a:ext uri="{FF2B5EF4-FFF2-40B4-BE49-F238E27FC236}">
                <a16:creationId xmlns:a16="http://schemas.microsoft.com/office/drawing/2014/main" id="{E2A16A97-402E-8040-9B48-1B6ED23ABC4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6" name="Text Placeholder 4">
            <a:extLst>
              <a:ext uri="{FF2B5EF4-FFF2-40B4-BE49-F238E27FC236}">
                <a16:creationId xmlns:a16="http://schemas.microsoft.com/office/drawing/2014/main" id="{B4BD319C-69C3-3D46-977C-F80FD35E3C6C}"/>
              </a:ext>
            </a:extLst>
          </p:cNvPr>
          <p:cNvSpPr>
            <a:spLocks noGrp="1"/>
          </p:cNvSpPr>
          <p:nvPr>
            <p:ph type="body" sz="quarter" idx="17"/>
          </p:nvPr>
        </p:nvSpPr>
        <p:spPr>
          <a:xfrm>
            <a:off x="941616" y="2328554"/>
            <a:ext cx="3173184" cy="645284"/>
          </a:xfrm>
          <a:prstGeom prst="rect">
            <a:avLst/>
          </a:prstGeom>
        </p:spPr>
        <p:txBody>
          <a:bodyPr/>
          <a:lstStyle>
            <a:lvl1pPr>
              <a:buNone/>
              <a:defRPr sz="1800" b="1">
                <a:latin typeface="+mj-lt"/>
              </a:defRPr>
            </a:lvl1pPr>
          </a:lstStyle>
          <a:p>
            <a:pPr lvl="0"/>
            <a:r>
              <a:rPr lang="en-US"/>
              <a:t>Click to edit</a:t>
            </a:r>
          </a:p>
        </p:txBody>
      </p:sp>
      <p:sp>
        <p:nvSpPr>
          <p:cNvPr id="27" name="Text Placeholder 4">
            <a:extLst>
              <a:ext uri="{FF2B5EF4-FFF2-40B4-BE49-F238E27FC236}">
                <a16:creationId xmlns:a16="http://schemas.microsoft.com/office/drawing/2014/main" id="{4F6FB95E-AD0D-3843-8241-AB907F5915CC}"/>
              </a:ext>
            </a:extLst>
          </p:cNvPr>
          <p:cNvSpPr>
            <a:spLocks noGrp="1"/>
          </p:cNvSpPr>
          <p:nvPr>
            <p:ph type="body" sz="quarter" idx="18"/>
          </p:nvPr>
        </p:nvSpPr>
        <p:spPr>
          <a:xfrm>
            <a:off x="4466252" y="2328554"/>
            <a:ext cx="3115409" cy="645284"/>
          </a:xfrm>
          <a:prstGeom prst="rect">
            <a:avLst/>
          </a:prstGeom>
        </p:spPr>
        <p:txBody>
          <a:bodyPr/>
          <a:lstStyle>
            <a:lvl1pPr>
              <a:buNone/>
              <a:defRPr sz="1800" b="1">
                <a:latin typeface="+mj-lt"/>
              </a:defRPr>
            </a:lvl1pPr>
          </a:lstStyle>
          <a:p>
            <a:pPr lvl="0"/>
            <a:r>
              <a:rPr lang="en-US"/>
              <a:t>Click to edit</a:t>
            </a:r>
          </a:p>
        </p:txBody>
      </p:sp>
      <p:sp>
        <p:nvSpPr>
          <p:cNvPr id="28" name="Text Placeholder 4">
            <a:extLst>
              <a:ext uri="{FF2B5EF4-FFF2-40B4-BE49-F238E27FC236}">
                <a16:creationId xmlns:a16="http://schemas.microsoft.com/office/drawing/2014/main" id="{CC85BB87-C622-304F-9F58-8716188AA54B}"/>
              </a:ext>
            </a:extLst>
          </p:cNvPr>
          <p:cNvSpPr>
            <a:spLocks noGrp="1"/>
          </p:cNvSpPr>
          <p:nvPr>
            <p:ph type="body" sz="quarter" idx="19"/>
          </p:nvPr>
        </p:nvSpPr>
        <p:spPr>
          <a:xfrm>
            <a:off x="7933114" y="2328554"/>
            <a:ext cx="3115409" cy="645284"/>
          </a:xfrm>
          <a:prstGeom prst="rect">
            <a:avLst/>
          </a:prstGeom>
        </p:spPr>
        <p:txBody>
          <a:bodyPr/>
          <a:lstStyle>
            <a:lvl1pPr>
              <a:buNone/>
              <a:defRPr sz="1800" b="1">
                <a:latin typeface="+mj-lt"/>
              </a:defRPr>
            </a:lvl1pPr>
          </a:lstStyle>
          <a:p>
            <a:pPr lvl="0"/>
            <a:r>
              <a:rPr lang="en-US"/>
              <a:t>Click to edit</a:t>
            </a:r>
          </a:p>
        </p:txBody>
      </p:sp>
      <p:sp>
        <p:nvSpPr>
          <p:cNvPr id="5" name="Date Placeholder 4">
            <a:extLst>
              <a:ext uri="{FF2B5EF4-FFF2-40B4-BE49-F238E27FC236}">
                <a16:creationId xmlns:a16="http://schemas.microsoft.com/office/drawing/2014/main" id="{B9C6B0B5-56D6-429D-BC3A-5E501EDADA88}"/>
              </a:ext>
            </a:extLst>
          </p:cNvPr>
          <p:cNvSpPr>
            <a:spLocks noGrp="1"/>
          </p:cNvSpPr>
          <p:nvPr>
            <p:ph type="dt" sz="half" idx="20"/>
          </p:nvPr>
        </p:nvSpPr>
        <p:spPr/>
        <p:txBody>
          <a:bodyPr/>
          <a:lstStyle/>
          <a:p>
            <a:fld id="{18454C40-2C67-44B4-ABE7-0C1ECC46A482}" type="datetime1">
              <a:rPr lang="en-US" smtClean="0"/>
              <a:t>11/29/2024</a:t>
            </a:fld>
            <a:endParaRPr lang="en-US" dirty="0"/>
          </a:p>
        </p:txBody>
      </p:sp>
      <p:sp>
        <p:nvSpPr>
          <p:cNvPr id="6" name="Footer Placeholder 5">
            <a:extLst>
              <a:ext uri="{FF2B5EF4-FFF2-40B4-BE49-F238E27FC236}">
                <a16:creationId xmlns:a16="http://schemas.microsoft.com/office/drawing/2014/main" id="{7A88DFE9-DB89-4EB9-9FB1-D484EC0C1B58}"/>
              </a:ext>
            </a:extLst>
          </p:cNvPr>
          <p:cNvSpPr>
            <a:spLocks noGrp="1"/>
          </p:cNvSpPr>
          <p:nvPr>
            <p:ph type="ftr" sz="quarter" idx="21"/>
          </p:nvPr>
        </p:nvSpPr>
        <p:spPr/>
        <p:txBody>
          <a:bodyPr/>
          <a:lstStyle/>
          <a:p>
            <a:endParaRPr lang="en-US" dirty="0">
              <a:solidFill>
                <a:schemeClr val="bg1"/>
              </a:solidFill>
            </a:endParaRPr>
          </a:p>
        </p:txBody>
      </p:sp>
      <p:sp>
        <p:nvSpPr>
          <p:cNvPr id="7" name="Slide Number Placeholder 6">
            <a:extLst>
              <a:ext uri="{FF2B5EF4-FFF2-40B4-BE49-F238E27FC236}">
                <a16:creationId xmlns:a16="http://schemas.microsoft.com/office/drawing/2014/main" id="{450C09F4-4087-4A1E-B8B8-85A748DC9014}"/>
              </a:ext>
            </a:extLst>
          </p:cNvPr>
          <p:cNvSpPr>
            <a:spLocks noGrp="1"/>
          </p:cNvSpPr>
          <p:nvPr>
            <p:ph type="sldNum" sz="quarter" idx="22"/>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3942130950"/>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80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ummary">
    <p:bg>
      <p:bgPr>
        <a:solidFill>
          <a:schemeClr val="accent1"/>
        </a:soli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5D6FA74B-53F8-584F-85D3-47FB14D40E73}"/>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15" name="Straight Connector 14">
            <a:extLst>
              <a:ext uri="{FF2B5EF4-FFF2-40B4-BE49-F238E27FC236}">
                <a16:creationId xmlns:a16="http://schemas.microsoft.com/office/drawing/2014/main" id="{DC152369-C198-1E48-8F65-F6AC0534DFF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BC8921E4-02B0-3748-9844-933F710058FA}"/>
              </a:ext>
            </a:extLst>
          </p:cNvPr>
          <p:cNvSpPr>
            <a:spLocks noGrp="1"/>
          </p:cNvSpPr>
          <p:nvPr>
            <p:ph type="body" sz="quarter" idx="10"/>
          </p:nvPr>
        </p:nvSpPr>
        <p:spPr>
          <a:xfrm>
            <a:off x="1028700" y="2321923"/>
            <a:ext cx="4876800" cy="3825952"/>
          </a:xfrm>
          <a:prstGeom prst="rect">
            <a:avLst/>
          </a:prstGeom>
        </p:spPr>
        <p:txBody>
          <a:bodyPr/>
          <a:lstStyle>
            <a:lvl1pPr>
              <a:buNone/>
              <a:defRPr sz="1800"/>
            </a:lvl1pPr>
          </a:lstStyle>
          <a:p>
            <a:pPr lvl="0"/>
            <a:r>
              <a:rPr lang="en-US" dirty="0"/>
              <a:t>Click to edit</a:t>
            </a:r>
          </a:p>
        </p:txBody>
      </p:sp>
      <p:sp>
        <p:nvSpPr>
          <p:cNvPr id="16" name="Text Placeholder 2">
            <a:extLst>
              <a:ext uri="{FF2B5EF4-FFF2-40B4-BE49-F238E27FC236}">
                <a16:creationId xmlns:a16="http://schemas.microsoft.com/office/drawing/2014/main" id="{43048678-0BD6-C448-8690-BD61FC60950D}"/>
              </a:ext>
            </a:extLst>
          </p:cNvPr>
          <p:cNvSpPr>
            <a:spLocks noGrp="1"/>
          </p:cNvSpPr>
          <p:nvPr>
            <p:ph type="body" sz="quarter" idx="11"/>
          </p:nvPr>
        </p:nvSpPr>
        <p:spPr>
          <a:xfrm>
            <a:off x="6248400" y="2286000"/>
            <a:ext cx="4876800" cy="2746375"/>
          </a:xfrm>
          <a:prstGeom prst="rect">
            <a:avLst/>
          </a:prstGeom>
        </p:spPr>
        <p:txBody>
          <a:bodyPr/>
          <a:lstStyle>
            <a:lvl1pPr>
              <a:buNone/>
              <a:defRPr sz="1800"/>
            </a:lvl1pPr>
          </a:lstStyle>
          <a:p>
            <a:pPr lvl="0"/>
            <a:r>
              <a:rPr lang="en-US"/>
              <a:t>Click to edit</a:t>
            </a:r>
          </a:p>
        </p:txBody>
      </p:sp>
      <p:sp>
        <p:nvSpPr>
          <p:cNvPr id="2" name="Date Placeholder 1">
            <a:extLst>
              <a:ext uri="{FF2B5EF4-FFF2-40B4-BE49-F238E27FC236}">
                <a16:creationId xmlns:a16="http://schemas.microsoft.com/office/drawing/2014/main" id="{AAC8134C-ADB9-4E1C-97DD-12E5DE2C7753}"/>
              </a:ext>
            </a:extLst>
          </p:cNvPr>
          <p:cNvSpPr>
            <a:spLocks noGrp="1"/>
          </p:cNvSpPr>
          <p:nvPr>
            <p:ph type="dt" sz="half" idx="12"/>
          </p:nvPr>
        </p:nvSpPr>
        <p:spPr/>
        <p:txBody>
          <a:bodyPr/>
          <a:lstStyle/>
          <a:p>
            <a:fld id="{D455FCE7-384A-4650-9BA7-506EA4E12F2E}" type="datetime1">
              <a:rPr lang="en-US" smtClean="0"/>
              <a:t>11/29/2024</a:t>
            </a:fld>
            <a:endParaRPr lang="en-US" dirty="0"/>
          </a:p>
        </p:txBody>
      </p:sp>
      <p:sp>
        <p:nvSpPr>
          <p:cNvPr id="4" name="Footer Placeholder 3">
            <a:extLst>
              <a:ext uri="{FF2B5EF4-FFF2-40B4-BE49-F238E27FC236}">
                <a16:creationId xmlns:a16="http://schemas.microsoft.com/office/drawing/2014/main" id="{67A0C24D-14BB-46C9-A4C2-DB15E4FB9B2B}"/>
              </a:ext>
            </a:extLst>
          </p:cNvPr>
          <p:cNvSpPr>
            <a:spLocks noGrp="1"/>
          </p:cNvSpPr>
          <p:nvPr>
            <p:ph type="ftr" sz="quarter" idx="13"/>
          </p:nvPr>
        </p:nvSpPr>
        <p:spPr/>
        <p:txBody>
          <a:bodyPr/>
          <a:lstStyle/>
          <a:p>
            <a:endParaRPr lang="en-US" dirty="0">
              <a:solidFill>
                <a:schemeClr val="bg1"/>
              </a:solidFill>
            </a:endParaRPr>
          </a:p>
        </p:txBody>
      </p:sp>
      <p:sp>
        <p:nvSpPr>
          <p:cNvPr id="5" name="Slide Number Placeholder 4">
            <a:extLst>
              <a:ext uri="{FF2B5EF4-FFF2-40B4-BE49-F238E27FC236}">
                <a16:creationId xmlns:a16="http://schemas.microsoft.com/office/drawing/2014/main" id="{B033D085-5F13-41E2-9C46-08E3E2846CC8}"/>
              </a:ext>
            </a:extLst>
          </p:cNvPr>
          <p:cNvSpPr>
            <a:spLocks noGrp="1"/>
          </p:cNvSpPr>
          <p:nvPr>
            <p:ph type="sldNum" sz="quarter" idx="14"/>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794615280"/>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ank you ">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B35C0DBA-B958-984A-8540-551D3604D6D8}"/>
              </a:ext>
            </a:extLst>
          </p:cNvPr>
          <p:cNvSpPr>
            <a:spLocks noGrp="1"/>
          </p:cNvSpPr>
          <p:nvPr>
            <p:ph type="title"/>
          </p:nvPr>
        </p:nvSpPr>
        <p:spPr>
          <a:xfrm>
            <a:off x="6257107" y="999068"/>
            <a:ext cx="4876800" cy="645284"/>
          </a:xfrm>
          <a:prstGeom prst="rect">
            <a:avLst/>
          </a:prstGeom>
        </p:spPr>
        <p:txBody>
          <a:bodyPr lIns="0" tIns="0" rIns="0" bIns="0" anchor="b"/>
          <a:lstStyle/>
          <a:p>
            <a:r>
              <a:rPr lang="en-US" dirty="0"/>
              <a:t>Click to edit</a:t>
            </a:r>
          </a:p>
        </p:txBody>
      </p:sp>
      <p:sp>
        <p:nvSpPr>
          <p:cNvPr id="25" name="Content Placeholder 2">
            <a:extLst>
              <a:ext uri="{FF2B5EF4-FFF2-40B4-BE49-F238E27FC236}">
                <a16:creationId xmlns:a16="http://schemas.microsoft.com/office/drawing/2014/main" id="{0C9ECF50-A899-D84A-8DA7-545D7B1945C4}"/>
              </a:ext>
            </a:extLst>
          </p:cNvPr>
          <p:cNvSpPr>
            <a:spLocks noGrp="1"/>
          </p:cNvSpPr>
          <p:nvPr>
            <p:ph sz="half" idx="1"/>
          </p:nvPr>
        </p:nvSpPr>
        <p:spPr>
          <a:xfrm>
            <a:off x="6257107" y="2286003"/>
            <a:ext cx="4876800" cy="2332729"/>
          </a:xfrm>
          <a:prstGeom prst="rect">
            <a:avLst/>
          </a:prstGeom>
        </p:spPr>
        <p:txBody>
          <a:bodyPr lIns="0" tIns="0" rIns="0" bIns="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edit</a:t>
            </a:r>
          </a:p>
        </p:txBody>
      </p:sp>
      <p:cxnSp>
        <p:nvCxnSpPr>
          <p:cNvPr id="11" name="Straight Connector 10">
            <a:extLst>
              <a:ext uri="{FF2B5EF4-FFF2-40B4-BE49-F238E27FC236}">
                <a16:creationId xmlns:a16="http://schemas.microsoft.com/office/drawing/2014/main" id="{0C23E260-2F88-C54F-893E-80966D14934A}"/>
              </a:ext>
            </a:extLst>
          </p:cNvPr>
          <p:cNvCxnSpPr>
            <a:cxnSpLocks/>
          </p:cNvCxnSpPr>
          <p:nvPr userDrawn="1"/>
        </p:nvCxnSpPr>
        <p:spPr>
          <a:xfrm>
            <a:off x="6261560"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0" y="990600"/>
            <a:ext cx="4837176" cy="4837176"/>
          </a:xfrm>
          <a:prstGeom prst="rect">
            <a:avLst/>
          </a:prstGeom>
        </p:spPr>
        <p:txBody>
          <a:bodyPr/>
          <a:lstStyle/>
          <a:p>
            <a:endParaRPr lang="en-US" dirty="0"/>
          </a:p>
        </p:txBody>
      </p:sp>
      <p:sp>
        <p:nvSpPr>
          <p:cNvPr id="9" name="Content Placeholder 13">
            <a:extLst>
              <a:ext uri="{FF2B5EF4-FFF2-40B4-BE49-F238E27FC236}">
                <a16:creationId xmlns:a16="http://schemas.microsoft.com/office/drawing/2014/main" id="{8B57D363-927D-CE43-AD8A-2F5E6CC59E9F}"/>
              </a:ext>
            </a:extLst>
          </p:cNvPr>
          <p:cNvSpPr>
            <a:spLocks noGrp="1"/>
          </p:cNvSpPr>
          <p:nvPr>
            <p:ph sz="quarter" idx="12"/>
          </p:nvPr>
        </p:nvSpPr>
        <p:spPr>
          <a:xfrm>
            <a:off x="6257107" y="4659581"/>
            <a:ext cx="4876800" cy="543031"/>
          </a:xfrm>
          <a:prstGeom prst="rect">
            <a:avLst/>
          </a:prstGeom>
        </p:spPr>
        <p:txBody>
          <a:bodyPr lIns="0" tIns="0" rIns="0" bIns="0" anchor="t"/>
          <a:lstStyle>
            <a:lvl1pPr marL="0" indent="0">
              <a:buFontTx/>
              <a:buNone/>
              <a:defRPr sz="1600"/>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US" dirty="0"/>
              <a:t>Click to edit</a:t>
            </a:r>
          </a:p>
        </p:txBody>
      </p:sp>
      <p:sp>
        <p:nvSpPr>
          <p:cNvPr id="6" name="Date Placeholder 5">
            <a:extLst>
              <a:ext uri="{FF2B5EF4-FFF2-40B4-BE49-F238E27FC236}">
                <a16:creationId xmlns:a16="http://schemas.microsoft.com/office/drawing/2014/main" id="{DB2FDBC3-20E9-45B6-850D-2F34EA22D1B8}"/>
              </a:ext>
            </a:extLst>
          </p:cNvPr>
          <p:cNvSpPr>
            <a:spLocks noGrp="1"/>
          </p:cNvSpPr>
          <p:nvPr>
            <p:ph type="dt" sz="half" idx="13"/>
          </p:nvPr>
        </p:nvSpPr>
        <p:spPr/>
        <p:txBody>
          <a:bodyPr/>
          <a:lstStyle/>
          <a:p>
            <a:fld id="{BB428E94-BAAD-47BD-A82A-ACEA6AE4A985}" type="datetime1">
              <a:rPr lang="en-US" smtClean="0"/>
              <a:t>11/29/2024</a:t>
            </a:fld>
            <a:endParaRPr lang="en-US" dirty="0"/>
          </a:p>
        </p:txBody>
      </p:sp>
      <p:sp>
        <p:nvSpPr>
          <p:cNvPr id="7" name="Footer Placeholder 6">
            <a:extLst>
              <a:ext uri="{FF2B5EF4-FFF2-40B4-BE49-F238E27FC236}">
                <a16:creationId xmlns:a16="http://schemas.microsoft.com/office/drawing/2014/main" id="{BC17A152-7FD0-42FA-9937-8667D4B75152}"/>
              </a:ext>
            </a:extLst>
          </p:cNvPr>
          <p:cNvSpPr>
            <a:spLocks noGrp="1"/>
          </p:cNvSpPr>
          <p:nvPr>
            <p:ph type="ftr" sz="quarter" idx="14"/>
          </p:nvPr>
        </p:nvSpPr>
        <p:spPr/>
        <p:txBody>
          <a:bodyPr/>
          <a:lstStyle/>
          <a:p>
            <a:endParaRPr lang="en-US" dirty="0">
              <a:solidFill>
                <a:schemeClr val="bg1"/>
              </a:solidFill>
            </a:endParaRPr>
          </a:p>
        </p:txBody>
      </p:sp>
      <p:sp>
        <p:nvSpPr>
          <p:cNvPr id="8" name="Slide Number Placeholder 7">
            <a:extLst>
              <a:ext uri="{FF2B5EF4-FFF2-40B4-BE49-F238E27FC236}">
                <a16:creationId xmlns:a16="http://schemas.microsoft.com/office/drawing/2014/main" id="{B687AABD-BCAB-4325-8510-954CAAD92A9D}"/>
              </a:ext>
            </a:extLst>
          </p:cNvPr>
          <p:cNvSpPr>
            <a:spLocks noGrp="1"/>
          </p:cNvSpPr>
          <p:nvPr>
            <p:ph type="sldNum" sz="quarter" idx="15"/>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3231079859"/>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dirty="0"/>
              <a:t>Click to edit Master title style</a:t>
            </a:r>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2EB33658-0FDA-45AD-B874-02AA9A54C13F}" type="datetime1">
              <a:rPr lang="en-US" smtClean="0"/>
              <a:t>11/29/2024</a:t>
            </a:fld>
            <a:endParaRPr lang="en-US" dirty="0"/>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77881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DC0736E2-EB66-4706-9E3B-46B742857088}" type="datetime1">
              <a:rPr lang="en-US" smtClean="0"/>
              <a:t>11/29/2024</a:t>
            </a:fld>
            <a:endParaRPr lang="en-US" dirty="0"/>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57662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4D8E3B95-97D0-4D26-BE68-DA478E617582}" type="datetime1">
              <a:rPr lang="en-US" smtClean="0"/>
              <a:t>11/29/2024</a:t>
            </a:fld>
            <a:endParaRPr lang="en-US" dirty="0"/>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586049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026917CB-049D-4A4C-95FA-0DDECBAE5F2E}" type="datetime1">
              <a:rPr lang="en-US" smtClean="0"/>
              <a:t>11/29/2024</a:t>
            </a:fld>
            <a:endParaRPr lang="en-US" dirty="0"/>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900799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937122B8-C1AB-4756-9726-0F21C3CD2986}" type="datetime1">
              <a:rPr lang="en-US" smtClean="0"/>
              <a:t>11/29/2024</a:t>
            </a:fld>
            <a:endParaRPr lang="en-US" dirty="0"/>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510975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1CEC1F8A-2F72-4B4F-AE54-3438818BE652}" type="datetime1">
              <a:rPr lang="en-US" smtClean="0"/>
              <a:t>11/29/2024</a:t>
            </a:fld>
            <a:endParaRPr lang="en-US" dirty="0"/>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1670897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9571C769-CEC8-962A-01E6-15B0E056791E}"/>
              </a:ext>
            </a:extLst>
          </p:cNvPr>
          <p:cNvSpPr>
            <a:spLocks noGrp="1" noChangeAspect="1"/>
          </p:cNvSpPr>
          <p:nvPr>
            <p:ph type="pic" idx="1"/>
          </p:nvPr>
        </p:nvSpPr>
        <p:spPr>
          <a:xfrm>
            <a:off x="5063319" y="657103"/>
            <a:ext cx="6483687" cy="555590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040881E7-E232-469D-A013-BFE4E847FAFA}" type="datetime1">
              <a:rPr lang="en-US" smtClean="0"/>
              <a:t>11/29/2024</a:t>
            </a:fld>
            <a:endParaRPr lang="en-US" dirty="0"/>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843458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92A3DC27-FB14-430F-B6BA-29C7ED6E75AC}" type="datetime1">
              <a:rPr lang="en-US" smtClean="0"/>
              <a:t>11/29/2024</a:t>
            </a:fld>
            <a:endParaRPr lang="en-US" dirty="0"/>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dirty="0"/>
              <a:t>‹#›</a:t>
            </a:fld>
            <a:endParaRPr lang="en-US" dirty="0"/>
          </a:p>
        </p:txBody>
      </p:sp>
    </p:spTree>
    <p:extLst>
      <p:ext uri="{BB962C8B-B14F-4D97-AF65-F5344CB8AC3E}">
        <p14:creationId xmlns:p14="http://schemas.microsoft.com/office/powerpoint/2010/main" val="1926725325"/>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 id="2147483802" r:id="rId17"/>
    <p:sldLayoutId id="2147483803" r:id="rId18"/>
    <p:sldLayoutId id="2147483804" r:id="rId19"/>
    <p:sldLayoutId id="2147483805" r:id="rId20"/>
    <p:sldLayoutId id="2147483806" r:id="rId21"/>
    <p:sldLayoutId id="2147483807" r:id="rId22"/>
    <p:sldLayoutId id="2147483808" r:id="rId23"/>
    <p:sldLayoutId id="2147483809" r:id="rId24"/>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2160">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hyperlink" Target="https://doi.org/10.1016/j.acalib.2023.102720"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aicareers.jobs/job/prompt-engineer-librarian/" TargetMode="External"/><Relationship Id="rId7" Type="http://schemas.openxmlformats.org/officeDocument/2006/relationships/image" Target="../media/image14.png"/><Relationship Id="rId2" Type="http://schemas.openxmlformats.org/officeDocument/2006/relationships/hyperlink" Target="https://jobs.sjsu.edu/en-us/job/542890/senior-assistant-librarian-ai-librarian" TargetMode="External"/><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hyperlink" Target="https://www.transportation.gov/career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mailto:Janice.fernandes@uwl.ac.uk"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mailto:Mary.Blomley@uwl.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hyperlink" Target="https://doi.org/10.1108/00012531211281715" TargetMode="External"/><Relationship Id="rId13" Type="http://schemas.openxmlformats.org/officeDocument/2006/relationships/hyperlink" Target="https://zuscholars.zu.ac.ae/works/6351/" TargetMode="External"/><Relationship Id="rId3" Type="http://schemas.openxmlformats.org/officeDocument/2006/relationships/hyperlink" Target="https://www.helibtech.com/helibtech-webinars/past-webinars/2024-09-10-its-here-now-ai-in-library-discovery-services" TargetMode="External"/><Relationship Id="rId7" Type="http://schemas.openxmlformats.org/officeDocument/2006/relationships/hyperlink" Target="https://www.emerald.com/insight/publication/issn/0001-253X" TargetMode="External"/><Relationship Id="rId12" Type="http://schemas.openxmlformats.org/officeDocument/2006/relationships/hyperlink" Target="https://doi.org/10.1016/j.acalib.2023.102720" TargetMode="External"/><Relationship Id="rId2" Type="http://schemas.openxmlformats.org/officeDocument/2006/relationships/hyperlink" Target="https://www.youtube.com/watch?v=JUEUkMz_ibo" TargetMode="External"/><Relationship Id="rId1" Type="http://schemas.openxmlformats.org/officeDocument/2006/relationships/slideLayout" Target="../slideLayouts/slideLayout6.xml"/><Relationship Id="rId6" Type="http://schemas.openxmlformats.org/officeDocument/2006/relationships/hyperlink" Target="https://zapier.com/blog/prompt-engineering/" TargetMode="External"/><Relationship Id="rId11" Type="http://schemas.openxmlformats.org/officeDocument/2006/relationships/hyperlink" Target="https://koreascience.kr/article/JAKO202420161390440.page" TargetMode="External"/><Relationship Id="rId5" Type="http://schemas.openxmlformats.org/officeDocument/2006/relationships/hyperlink" Target="https://www.hepi.ac.uk/wp-content/uploads/2024/01/HEPI-Policy-Note-51.pdf" TargetMode="External"/><Relationship Id="rId10" Type="http://schemas.openxmlformats.org/officeDocument/2006/relationships/hyperlink" Target="https://www.spiceworks.com/tech/artificial-intelligence/articles/what-is-prompt-engineering/" TargetMode="External"/><Relationship Id="rId4" Type="http://schemas.openxmlformats.org/officeDocument/2006/relationships/hyperlink" Target="https://podcasters.spotify.com/pod/show/devanddoc/episodes/15-The-death-of-Prompt-Engineering-e2gdtbh" TargetMode="External"/><Relationship Id="rId9" Type="http://schemas.openxmlformats.org/officeDocument/2006/relationships/hyperlink" Target="https://ssrn.com/abstract=2281533" TargetMode="External"/><Relationship Id="rId14" Type="http://schemas.openxmlformats.org/officeDocument/2006/relationships/hyperlink" Target="https://www.ntu.edu.sg/nie/news-events/news/detail/in-singapore-librarians-have-new-jobs-in-an-age-of-ai"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dium.com/@veejeah/llms-prompt-vs-google-keywords-89b53a94ed39" TargetMode="External"/><Relationship Id="rId3" Type="http://schemas.openxmlformats.org/officeDocument/2006/relationships/hyperlink" Target="https://ssrn.com/abstract=4766533" TargetMode="External"/><Relationship Id="rId7" Type="http://schemas.openxmlformats.org/officeDocument/2006/relationships/hyperlink" Target="https://musingsaboutlibrarianship.blogspot.com/2023/06/prompt-engineering-something-for.html" TargetMode="External"/><Relationship Id="rId2" Type="http://schemas.openxmlformats.org/officeDocument/2006/relationships/hyperlink" Target="https://doi.org/10.34117/bjdv10n3-050" TargetMode="External"/><Relationship Id="rId1" Type="http://schemas.openxmlformats.org/officeDocument/2006/relationships/slideLayout" Target="../slideLayouts/slideLayout6.xml"/><Relationship Id="rId6" Type="http://schemas.openxmlformats.org/officeDocument/2006/relationships/hyperlink" Target="https://doi.org/10.48550/arXiv.2402.07927" TargetMode="External"/><Relationship Id="rId5" Type="http://schemas.openxmlformats.org/officeDocument/2006/relationships/hyperlink" Target="https://www.promptingguide.ai/" TargetMode="External"/><Relationship Id="rId4" Type="http://schemas.openxmlformats.org/officeDocument/2006/relationships/hyperlink" Target="https://research.ebsco.com/linkprocessor/plink?id=9dbc95a0-fda4-3b69-98aa-5c88701451a6" TargetMode="External"/><Relationship Id="rId9" Type="http://schemas.openxmlformats.org/officeDocument/2006/relationships/hyperlink" Target="https://arxiv.org/pdf/2310.04438"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hyperlink" Target="https://www.hepi.ac.uk/wp-content/uploads/2024/01/HEPI-Policy-Note-51.pdf"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Yhttps:/promptengineering.org/"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lumMod val="75000"/>
              </a:schemeClr>
            </a:gs>
            <a:gs pos="18000">
              <a:schemeClr val="accent1">
                <a:lumMod val="45000"/>
                <a:lumOff val="55000"/>
                <a:alpha val="52000"/>
              </a:schemeClr>
            </a:gs>
            <a:gs pos="70000">
              <a:srgbClr val="FFFF99">
                <a:alpha val="46000"/>
              </a:srgbClr>
            </a:gs>
            <a:gs pos="52000">
              <a:srgbClr val="CCECFF">
                <a:alpha val="97000"/>
              </a:srgbClr>
            </a:gs>
            <a:gs pos="32000">
              <a:schemeClr val="accent5">
                <a:lumMod val="60000"/>
                <a:lumOff val="40000"/>
                <a:alpha val="85000"/>
              </a:schemeClr>
            </a:gs>
            <a:gs pos="95402">
              <a:srgbClr val="9999FF">
                <a:alpha val="43000"/>
              </a:srgbClr>
            </a:gs>
            <a:gs pos="80000">
              <a:srgbClr val="FF99CC">
                <a:alpha val="52000"/>
              </a:srgbClr>
            </a:gs>
          </a:gsLst>
          <a:lin ang="5400000" scaled="1"/>
        </a:gradFill>
        <a:effectLst/>
      </p:bgPr>
    </p:bg>
    <p:spTree>
      <p:nvGrpSpPr>
        <p:cNvPr id="1" name="">
          <a:extLst>
            <a:ext uri="{FF2B5EF4-FFF2-40B4-BE49-F238E27FC236}">
              <a16:creationId xmlns:a16="http://schemas.microsoft.com/office/drawing/2014/main" id="{58F28265-A623-4F5C-F614-19B0A800094F}"/>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83895F8-14FC-FFD7-BEE7-87FB28118D7F}"/>
              </a:ext>
            </a:extLst>
          </p:cNvPr>
          <p:cNvSpPr>
            <a:spLocks noGrp="1"/>
          </p:cNvSpPr>
          <p:nvPr>
            <p:ph type="sldNum" sz="quarter" idx="12"/>
          </p:nvPr>
        </p:nvSpPr>
        <p:spPr/>
        <p:txBody>
          <a:bodyPr/>
          <a:lstStyle/>
          <a:p>
            <a:fld id="{CC057153-B650-4DEB-B370-79DDCFDCE934}" type="slidenum">
              <a:rPr lang="en-US" smtClean="0"/>
              <a:t>1</a:t>
            </a:fld>
            <a:endParaRPr lang="en-US" dirty="0"/>
          </a:p>
        </p:txBody>
      </p:sp>
      <p:sp>
        <p:nvSpPr>
          <p:cNvPr id="3" name="Content Placeholder 2">
            <a:extLst>
              <a:ext uri="{FF2B5EF4-FFF2-40B4-BE49-F238E27FC236}">
                <a16:creationId xmlns:a16="http://schemas.microsoft.com/office/drawing/2014/main" id="{BF9FED99-666D-A565-A472-2F1A6CFFA75D}"/>
              </a:ext>
            </a:extLst>
          </p:cNvPr>
          <p:cNvSpPr txBox="1">
            <a:spLocks/>
          </p:cNvSpPr>
          <p:nvPr/>
        </p:nvSpPr>
        <p:spPr>
          <a:xfrm>
            <a:off x="4208745" y="5155381"/>
            <a:ext cx="3423980" cy="1395729"/>
          </a:xfrm>
          <a:prstGeom prst="rect">
            <a:avLst/>
          </a:prstGeom>
        </p:spPr>
        <p:txBody>
          <a:bodyPr vert="horz" lIns="0" tIns="0" rIns="0" bIns="0" rtlCol="0" anchor="t">
            <a:normAutofit fontScale="55000" lnSpcReduction="20000"/>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20000"/>
              </a:lnSpc>
            </a:pPr>
            <a:r>
              <a:rPr lang="en-US" sz="4000" b="1" dirty="0">
                <a:solidFill>
                  <a:srgbClr val="002060"/>
                </a:solidFill>
                <a:latin typeface="Tahoma" panose="020B0604030504040204" pitchFamily="34" charset="0"/>
                <a:ea typeface="Tahoma" panose="020B0604030504040204" pitchFamily="34" charset="0"/>
                <a:cs typeface="Tahoma" panose="020B0604030504040204" pitchFamily="34" charset="0"/>
              </a:rPr>
              <a:t>Dr. Janice Fernandes</a:t>
            </a:r>
          </a:p>
          <a:p>
            <a:pPr algn="l">
              <a:lnSpc>
                <a:spcPct val="120000"/>
              </a:lnSpc>
            </a:pPr>
            <a:r>
              <a:rPr lang="en-US" sz="3300" b="1" dirty="0">
                <a:solidFill>
                  <a:srgbClr val="00B050"/>
                </a:solidFill>
                <a:latin typeface="Tahoma" panose="020B0604030504040204" pitchFamily="34" charset="0"/>
                <a:ea typeface="Tahoma" panose="020B0604030504040204" pitchFamily="34" charset="0"/>
                <a:cs typeface="Tahoma" panose="020B0604030504040204" pitchFamily="34" charset="0"/>
              </a:rPr>
              <a:t>University of West London</a:t>
            </a:r>
          </a:p>
          <a:p>
            <a:pPr algn="l">
              <a:lnSpc>
                <a:spcPct val="120000"/>
              </a:lnSpc>
            </a:pPr>
            <a:endParaRPr lang="en-US" sz="2000" dirty="0"/>
          </a:p>
          <a:p>
            <a:pPr algn="l">
              <a:lnSpc>
                <a:spcPct val="120000"/>
              </a:lnSpc>
            </a:pPr>
            <a:r>
              <a:rPr lang="en-US" sz="4000" b="1" dirty="0">
                <a:solidFill>
                  <a:srgbClr val="002060"/>
                </a:solidFill>
                <a:latin typeface="Tahoma" panose="020B0604030504040204" pitchFamily="34" charset="0"/>
                <a:ea typeface="Tahoma" panose="020B0604030504040204" pitchFamily="34" charset="0"/>
                <a:cs typeface="Tahoma" panose="020B0604030504040204" pitchFamily="34" charset="0"/>
              </a:rPr>
              <a:t>Mary Blomley</a:t>
            </a:r>
          </a:p>
          <a:p>
            <a:pPr algn="l">
              <a:lnSpc>
                <a:spcPct val="120000"/>
              </a:lnSpc>
            </a:pPr>
            <a:r>
              <a:rPr lang="en-US" sz="3300" b="1" dirty="0">
                <a:solidFill>
                  <a:srgbClr val="00B050"/>
                </a:solidFill>
                <a:latin typeface="Tahoma" panose="020B0604030504040204" pitchFamily="34" charset="0"/>
                <a:ea typeface="Tahoma" panose="020B0604030504040204" pitchFamily="34" charset="0"/>
                <a:cs typeface="Tahoma" panose="020B0604030504040204" pitchFamily="34" charset="0"/>
              </a:rPr>
              <a:t>University of West London</a:t>
            </a:r>
          </a:p>
        </p:txBody>
      </p:sp>
      <p:sp>
        <p:nvSpPr>
          <p:cNvPr id="4" name="Title 8">
            <a:extLst>
              <a:ext uri="{FF2B5EF4-FFF2-40B4-BE49-F238E27FC236}">
                <a16:creationId xmlns:a16="http://schemas.microsoft.com/office/drawing/2014/main" id="{D41F4190-8ABE-4C98-355D-319981F2DB96}"/>
              </a:ext>
            </a:extLst>
          </p:cNvPr>
          <p:cNvSpPr txBox="1">
            <a:spLocks/>
          </p:cNvSpPr>
          <p:nvPr/>
        </p:nvSpPr>
        <p:spPr>
          <a:xfrm>
            <a:off x="605739" y="1109687"/>
            <a:ext cx="6884271" cy="1028016"/>
          </a:xfrm>
          <a:prstGeom prst="rect">
            <a:avLst/>
          </a:prstGeom>
        </p:spPr>
        <p:txBody>
          <a:bodyPr>
            <a:normAutofit fontScale="85000" lnSpcReduction="10000"/>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sz="7200" dirty="0"/>
              <a:t>BEYOND BOOKS </a:t>
            </a:r>
          </a:p>
        </p:txBody>
      </p:sp>
      <p:pic>
        <p:nvPicPr>
          <p:cNvPr id="5" name="Picture 4" descr="A person walking up a staircase of books&#10;&#10;Description automatically generated">
            <a:extLst>
              <a:ext uri="{FF2B5EF4-FFF2-40B4-BE49-F238E27FC236}">
                <a16:creationId xmlns:a16="http://schemas.microsoft.com/office/drawing/2014/main" id="{A93A79E9-2921-6B14-BB53-254976F006D0}"/>
              </a:ext>
            </a:extLst>
          </p:cNvPr>
          <p:cNvPicPr>
            <a:picLocks noChangeAspect="1"/>
          </p:cNvPicPr>
          <p:nvPr/>
        </p:nvPicPr>
        <p:blipFill rotWithShape="1">
          <a:blip r:embed="rId3"/>
          <a:srcRect l="2653" t="1566" r="2066" b="2031"/>
          <a:stretch/>
        </p:blipFill>
        <p:spPr>
          <a:xfrm>
            <a:off x="7775440" y="0"/>
            <a:ext cx="4416560" cy="6818125"/>
          </a:xfrm>
          <a:prstGeom prst="rect">
            <a:avLst/>
          </a:prstGeom>
          <a:ln w="47625">
            <a:solidFill>
              <a:schemeClr val="tx1"/>
            </a:solidFill>
          </a:ln>
        </p:spPr>
      </p:pic>
      <p:sp>
        <p:nvSpPr>
          <p:cNvPr id="6" name="Title 8">
            <a:extLst>
              <a:ext uri="{FF2B5EF4-FFF2-40B4-BE49-F238E27FC236}">
                <a16:creationId xmlns:a16="http://schemas.microsoft.com/office/drawing/2014/main" id="{1ADB5612-6C35-630B-2A95-A294BD83BFF9}"/>
              </a:ext>
            </a:extLst>
          </p:cNvPr>
          <p:cNvSpPr txBox="1">
            <a:spLocks/>
          </p:cNvSpPr>
          <p:nvPr/>
        </p:nvSpPr>
        <p:spPr>
          <a:xfrm>
            <a:off x="605739" y="2636310"/>
            <a:ext cx="6078798" cy="150384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b="1" kern="1200">
                <a:solidFill>
                  <a:schemeClr val="tx1"/>
                </a:solidFill>
                <a:latin typeface="+mj-lt"/>
                <a:ea typeface="+mj-ea"/>
                <a:cs typeface="+mj-cs"/>
              </a:defRPr>
            </a:lvl1pPr>
          </a:lstStyle>
          <a:p>
            <a:pPr algn="ctr">
              <a:lnSpc>
                <a:spcPct val="110000"/>
              </a:lnSpc>
            </a:pPr>
            <a:r>
              <a:rPr lang="en-GB" sz="3600" dirty="0">
                <a:latin typeface="Tahoma" panose="020B0604030504040204" pitchFamily="34" charset="0"/>
                <a:ea typeface="Tahoma" panose="020B0604030504040204" pitchFamily="34" charset="0"/>
                <a:cs typeface="Tahoma" panose="020B0604030504040204" pitchFamily="34" charset="0"/>
              </a:rPr>
              <a:t>Library Professionals As Champions </a:t>
            </a:r>
          </a:p>
          <a:p>
            <a:pPr algn="ctr">
              <a:lnSpc>
                <a:spcPct val="110000"/>
              </a:lnSpc>
            </a:pPr>
            <a:r>
              <a:rPr lang="en-GB" sz="3600" dirty="0">
                <a:latin typeface="Tahoma" panose="020B0604030504040204" pitchFamily="34" charset="0"/>
                <a:ea typeface="Tahoma" panose="020B0604030504040204" pitchFamily="34" charset="0"/>
                <a:cs typeface="Tahoma" panose="020B0604030504040204" pitchFamily="34" charset="0"/>
              </a:rPr>
              <a:t>In The AI Revolution</a:t>
            </a:r>
            <a:endParaRPr lang="en-US" sz="3600" dirty="0">
              <a:latin typeface="Tahoma" panose="020B0604030504040204" pitchFamily="34" charset="0"/>
              <a:ea typeface="Tahoma" panose="020B0604030504040204" pitchFamily="34" charset="0"/>
              <a:cs typeface="Tahoma" panose="020B0604030504040204" pitchFamily="34" charset="0"/>
            </a:endParaRPr>
          </a:p>
        </p:txBody>
      </p:sp>
      <p:cxnSp>
        <p:nvCxnSpPr>
          <p:cNvPr id="7" name="Straight Connector 6">
            <a:extLst>
              <a:ext uri="{FF2B5EF4-FFF2-40B4-BE49-F238E27FC236}">
                <a16:creationId xmlns:a16="http://schemas.microsoft.com/office/drawing/2014/main" id="{A456B782-52E7-3CD1-2F69-4BE7FCEA4E9C}"/>
              </a:ext>
              <a:ext uri="{C183D7F6-B498-43B3-948B-1728B52AA6E4}">
                <adec:decorative xmlns:adec="http://schemas.microsoft.com/office/drawing/2017/decorative" val="1"/>
              </a:ext>
            </a:extLst>
          </p:cNvPr>
          <p:cNvCxnSpPr>
            <a:cxnSpLocks/>
          </p:cNvCxnSpPr>
          <p:nvPr/>
        </p:nvCxnSpPr>
        <p:spPr>
          <a:xfrm>
            <a:off x="605739" y="1987958"/>
            <a:ext cx="6884271" cy="0"/>
          </a:xfrm>
          <a:prstGeom prst="line">
            <a:avLst/>
          </a:prstGeom>
          <a:ln w="762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163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2000" fill="hold"/>
                                        <p:tgtEl>
                                          <p:spTgt spid="7"/>
                                        </p:tgtEl>
                                        <p:attrNameLst>
                                          <p:attrName>ppt_x</p:attrName>
                                        </p:attrNameLst>
                                      </p:cBhvr>
                                      <p:tavLst>
                                        <p:tav tm="0">
                                          <p:val>
                                            <p:strVal val="#ppt_x"/>
                                          </p:val>
                                        </p:tav>
                                        <p:tav tm="100000">
                                          <p:val>
                                            <p:strVal val="#ppt_x"/>
                                          </p:val>
                                        </p:tav>
                                      </p:tavLst>
                                    </p:anim>
                                    <p:anim calcmode="lin" valueType="num">
                                      <p:cBhvr additive="base">
                                        <p:cTn id="13" dur="20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2000" fill="hold"/>
                                        <p:tgtEl>
                                          <p:spTgt spid="6"/>
                                        </p:tgtEl>
                                        <p:attrNameLst>
                                          <p:attrName>ppt_x</p:attrName>
                                        </p:attrNameLst>
                                      </p:cBhvr>
                                      <p:tavLst>
                                        <p:tav tm="0">
                                          <p:val>
                                            <p:strVal val="#ppt_x"/>
                                          </p:val>
                                        </p:tav>
                                        <p:tav tm="100000">
                                          <p:val>
                                            <p:strVal val="#ppt_x"/>
                                          </p:val>
                                        </p:tav>
                                      </p:tavLst>
                                    </p:anim>
                                    <p:anim calcmode="lin" valueType="num">
                                      <p:cBhvr additive="base">
                                        <p:cTn id="17" dur="2000" fill="hold"/>
                                        <p:tgtEl>
                                          <p:spTgt spid="6"/>
                                        </p:tgtEl>
                                        <p:attrNameLst>
                                          <p:attrName>ppt_y</p:attrName>
                                        </p:attrNameLst>
                                      </p:cBhvr>
                                      <p:tavLst>
                                        <p:tav tm="0">
                                          <p:val>
                                            <p:strVal val="1+#ppt_h/2"/>
                                          </p:val>
                                        </p:tav>
                                        <p:tav tm="100000">
                                          <p:val>
                                            <p:strVal val="#ppt_y"/>
                                          </p:val>
                                        </p:tav>
                                      </p:tavLst>
                                    </p:anim>
                                  </p:childTnLst>
                                </p:cTn>
                              </p:par>
                            </p:childTnLst>
                          </p:cTn>
                        </p:par>
                        <p:par>
                          <p:cTn id="18" fill="hold">
                            <p:stCondLst>
                              <p:cond delay="4000"/>
                            </p:stCondLst>
                            <p:childTnLst>
                              <p:par>
                                <p:cTn id="19" presetID="2" presetClass="entr" presetSubtype="4"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par>
                          <p:cTn id="23" fill="hold">
                            <p:stCondLst>
                              <p:cond delay="4500"/>
                            </p:stCondLst>
                            <p:childTnLst>
                              <p:par>
                                <p:cTn id="24" presetID="53" presetClass="entr" presetSubtype="16"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2000" fill="hold"/>
                                        <p:tgtEl>
                                          <p:spTgt spid="5"/>
                                        </p:tgtEl>
                                        <p:attrNameLst>
                                          <p:attrName>ppt_w</p:attrName>
                                        </p:attrNameLst>
                                      </p:cBhvr>
                                      <p:tavLst>
                                        <p:tav tm="0">
                                          <p:val>
                                            <p:fltVal val="0"/>
                                          </p:val>
                                        </p:tav>
                                        <p:tav tm="100000">
                                          <p:val>
                                            <p:strVal val="#ppt_w"/>
                                          </p:val>
                                        </p:tav>
                                      </p:tavLst>
                                    </p:anim>
                                    <p:anim calcmode="lin" valueType="num">
                                      <p:cBhvr>
                                        <p:cTn id="27" dur="2000" fill="hold"/>
                                        <p:tgtEl>
                                          <p:spTgt spid="5"/>
                                        </p:tgtEl>
                                        <p:attrNameLst>
                                          <p:attrName>ppt_h</p:attrName>
                                        </p:attrNameLst>
                                      </p:cBhvr>
                                      <p:tavLst>
                                        <p:tav tm="0">
                                          <p:val>
                                            <p:fltVal val="0"/>
                                          </p:val>
                                        </p:tav>
                                        <p:tav tm="100000">
                                          <p:val>
                                            <p:strVal val="#ppt_h"/>
                                          </p:val>
                                        </p:tav>
                                      </p:tavLst>
                                    </p:anim>
                                    <p:animEffect transition="in" filter="fade">
                                      <p:cBhvr>
                                        <p:cTn id="2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10</a:t>
            </a:fld>
            <a:endParaRPr lang="en-US" dirty="0"/>
          </a:p>
        </p:txBody>
      </p:sp>
      <p:sp>
        <p:nvSpPr>
          <p:cNvPr id="4" name="Title 2">
            <a:extLst>
              <a:ext uri="{FF2B5EF4-FFF2-40B4-BE49-F238E27FC236}">
                <a16:creationId xmlns:a16="http://schemas.microsoft.com/office/drawing/2014/main" id="{59CA1BD4-9EB3-79DC-D651-45F949C10445}"/>
              </a:ext>
            </a:extLst>
          </p:cNvPr>
          <p:cNvSpPr txBox="1">
            <a:spLocks/>
          </p:cNvSpPr>
          <p:nvPr/>
        </p:nvSpPr>
        <p:spPr>
          <a:xfrm>
            <a:off x="1036249" y="555444"/>
            <a:ext cx="10132218" cy="647004"/>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Chain-of-thought prompting</a:t>
            </a:r>
          </a:p>
        </p:txBody>
      </p:sp>
      <p:cxnSp>
        <p:nvCxnSpPr>
          <p:cNvPr id="169" name="Straight Connector 168">
            <a:extLst>
              <a:ext uri="{FF2B5EF4-FFF2-40B4-BE49-F238E27FC236}">
                <a16:creationId xmlns:a16="http://schemas.microsoft.com/office/drawing/2014/main" id="{D111FE4B-DE37-377A-32D1-3E98972B54DD}"/>
              </a:ext>
              <a:ext uri="{C183D7F6-B498-43B3-948B-1728B52AA6E4}">
                <adec:decorative xmlns:adec="http://schemas.microsoft.com/office/drawing/2017/decorative" val="1"/>
              </a:ext>
            </a:extLst>
          </p:cNvPr>
          <p:cNvCxnSpPr>
            <a:cxnSpLocks/>
          </p:cNvCxnSpPr>
          <p:nvPr/>
        </p:nvCxnSpPr>
        <p:spPr>
          <a:xfrm>
            <a:off x="748526" y="1398960"/>
            <a:ext cx="6543540" cy="0"/>
          </a:xfrm>
          <a:prstGeom prst="line">
            <a:avLst/>
          </a:prstGeom>
          <a:ln w="76200"/>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id="{F71ABE10-4041-6141-3D89-97D60DC7639A}"/>
              </a:ext>
            </a:extLst>
          </p:cNvPr>
          <p:cNvSpPr txBox="1"/>
          <p:nvPr/>
        </p:nvSpPr>
        <p:spPr>
          <a:xfrm>
            <a:off x="591088" y="1639238"/>
            <a:ext cx="7579315" cy="2246769"/>
          </a:xfrm>
          <a:prstGeom prst="rect">
            <a:avLst/>
          </a:prstGeom>
          <a:solidFill>
            <a:srgbClr val="FFCCCC">
              <a:alpha val="29020"/>
            </a:srgb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Break down the query step-by-step </a:t>
            </a: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Ask AI to walk through its thinking process</a:t>
            </a:r>
            <a:endPar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The system breaks down the rationale </a:t>
            </a: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Shows users how to organise arguments </a:t>
            </a: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Good for mathematics and logical reasoning </a:t>
            </a:r>
            <a:endParaRPr lang="en-GB" sz="2800" dirty="0">
              <a:solidFill>
                <a:srgbClr val="002060"/>
              </a:solidFill>
              <a:latin typeface="Arial"/>
              <a:cs typeface="Arial"/>
            </a:endParaRPr>
          </a:p>
        </p:txBody>
      </p:sp>
      <p:sp>
        <p:nvSpPr>
          <p:cNvPr id="2" name="TextBox 1">
            <a:extLst>
              <a:ext uri="{FF2B5EF4-FFF2-40B4-BE49-F238E27FC236}">
                <a16:creationId xmlns:a16="http://schemas.microsoft.com/office/drawing/2014/main" id="{0C9987B7-D5B0-B9FE-0F22-A1C266B22B4D}"/>
              </a:ext>
            </a:extLst>
          </p:cNvPr>
          <p:cNvSpPr txBox="1"/>
          <p:nvPr/>
        </p:nvSpPr>
        <p:spPr>
          <a:xfrm>
            <a:off x="9117802" y="325366"/>
            <a:ext cx="2206531" cy="707886"/>
          </a:xfrm>
          <a:prstGeom prst="rect">
            <a:avLst/>
          </a:prstGeom>
          <a:solidFill>
            <a:schemeClr val="accent1">
              <a:hueOff val="0"/>
              <a:satOff val="0"/>
              <a:lumOff val="0"/>
            </a:schemeClr>
          </a:solidFill>
          <a:ln w="22225">
            <a:solidFill>
              <a:schemeClr val="tx1"/>
            </a:solidFill>
          </a:ln>
        </p:spPr>
        <p:txBody>
          <a:bodyPr wrap="square" rtlCol="0">
            <a:spAutoFit/>
          </a:bodyPr>
          <a:lstStyle/>
          <a:p>
            <a:pPr lvl="0" rtl="0"/>
            <a:r>
              <a:rPr lang="en-US" sz="2000" b="1" dirty="0">
                <a:solidFill>
                  <a:schemeClr val="bg1"/>
                </a:solidFill>
                <a:latin typeface="Arial Narrow" panose="020B0606020202030204" pitchFamily="34" charset="0"/>
                <a:cs typeface="Arial"/>
              </a:rPr>
              <a:t>Should I eat dessert before dinner?</a:t>
            </a:r>
            <a:r>
              <a:rPr lang="en-US" sz="2000" b="1" dirty="0">
                <a:solidFill>
                  <a:schemeClr val="bg1"/>
                </a:solidFill>
                <a:latin typeface="Arial Narrow" panose="020B0606020202030204" pitchFamily="34" charset="0"/>
              </a:rPr>
              <a:t> </a:t>
            </a:r>
          </a:p>
        </p:txBody>
      </p:sp>
      <p:sp>
        <p:nvSpPr>
          <p:cNvPr id="6" name="TextBox 5">
            <a:extLst>
              <a:ext uri="{FF2B5EF4-FFF2-40B4-BE49-F238E27FC236}">
                <a16:creationId xmlns:a16="http://schemas.microsoft.com/office/drawing/2014/main" id="{C3171532-544E-D643-1073-4524070AEDF4}"/>
              </a:ext>
            </a:extLst>
          </p:cNvPr>
          <p:cNvSpPr txBox="1"/>
          <p:nvPr/>
        </p:nvSpPr>
        <p:spPr>
          <a:xfrm>
            <a:off x="9117802" y="1636205"/>
            <a:ext cx="2206531" cy="707886"/>
          </a:xfrm>
          <a:prstGeom prst="rect">
            <a:avLst/>
          </a:prstGeom>
          <a:solidFill>
            <a:schemeClr val="accent1">
              <a:hueOff val="0"/>
              <a:satOff val="0"/>
              <a:lumOff val="0"/>
            </a:schemeClr>
          </a:solidFill>
          <a:ln w="22225">
            <a:solidFill>
              <a:schemeClr val="tx1"/>
            </a:solidFill>
          </a:ln>
        </p:spPr>
        <p:txBody>
          <a:bodyPr wrap="square" rtlCol="0">
            <a:spAutoFit/>
          </a:bodyPr>
          <a:lstStyle/>
          <a:p>
            <a:pPr lvl="0" rtl="0"/>
            <a:r>
              <a:rPr lang="en-US" sz="2000" b="1" dirty="0">
                <a:solidFill>
                  <a:schemeClr val="bg1"/>
                </a:solidFill>
                <a:latin typeface="Arial Narrow" panose="020B0606020202030204" pitchFamily="34" charset="0"/>
                <a:cs typeface="Arial"/>
              </a:rPr>
              <a:t>1. Understanding the tradition</a:t>
            </a:r>
            <a:endParaRPr lang="en-US" sz="2000" b="1" dirty="0">
              <a:solidFill>
                <a:schemeClr val="bg1"/>
              </a:solidFill>
              <a:latin typeface="Arial Narrow" panose="020B0606020202030204" pitchFamily="34" charset="0"/>
            </a:endParaRPr>
          </a:p>
        </p:txBody>
      </p:sp>
      <p:sp>
        <p:nvSpPr>
          <p:cNvPr id="7" name="TextBox 6">
            <a:extLst>
              <a:ext uri="{FF2B5EF4-FFF2-40B4-BE49-F238E27FC236}">
                <a16:creationId xmlns:a16="http://schemas.microsoft.com/office/drawing/2014/main" id="{C4CF43EE-60F3-4C60-9F65-97FCB8DC351F}"/>
              </a:ext>
            </a:extLst>
          </p:cNvPr>
          <p:cNvSpPr txBox="1"/>
          <p:nvPr/>
        </p:nvSpPr>
        <p:spPr>
          <a:xfrm>
            <a:off x="9117802" y="2959855"/>
            <a:ext cx="2206531" cy="707886"/>
          </a:xfrm>
          <a:prstGeom prst="rect">
            <a:avLst/>
          </a:prstGeom>
          <a:solidFill>
            <a:schemeClr val="accent1">
              <a:hueOff val="0"/>
              <a:satOff val="0"/>
              <a:lumOff val="0"/>
            </a:schemeClr>
          </a:solidFill>
          <a:ln w="22225">
            <a:solidFill>
              <a:schemeClr val="tx1"/>
            </a:solidFill>
          </a:ln>
        </p:spPr>
        <p:txBody>
          <a:bodyPr wrap="square" rtlCol="0">
            <a:spAutoFit/>
          </a:bodyPr>
          <a:lstStyle/>
          <a:p>
            <a:pPr lvl="0" rtl="0"/>
            <a:r>
              <a:rPr lang="en-US" sz="2000" b="1" dirty="0">
                <a:solidFill>
                  <a:schemeClr val="bg1"/>
                </a:solidFill>
                <a:latin typeface="Arial Narrow" panose="020B0606020202030204" pitchFamily="34" charset="0"/>
                <a:cs typeface="Arial"/>
              </a:rPr>
              <a:t>2. Exploring the appeal</a:t>
            </a:r>
            <a:endParaRPr lang="en-US" sz="2000" b="1" dirty="0">
              <a:solidFill>
                <a:schemeClr val="bg1"/>
              </a:solidFill>
              <a:latin typeface="Arial Narrow" panose="020B0606020202030204" pitchFamily="34" charset="0"/>
            </a:endParaRPr>
          </a:p>
        </p:txBody>
      </p:sp>
      <p:sp>
        <p:nvSpPr>
          <p:cNvPr id="9" name="TextBox 8">
            <a:extLst>
              <a:ext uri="{FF2B5EF4-FFF2-40B4-BE49-F238E27FC236}">
                <a16:creationId xmlns:a16="http://schemas.microsoft.com/office/drawing/2014/main" id="{479F6B98-FE19-AD15-EF5B-40EEBF08E515}"/>
              </a:ext>
            </a:extLst>
          </p:cNvPr>
          <p:cNvSpPr txBox="1"/>
          <p:nvPr/>
        </p:nvSpPr>
        <p:spPr>
          <a:xfrm>
            <a:off x="9117802" y="4219566"/>
            <a:ext cx="2206531" cy="707886"/>
          </a:xfrm>
          <a:prstGeom prst="rect">
            <a:avLst/>
          </a:prstGeom>
          <a:solidFill>
            <a:schemeClr val="accent1">
              <a:hueOff val="0"/>
              <a:satOff val="0"/>
              <a:lumOff val="0"/>
            </a:schemeClr>
          </a:solidFill>
          <a:ln w="22225">
            <a:solidFill>
              <a:schemeClr val="tx1"/>
            </a:solidFill>
          </a:ln>
        </p:spPr>
        <p:txBody>
          <a:bodyPr wrap="square" rtlCol="0">
            <a:spAutoFit/>
          </a:bodyPr>
          <a:lstStyle/>
          <a:p>
            <a:pPr lvl="0" rtl="0"/>
            <a:r>
              <a:rPr lang="en-US" sz="2000" b="1" dirty="0">
                <a:solidFill>
                  <a:schemeClr val="bg1"/>
                </a:solidFill>
                <a:latin typeface="Arial Narrow" panose="020B0606020202030204" pitchFamily="34" charset="0"/>
                <a:cs typeface="Arial"/>
              </a:rPr>
              <a:t>3. Considering Health impacts</a:t>
            </a:r>
            <a:endParaRPr lang="en-US" sz="2000" b="1" dirty="0">
              <a:solidFill>
                <a:schemeClr val="bg1"/>
              </a:solidFill>
              <a:latin typeface="Arial Narrow" panose="020B0606020202030204" pitchFamily="34" charset="0"/>
            </a:endParaRPr>
          </a:p>
        </p:txBody>
      </p:sp>
      <p:sp>
        <p:nvSpPr>
          <p:cNvPr id="10" name="TextBox 9">
            <a:extLst>
              <a:ext uri="{FF2B5EF4-FFF2-40B4-BE49-F238E27FC236}">
                <a16:creationId xmlns:a16="http://schemas.microsoft.com/office/drawing/2014/main" id="{A07BCAFF-DF47-FD7C-314E-EF9EAD457095}"/>
              </a:ext>
            </a:extLst>
          </p:cNvPr>
          <p:cNvSpPr txBox="1"/>
          <p:nvPr/>
        </p:nvSpPr>
        <p:spPr>
          <a:xfrm>
            <a:off x="9043718" y="5509732"/>
            <a:ext cx="2396721" cy="707886"/>
          </a:xfrm>
          <a:prstGeom prst="rect">
            <a:avLst/>
          </a:prstGeom>
          <a:solidFill>
            <a:schemeClr val="accent1">
              <a:hueOff val="0"/>
              <a:satOff val="0"/>
              <a:lumOff val="0"/>
            </a:schemeClr>
          </a:solidFill>
          <a:ln w="22225">
            <a:solidFill>
              <a:schemeClr val="tx1"/>
            </a:solidFill>
          </a:ln>
        </p:spPr>
        <p:txBody>
          <a:bodyPr wrap="square" rtlCol="0">
            <a:spAutoFit/>
          </a:bodyPr>
          <a:lstStyle/>
          <a:p>
            <a:pPr lvl="0" rtl="0"/>
            <a:r>
              <a:rPr lang="en-US" sz="2000" b="1" dirty="0">
                <a:solidFill>
                  <a:schemeClr val="bg1"/>
                </a:solidFill>
                <a:latin typeface="Arial Narrow" panose="020B0606020202030204" pitchFamily="34" charset="0"/>
                <a:cs typeface="Arial"/>
              </a:rPr>
              <a:t>4. Balancing enjoyment &amp;  nutrition</a:t>
            </a:r>
            <a:endParaRPr lang="en-US" sz="2000" b="1" dirty="0">
              <a:solidFill>
                <a:schemeClr val="bg1"/>
              </a:solidFill>
              <a:latin typeface="Arial Narrow" panose="020B0606020202030204" pitchFamily="34" charset="0"/>
            </a:endParaRPr>
          </a:p>
        </p:txBody>
      </p:sp>
      <p:sp>
        <p:nvSpPr>
          <p:cNvPr id="11" name="TextBox 10">
            <a:extLst>
              <a:ext uri="{FF2B5EF4-FFF2-40B4-BE49-F238E27FC236}">
                <a16:creationId xmlns:a16="http://schemas.microsoft.com/office/drawing/2014/main" id="{E531A3A1-3622-DF3D-74B7-045B9A405FBC}"/>
              </a:ext>
            </a:extLst>
          </p:cNvPr>
          <p:cNvSpPr txBox="1"/>
          <p:nvPr/>
        </p:nvSpPr>
        <p:spPr>
          <a:xfrm>
            <a:off x="2281655" y="5411134"/>
            <a:ext cx="6012493" cy="1015663"/>
          </a:xfrm>
          <a:prstGeom prst="rect">
            <a:avLst/>
          </a:prstGeom>
          <a:solidFill>
            <a:schemeClr val="accent1">
              <a:hueOff val="0"/>
              <a:satOff val="0"/>
              <a:lumOff val="0"/>
            </a:schemeClr>
          </a:solidFill>
          <a:ln w="22225">
            <a:solidFill>
              <a:schemeClr val="tx1"/>
            </a:solidFill>
          </a:ln>
        </p:spPr>
        <p:txBody>
          <a:bodyPr wrap="square" rtlCol="0">
            <a:spAutoFit/>
          </a:bodyPr>
          <a:lstStyle/>
          <a:p>
            <a:r>
              <a:rPr lang="en-US" sz="2000" b="1" dirty="0">
                <a:solidFill>
                  <a:schemeClr val="bg1"/>
                </a:solidFill>
                <a:latin typeface="Arial Narrow" panose="020B0606020202030204" pitchFamily="34" charset="0"/>
                <a:cs typeface="Arial"/>
              </a:rPr>
              <a:t>5. FINAL VERDICT. Occasionally YES. </a:t>
            </a:r>
            <a:r>
              <a:rPr lang="en-US" sz="2000" b="1" dirty="0">
                <a:solidFill>
                  <a:schemeClr val="bg1"/>
                </a:solidFill>
                <a:latin typeface="Arial Narrow" panose="020B0606020202030204" pitchFamily="34" charset="0"/>
                <a:ea typeface="+mn-lt"/>
                <a:cs typeface="+mn-lt"/>
              </a:rPr>
              <a:t>As long as it doesn’t replace balanced eating entirely, dessert-first dining can be a delightful way to embrace life's sweeter moments</a:t>
            </a:r>
            <a:r>
              <a:rPr lang="en-US" sz="2000" dirty="0">
                <a:solidFill>
                  <a:schemeClr val="bg1"/>
                </a:solidFill>
                <a:latin typeface="Arial"/>
                <a:ea typeface="+mn-lt"/>
                <a:cs typeface="+mn-lt"/>
              </a:rPr>
              <a:t>.</a:t>
            </a:r>
            <a:endParaRPr lang="en-US" sz="2000" b="1" dirty="0">
              <a:solidFill>
                <a:schemeClr val="bg1"/>
              </a:solidFill>
              <a:latin typeface="Arial Narrow" panose="020B0606020202030204" pitchFamily="34" charset="0"/>
            </a:endParaRPr>
          </a:p>
        </p:txBody>
      </p:sp>
      <p:cxnSp>
        <p:nvCxnSpPr>
          <p:cNvPr id="14" name="Straight Arrow Connector 13">
            <a:extLst>
              <a:ext uri="{FF2B5EF4-FFF2-40B4-BE49-F238E27FC236}">
                <a16:creationId xmlns:a16="http://schemas.microsoft.com/office/drawing/2014/main" id="{57FF8F88-6B49-5ED2-5198-ED19728529E7}"/>
              </a:ext>
            </a:extLst>
          </p:cNvPr>
          <p:cNvCxnSpPr>
            <a:cxnSpLocks/>
            <a:endCxn id="6" idx="0"/>
          </p:cNvCxnSpPr>
          <p:nvPr/>
        </p:nvCxnSpPr>
        <p:spPr>
          <a:xfrm>
            <a:off x="10221067" y="1171099"/>
            <a:ext cx="1" cy="465106"/>
          </a:xfrm>
          <a:prstGeom prst="straightConnector1">
            <a:avLst/>
          </a:prstGeom>
          <a:ln w="603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4BB9883-20FF-7AF7-76C7-7D48E684EC45}"/>
              </a:ext>
            </a:extLst>
          </p:cNvPr>
          <p:cNvCxnSpPr>
            <a:cxnSpLocks/>
          </p:cNvCxnSpPr>
          <p:nvPr/>
        </p:nvCxnSpPr>
        <p:spPr>
          <a:xfrm>
            <a:off x="10221066" y="2412625"/>
            <a:ext cx="1" cy="465106"/>
          </a:xfrm>
          <a:prstGeom prst="straightConnector1">
            <a:avLst/>
          </a:prstGeom>
          <a:ln w="603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B4FCD90-163A-93DC-184C-B191589F0D5B}"/>
              </a:ext>
            </a:extLst>
          </p:cNvPr>
          <p:cNvCxnSpPr>
            <a:cxnSpLocks/>
          </p:cNvCxnSpPr>
          <p:nvPr/>
        </p:nvCxnSpPr>
        <p:spPr>
          <a:xfrm>
            <a:off x="10221065" y="3707237"/>
            <a:ext cx="1" cy="465106"/>
          </a:xfrm>
          <a:prstGeom prst="straightConnector1">
            <a:avLst/>
          </a:prstGeom>
          <a:ln w="603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A0A6B25-28E5-F019-128B-6893DFA2C802}"/>
              </a:ext>
            </a:extLst>
          </p:cNvPr>
          <p:cNvCxnSpPr>
            <a:cxnSpLocks/>
          </p:cNvCxnSpPr>
          <p:nvPr/>
        </p:nvCxnSpPr>
        <p:spPr>
          <a:xfrm>
            <a:off x="10208141" y="4933557"/>
            <a:ext cx="1" cy="465106"/>
          </a:xfrm>
          <a:prstGeom prst="straightConnector1">
            <a:avLst/>
          </a:prstGeom>
          <a:ln w="603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1ECC830-7AEF-764C-2306-5EEBEC25B36E}"/>
              </a:ext>
            </a:extLst>
          </p:cNvPr>
          <p:cNvCxnSpPr>
            <a:cxnSpLocks/>
          </p:cNvCxnSpPr>
          <p:nvPr/>
        </p:nvCxnSpPr>
        <p:spPr>
          <a:xfrm flipH="1">
            <a:off x="8444460" y="5884780"/>
            <a:ext cx="448946" cy="0"/>
          </a:xfrm>
          <a:prstGeom prst="straightConnector1">
            <a:avLst/>
          </a:prstGeom>
          <a:ln w="603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205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11</a:t>
            </a:fld>
            <a:endParaRPr lang="en-US" dirty="0"/>
          </a:p>
        </p:txBody>
      </p:sp>
      <p:sp>
        <p:nvSpPr>
          <p:cNvPr id="4" name="Title 2">
            <a:extLst>
              <a:ext uri="{FF2B5EF4-FFF2-40B4-BE49-F238E27FC236}">
                <a16:creationId xmlns:a16="http://schemas.microsoft.com/office/drawing/2014/main" id="{59CA1BD4-9EB3-79DC-D651-45F949C10445}"/>
              </a:ext>
            </a:extLst>
          </p:cNvPr>
          <p:cNvSpPr txBox="1">
            <a:spLocks/>
          </p:cNvSpPr>
          <p:nvPr/>
        </p:nvSpPr>
        <p:spPr>
          <a:xfrm>
            <a:off x="1036249" y="555444"/>
            <a:ext cx="4763302" cy="647004"/>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Iterative prompting</a:t>
            </a:r>
          </a:p>
        </p:txBody>
      </p:sp>
      <p:sp>
        <p:nvSpPr>
          <p:cNvPr id="8" name="TextBox 7">
            <a:extLst>
              <a:ext uri="{FF2B5EF4-FFF2-40B4-BE49-F238E27FC236}">
                <a16:creationId xmlns:a16="http://schemas.microsoft.com/office/drawing/2014/main" id="{F616984C-0423-FE20-C3A4-BBE1799DC834}"/>
              </a:ext>
            </a:extLst>
          </p:cNvPr>
          <p:cNvSpPr txBox="1"/>
          <p:nvPr/>
        </p:nvSpPr>
        <p:spPr>
          <a:xfrm>
            <a:off x="612437" y="1573172"/>
            <a:ext cx="7231116" cy="3970318"/>
          </a:xfrm>
          <a:prstGeom prst="rect">
            <a:avLst/>
          </a:prstGeom>
          <a:solidFill>
            <a:srgbClr val="99FF99">
              <a:alpha val="51000"/>
            </a:srgb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Ask a question multiple times</a:t>
            </a: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Start with a broad search - UK, Christmas</a:t>
            </a: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Make small changes to your question as you go along</a:t>
            </a: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Clarify if the response is unclear</a:t>
            </a: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Encourage deeper understanding as each question builds on the previous one</a:t>
            </a: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Remember -  AI is learning from your dataset</a:t>
            </a:r>
            <a:endParaRPr lang="en-GB" sz="2400" dirty="0">
              <a:solidFill>
                <a:schemeClr val="dk1"/>
              </a:solidFill>
              <a:latin typeface="Arial"/>
              <a:cs typeface="Arial"/>
            </a:endParaRPr>
          </a:p>
        </p:txBody>
      </p:sp>
      <p:cxnSp>
        <p:nvCxnSpPr>
          <p:cNvPr id="169" name="Straight Connector 168">
            <a:extLst>
              <a:ext uri="{FF2B5EF4-FFF2-40B4-BE49-F238E27FC236}">
                <a16:creationId xmlns:a16="http://schemas.microsoft.com/office/drawing/2014/main" id="{D111FE4B-DE37-377A-32D1-3E98972B54DD}"/>
              </a:ext>
              <a:ext uri="{C183D7F6-B498-43B3-948B-1728B52AA6E4}">
                <adec:decorative xmlns:adec="http://schemas.microsoft.com/office/drawing/2017/decorative" val="1"/>
              </a:ext>
            </a:extLst>
          </p:cNvPr>
          <p:cNvCxnSpPr>
            <a:cxnSpLocks/>
          </p:cNvCxnSpPr>
          <p:nvPr/>
        </p:nvCxnSpPr>
        <p:spPr>
          <a:xfrm>
            <a:off x="1034707" y="1285489"/>
            <a:ext cx="4498871"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DE1B2411-37F6-A2C6-B075-9C3E8E1C8D61}"/>
              </a:ext>
            </a:extLst>
          </p:cNvPr>
          <p:cNvCxnSpPr>
            <a:cxnSpLocks/>
          </p:cNvCxnSpPr>
          <p:nvPr/>
        </p:nvCxnSpPr>
        <p:spPr>
          <a:xfrm>
            <a:off x="10369290" y="1836437"/>
            <a:ext cx="1" cy="465106"/>
          </a:xfrm>
          <a:prstGeom prst="straightConnector1">
            <a:avLst/>
          </a:prstGeom>
          <a:ln w="603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532BED6-4D46-CA39-DFE8-A2AAC418735B}"/>
              </a:ext>
            </a:extLst>
          </p:cNvPr>
          <p:cNvCxnSpPr>
            <a:cxnSpLocks/>
          </p:cNvCxnSpPr>
          <p:nvPr/>
        </p:nvCxnSpPr>
        <p:spPr>
          <a:xfrm>
            <a:off x="10369290" y="3886510"/>
            <a:ext cx="1" cy="465106"/>
          </a:xfrm>
          <a:prstGeom prst="straightConnector1">
            <a:avLst/>
          </a:prstGeom>
          <a:ln w="603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1" name="Isosceles Triangle 10">
            <a:extLst>
              <a:ext uri="{FF2B5EF4-FFF2-40B4-BE49-F238E27FC236}">
                <a16:creationId xmlns:a16="http://schemas.microsoft.com/office/drawing/2014/main" id="{6FAAF928-C0C6-EB0E-B78D-CE4195FA201F}"/>
              </a:ext>
            </a:extLst>
          </p:cNvPr>
          <p:cNvSpPr/>
          <p:nvPr/>
        </p:nvSpPr>
        <p:spPr>
          <a:xfrm>
            <a:off x="8278881" y="33454"/>
            <a:ext cx="3505026" cy="6281794"/>
          </a:xfrm>
          <a:prstGeom prst="triangle">
            <a:avLst/>
          </a:prstGeom>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0A73670-49FC-60CD-C783-AEABD9119C99}"/>
              </a:ext>
            </a:extLst>
          </p:cNvPr>
          <p:cNvSpPr txBox="1"/>
          <p:nvPr/>
        </p:nvSpPr>
        <p:spPr>
          <a:xfrm>
            <a:off x="8921908" y="751949"/>
            <a:ext cx="2293148" cy="707886"/>
          </a:xfrm>
          <a:prstGeom prst="rect">
            <a:avLst/>
          </a:prstGeom>
          <a:solidFill>
            <a:srgbClr val="C00000"/>
          </a:solidFill>
          <a:ln w="22225">
            <a:solidFill>
              <a:schemeClr val="tx1"/>
            </a:solidFill>
          </a:ln>
        </p:spPr>
        <p:txBody>
          <a:bodyPr wrap="square" rtlCol="0">
            <a:spAutoFit/>
          </a:bodyPr>
          <a:lstStyle/>
          <a:p>
            <a:pPr algn="ctr"/>
            <a:r>
              <a:rPr lang="en-US" sz="2000" b="1" dirty="0">
                <a:solidFill>
                  <a:schemeClr val="bg1"/>
                </a:solidFill>
                <a:latin typeface="Arial Narrow" panose="020B0606020202030204" pitchFamily="34" charset="0"/>
                <a:cs typeface="Arial"/>
              </a:rPr>
              <a:t>Name some UK Christmas markets ?</a:t>
            </a:r>
            <a:endParaRPr lang="en-US" sz="2000" b="1" dirty="0">
              <a:solidFill>
                <a:schemeClr val="bg1"/>
              </a:solidFill>
              <a:latin typeface="Arial Narrow" panose="020B0606020202030204" pitchFamily="34" charset="0"/>
            </a:endParaRPr>
          </a:p>
        </p:txBody>
      </p:sp>
      <p:sp>
        <p:nvSpPr>
          <p:cNvPr id="14" name="TextBox 13">
            <a:extLst>
              <a:ext uri="{FF2B5EF4-FFF2-40B4-BE49-F238E27FC236}">
                <a16:creationId xmlns:a16="http://schemas.microsoft.com/office/drawing/2014/main" id="{686E49AD-1288-9E30-3FCD-C6305BC84269}"/>
              </a:ext>
            </a:extLst>
          </p:cNvPr>
          <p:cNvSpPr txBox="1"/>
          <p:nvPr/>
        </p:nvSpPr>
        <p:spPr>
          <a:xfrm>
            <a:off x="8844504" y="1810299"/>
            <a:ext cx="2525738" cy="1015663"/>
          </a:xfrm>
          <a:prstGeom prst="rect">
            <a:avLst/>
          </a:prstGeom>
          <a:solidFill>
            <a:srgbClr val="C00000"/>
          </a:solidFill>
          <a:ln w="22225">
            <a:solidFill>
              <a:schemeClr val="tx1"/>
            </a:solidFill>
          </a:ln>
        </p:spPr>
        <p:txBody>
          <a:bodyPr wrap="square" rtlCol="0">
            <a:spAutoFit/>
          </a:bodyPr>
          <a:lstStyle/>
          <a:p>
            <a:pPr algn="ctr"/>
            <a:r>
              <a:rPr lang="en-US" sz="2000" b="1" dirty="0">
                <a:solidFill>
                  <a:schemeClr val="bg1"/>
                </a:solidFill>
                <a:latin typeface="Arial Narrow" panose="020B0606020202030204" pitchFamily="34" charset="0"/>
                <a:cs typeface="Arial"/>
              </a:rPr>
              <a:t>What are the must buy food items at UK Christmas markets?</a:t>
            </a:r>
            <a:endParaRPr lang="en-US" sz="2000" b="1" dirty="0">
              <a:solidFill>
                <a:schemeClr val="bg1"/>
              </a:solidFill>
              <a:latin typeface="Arial Narrow" panose="020B0606020202030204" pitchFamily="34" charset="0"/>
            </a:endParaRPr>
          </a:p>
        </p:txBody>
      </p:sp>
      <p:sp>
        <p:nvSpPr>
          <p:cNvPr id="2" name="TextBox 1">
            <a:extLst>
              <a:ext uri="{FF2B5EF4-FFF2-40B4-BE49-F238E27FC236}">
                <a16:creationId xmlns:a16="http://schemas.microsoft.com/office/drawing/2014/main" id="{E1CE3414-335E-9DA4-CE81-AFD521FDFE09}"/>
              </a:ext>
            </a:extLst>
          </p:cNvPr>
          <p:cNvSpPr txBox="1"/>
          <p:nvPr/>
        </p:nvSpPr>
        <p:spPr>
          <a:xfrm>
            <a:off x="8521034" y="3200916"/>
            <a:ext cx="3020720" cy="1015663"/>
          </a:xfrm>
          <a:prstGeom prst="rect">
            <a:avLst/>
          </a:prstGeom>
          <a:solidFill>
            <a:srgbClr val="C00000"/>
          </a:solidFill>
          <a:ln w="22225">
            <a:solidFill>
              <a:schemeClr val="tx1"/>
            </a:solidFill>
          </a:ln>
        </p:spPr>
        <p:txBody>
          <a:bodyPr wrap="square" rtlCol="0">
            <a:spAutoFit/>
          </a:bodyPr>
          <a:lstStyle/>
          <a:p>
            <a:pPr algn="ctr"/>
            <a:r>
              <a:rPr lang="en-US" sz="2000" b="1" dirty="0">
                <a:solidFill>
                  <a:schemeClr val="bg1"/>
                </a:solidFill>
                <a:latin typeface="Arial Narrow" panose="020B0606020202030204" pitchFamily="34" charset="0"/>
                <a:cs typeface="Arial"/>
              </a:rPr>
              <a:t>What makes Birmingham's Christmas market the best in the UK? </a:t>
            </a:r>
            <a:endParaRPr lang="en-US" sz="2000" b="1" dirty="0">
              <a:solidFill>
                <a:schemeClr val="bg1"/>
              </a:solidFill>
              <a:latin typeface="Arial Narrow" panose="020B0606020202030204" pitchFamily="34" charset="0"/>
            </a:endParaRPr>
          </a:p>
        </p:txBody>
      </p:sp>
      <p:sp>
        <p:nvSpPr>
          <p:cNvPr id="6" name="TextBox 5">
            <a:extLst>
              <a:ext uri="{FF2B5EF4-FFF2-40B4-BE49-F238E27FC236}">
                <a16:creationId xmlns:a16="http://schemas.microsoft.com/office/drawing/2014/main" id="{EE55DB82-F1C9-2978-37FC-30C19BECD84E}"/>
              </a:ext>
            </a:extLst>
          </p:cNvPr>
          <p:cNvSpPr txBox="1"/>
          <p:nvPr/>
        </p:nvSpPr>
        <p:spPr>
          <a:xfrm>
            <a:off x="8504802" y="4567043"/>
            <a:ext cx="3127360" cy="1323439"/>
          </a:xfrm>
          <a:prstGeom prst="rect">
            <a:avLst/>
          </a:prstGeom>
          <a:solidFill>
            <a:srgbClr val="C00000"/>
          </a:solidFill>
          <a:ln w="22225">
            <a:solidFill>
              <a:schemeClr val="tx1"/>
            </a:solidFill>
          </a:ln>
        </p:spPr>
        <p:txBody>
          <a:bodyPr wrap="square" rtlCol="0">
            <a:spAutoFit/>
          </a:bodyPr>
          <a:lstStyle/>
          <a:p>
            <a:pPr algn="ctr"/>
            <a:r>
              <a:rPr lang="en-US" sz="2000" b="1" dirty="0">
                <a:solidFill>
                  <a:schemeClr val="bg1"/>
                </a:solidFill>
                <a:latin typeface="Arial Narrow" panose="020B0606020202030204" pitchFamily="34" charset="0"/>
                <a:cs typeface="Arial"/>
              </a:rPr>
              <a:t>What makes the food at Birmingham’s Christmas market so special compared to others in the  UK ?</a:t>
            </a:r>
          </a:p>
        </p:txBody>
      </p:sp>
    </p:spTree>
    <p:extLst>
      <p:ext uri="{BB962C8B-B14F-4D97-AF65-F5344CB8AC3E}">
        <p14:creationId xmlns:p14="http://schemas.microsoft.com/office/powerpoint/2010/main" val="3567828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E15F1B5-B4D3-41D9-6D56-00FDB925DA7E}"/>
            </a:ext>
          </a:extLst>
        </p:cNvPr>
        <p:cNvGrpSpPr/>
        <p:nvPr/>
      </p:nvGrpSpPr>
      <p:grpSpPr>
        <a:xfrm>
          <a:off x="0" y="0"/>
          <a:ext cx="0" cy="0"/>
          <a:chOff x="0" y="0"/>
          <a:chExt cx="0" cy="0"/>
        </a:xfrm>
      </p:grpSpPr>
      <p:sp>
        <p:nvSpPr>
          <p:cNvPr id="20" name="Title 1">
            <a:extLst>
              <a:ext uri="{FF2B5EF4-FFF2-40B4-BE49-F238E27FC236}">
                <a16:creationId xmlns:a16="http://schemas.microsoft.com/office/drawing/2014/main" id="{9283C3E2-5BAF-C829-75DD-3674F66B12E6}"/>
              </a:ext>
            </a:extLst>
          </p:cNvPr>
          <p:cNvSpPr>
            <a:spLocks noGrp="1"/>
          </p:cNvSpPr>
          <p:nvPr>
            <p:ph type="title"/>
          </p:nvPr>
        </p:nvSpPr>
        <p:spPr>
          <a:xfrm>
            <a:off x="708983" y="373210"/>
            <a:ext cx="9304812" cy="604841"/>
          </a:xfrm>
        </p:spPr>
        <p:txBody>
          <a:bodyPr>
            <a:noAutofit/>
          </a:bodyPr>
          <a:lstStyle/>
          <a:p>
            <a:r>
              <a:rPr lang="en-US" dirty="0">
                <a:solidFill>
                  <a:srgbClr val="002060"/>
                </a:solidFill>
              </a:rPr>
              <a:t>Conventional and AI search - Similarities</a:t>
            </a:r>
          </a:p>
        </p:txBody>
      </p:sp>
      <p:sp>
        <p:nvSpPr>
          <p:cNvPr id="13" name="Slide Number Placeholder 12">
            <a:extLst>
              <a:ext uri="{FF2B5EF4-FFF2-40B4-BE49-F238E27FC236}">
                <a16:creationId xmlns:a16="http://schemas.microsoft.com/office/drawing/2014/main" id="{2DFCE01E-7C5B-80B9-64A3-6244ED31AE55}"/>
              </a:ext>
            </a:extLst>
          </p:cNvPr>
          <p:cNvSpPr>
            <a:spLocks noGrp="1"/>
          </p:cNvSpPr>
          <p:nvPr>
            <p:ph type="sldNum" sz="quarter" idx="12"/>
          </p:nvPr>
        </p:nvSpPr>
        <p:spPr>
          <a:xfrm>
            <a:off x="11632162" y="6453002"/>
            <a:ext cx="429207" cy="365125"/>
          </a:xfrm>
        </p:spPr>
        <p:txBody>
          <a:bodyPr anchor="ctr">
            <a:normAutofit/>
          </a:bodyPr>
          <a:lstStyle/>
          <a:p>
            <a:pPr>
              <a:spcAft>
                <a:spcPts val="600"/>
              </a:spcAft>
            </a:pPr>
            <a:fld id="{7782931A-7D25-4B4B-9464-57AE418934A3}" type="slidenum">
              <a:rPr lang="en-US" smtClean="0"/>
              <a:pPr>
                <a:spcAft>
                  <a:spcPts val="600"/>
                </a:spcAft>
              </a:pPr>
              <a:t>12</a:t>
            </a:fld>
            <a:endParaRPr lang="en-US"/>
          </a:p>
        </p:txBody>
      </p:sp>
      <p:cxnSp>
        <p:nvCxnSpPr>
          <p:cNvPr id="2" name="Straight Connector 1">
            <a:extLst>
              <a:ext uri="{FF2B5EF4-FFF2-40B4-BE49-F238E27FC236}">
                <a16:creationId xmlns:a16="http://schemas.microsoft.com/office/drawing/2014/main" id="{85F4A6B9-016F-C209-FCA9-59ABF59551D7}"/>
              </a:ext>
              <a:ext uri="{C183D7F6-B498-43B3-948B-1728B52AA6E4}">
                <adec:decorative xmlns:adec="http://schemas.microsoft.com/office/drawing/2017/decorative" val="1"/>
              </a:ext>
            </a:extLst>
          </p:cNvPr>
          <p:cNvCxnSpPr>
            <a:cxnSpLocks/>
          </p:cNvCxnSpPr>
          <p:nvPr/>
        </p:nvCxnSpPr>
        <p:spPr>
          <a:xfrm>
            <a:off x="1034707" y="1094904"/>
            <a:ext cx="10122586" cy="13766"/>
          </a:xfrm>
          <a:prstGeom prst="line">
            <a:avLst/>
          </a:prstGeom>
          <a:ln w="76200"/>
        </p:spPr>
        <p:style>
          <a:lnRef idx="1">
            <a:schemeClr val="dk1"/>
          </a:lnRef>
          <a:fillRef idx="0">
            <a:schemeClr val="dk1"/>
          </a:fillRef>
          <a:effectRef idx="0">
            <a:schemeClr val="dk1"/>
          </a:effectRef>
          <a:fontRef idx="minor">
            <a:schemeClr val="tx1"/>
          </a:fontRef>
        </p:style>
      </p:cxnSp>
      <p:graphicFrame>
        <p:nvGraphicFramePr>
          <p:cNvPr id="4" name="Table 3">
            <a:extLst>
              <a:ext uri="{FF2B5EF4-FFF2-40B4-BE49-F238E27FC236}">
                <a16:creationId xmlns:a16="http://schemas.microsoft.com/office/drawing/2014/main" id="{5394AF65-F275-D179-5923-62911F7D0F6D}"/>
              </a:ext>
            </a:extLst>
          </p:cNvPr>
          <p:cNvGraphicFramePr>
            <a:graphicFrameLocks noGrp="1"/>
          </p:cNvGraphicFramePr>
          <p:nvPr>
            <p:extLst>
              <p:ext uri="{D42A27DB-BD31-4B8C-83A1-F6EECF244321}">
                <p14:modId xmlns:p14="http://schemas.microsoft.com/office/powerpoint/2010/main" val="1150854652"/>
              </p:ext>
            </p:extLst>
          </p:nvPr>
        </p:nvGraphicFramePr>
        <p:xfrm>
          <a:off x="708984" y="1245354"/>
          <a:ext cx="10652124" cy="5035574"/>
        </p:xfrm>
        <a:graphic>
          <a:graphicData uri="http://schemas.openxmlformats.org/drawingml/2006/table">
            <a:tbl>
              <a:tblPr firstRow="1" firstCol="1" bandRow="1">
                <a:tableStyleId>{5C22544A-7EE6-4342-B048-85BDC9FD1C3A}</a:tableStyleId>
              </a:tblPr>
              <a:tblGrid>
                <a:gridCol w="522131">
                  <a:extLst>
                    <a:ext uri="{9D8B030D-6E8A-4147-A177-3AD203B41FA5}">
                      <a16:colId xmlns:a16="http://schemas.microsoft.com/office/drawing/2014/main" val="3659637257"/>
                    </a:ext>
                  </a:extLst>
                </a:gridCol>
                <a:gridCol w="1900877">
                  <a:extLst>
                    <a:ext uri="{9D8B030D-6E8A-4147-A177-3AD203B41FA5}">
                      <a16:colId xmlns:a16="http://schemas.microsoft.com/office/drawing/2014/main" val="3762330954"/>
                    </a:ext>
                  </a:extLst>
                </a:gridCol>
                <a:gridCol w="8229116">
                  <a:extLst>
                    <a:ext uri="{9D8B030D-6E8A-4147-A177-3AD203B41FA5}">
                      <a16:colId xmlns:a16="http://schemas.microsoft.com/office/drawing/2014/main" val="1148928352"/>
                    </a:ext>
                  </a:extLst>
                </a:gridCol>
              </a:tblGrid>
              <a:tr h="483238">
                <a:tc>
                  <a:txBody>
                    <a:bodyPr/>
                    <a:lstStyle/>
                    <a:p>
                      <a:pPr algn="ctr">
                        <a:lnSpc>
                          <a:spcPct val="107000"/>
                        </a:lnSpc>
                        <a:spcAft>
                          <a:spcPts val="800"/>
                        </a:spcAft>
                      </a:pPr>
                      <a:r>
                        <a:rPr lang="en-GB" sz="1200" kern="100">
                          <a:effectLst/>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400" kern="100" dirty="0">
                          <a:effectLst/>
                          <a:latin typeface="Arial Narrow" panose="020B0606020202030204" pitchFamily="34" charset="0"/>
                        </a:rPr>
                        <a:t>Parameters</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400" kern="100" dirty="0">
                          <a:effectLst/>
                          <a:latin typeface="Arial Narrow" panose="020B0606020202030204" pitchFamily="34" charset="0"/>
                        </a:rPr>
                        <a:t>Indicators</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4801121"/>
                  </a:ext>
                </a:extLst>
              </a:tr>
              <a:tr h="522748">
                <a:tc>
                  <a:txBody>
                    <a:bodyPr/>
                    <a:lstStyle/>
                    <a:p>
                      <a:pPr algn="ctr">
                        <a:lnSpc>
                          <a:spcPct val="107000"/>
                        </a:lnSpc>
                        <a:spcAft>
                          <a:spcPts val="800"/>
                        </a:spcAft>
                      </a:pPr>
                      <a:r>
                        <a:rPr lang="en-GB" sz="1800" kern="100">
                          <a:effectLst/>
                        </a:rPr>
                        <a:t>1</a:t>
                      </a:r>
                      <a:endParaRPr lang="en-GB"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b="1" kern="100" dirty="0">
                          <a:effectLst/>
                          <a:latin typeface="Arial Narrow" panose="020B0606020202030204" pitchFamily="34" charset="0"/>
                        </a:rPr>
                        <a:t>Searching</a:t>
                      </a:r>
                      <a:endParaRPr lang="en-GB" sz="24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en-GB" sz="2400" kern="100" dirty="0">
                          <a:effectLst/>
                          <a:latin typeface="Arial Narrow" panose="020B0606020202030204" pitchFamily="34" charset="0"/>
                        </a:rPr>
                        <a:t>Both require specific inputs to retrieve information. Search can be made narrow or broad to refine results</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1100814"/>
                  </a:ext>
                </a:extLst>
              </a:tr>
              <a:tr h="789532">
                <a:tc>
                  <a:txBody>
                    <a:bodyPr/>
                    <a:lstStyle/>
                    <a:p>
                      <a:pPr algn="ctr">
                        <a:lnSpc>
                          <a:spcPct val="107000"/>
                        </a:lnSpc>
                        <a:spcAft>
                          <a:spcPts val="800"/>
                        </a:spcAft>
                      </a:pPr>
                      <a:r>
                        <a:rPr lang="en-GB" sz="1800" kern="100">
                          <a:effectLst/>
                        </a:rPr>
                        <a:t>2</a:t>
                      </a:r>
                      <a:endParaRPr lang="en-GB"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b="1" kern="100" dirty="0">
                          <a:effectLst/>
                          <a:latin typeface="Arial Narrow" panose="020B0606020202030204" pitchFamily="34" charset="0"/>
                        </a:rPr>
                        <a:t>Technology</a:t>
                      </a:r>
                      <a:endParaRPr lang="en-GB" sz="24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en-GB" sz="2400" kern="100" dirty="0">
                          <a:effectLst/>
                          <a:latin typeface="Arial Narrow" panose="020B0606020202030204" pitchFamily="34" charset="0"/>
                        </a:rPr>
                        <a:t>Both require purchase/subscription, access and knowledge (hardware and software) creating a Digital Divide</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535632"/>
                  </a:ext>
                </a:extLst>
              </a:tr>
              <a:tr h="256397">
                <a:tc>
                  <a:txBody>
                    <a:bodyPr/>
                    <a:lstStyle/>
                    <a:p>
                      <a:pPr algn="ctr">
                        <a:lnSpc>
                          <a:spcPct val="107000"/>
                        </a:lnSpc>
                        <a:spcAft>
                          <a:spcPts val="800"/>
                        </a:spcAft>
                      </a:pPr>
                      <a:r>
                        <a:rPr lang="en-GB" sz="1800" kern="100">
                          <a:effectLst/>
                        </a:rPr>
                        <a:t>3</a:t>
                      </a:r>
                      <a:endParaRPr lang="en-GB"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b="1" kern="100" dirty="0">
                          <a:effectLst/>
                          <a:latin typeface="Arial Narrow" panose="020B0606020202030204" pitchFamily="34" charset="0"/>
                        </a:rPr>
                        <a:t>Speed</a:t>
                      </a:r>
                      <a:endParaRPr lang="en-GB" sz="24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en-GB" sz="2400" kern="100" dirty="0">
                          <a:effectLst/>
                          <a:latin typeface="Arial Narrow" panose="020B0606020202030204" pitchFamily="34" charset="0"/>
                        </a:rPr>
                        <a:t>Nanoseconds – and getting better</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1023364"/>
                  </a:ext>
                </a:extLst>
              </a:tr>
              <a:tr h="522748">
                <a:tc>
                  <a:txBody>
                    <a:bodyPr/>
                    <a:lstStyle/>
                    <a:p>
                      <a:pPr algn="ctr">
                        <a:lnSpc>
                          <a:spcPct val="107000"/>
                        </a:lnSpc>
                        <a:spcAft>
                          <a:spcPts val="800"/>
                        </a:spcAft>
                      </a:pPr>
                      <a:r>
                        <a:rPr lang="en-GB" sz="1800" kern="100">
                          <a:effectLst/>
                        </a:rPr>
                        <a:t>4</a:t>
                      </a:r>
                      <a:endParaRPr lang="en-GB"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b="1" kern="100" dirty="0">
                          <a:effectLst/>
                          <a:latin typeface="Arial Narrow" panose="020B0606020202030204" pitchFamily="34" charset="0"/>
                        </a:rPr>
                        <a:t>Algorithm</a:t>
                      </a:r>
                      <a:endParaRPr lang="en-GB" sz="24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en-GB" sz="2400" kern="100" dirty="0">
                          <a:effectLst/>
                          <a:latin typeface="Arial Narrow" panose="020B0606020202030204" pitchFamily="34" charset="0"/>
                        </a:rPr>
                        <a:t>Constantly changing but concealed because it is revenue generating</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7127415"/>
                  </a:ext>
                </a:extLst>
              </a:tr>
              <a:tr h="256397">
                <a:tc>
                  <a:txBody>
                    <a:bodyPr/>
                    <a:lstStyle/>
                    <a:p>
                      <a:pPr algn="ctr">
                        <a:lnSpc>
                          <a:spcPct val="107000"/>
                        </a:lnSpc>
                        <a:spcAft>
                          <a:spcPts val="800"/>
                        </a:spcAft>
                      </a:pPr>
                      <a:r>
                        <a:rPr lang="en-GB" sz="1800" kern="100">
                          <a:effectLst/>
                        </a:rPr>
                        <a:t>5</a:t>
                      </a:r>
                      <a:endParaRPr lang="en-GB"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b="1" kern="100" dirty="0">
                          <a:effectLst/>
                          <a:latin typeface="Arial Narrow" panose="020B0606020202030204" pitchFamily="34" charset="0"/>
                        </a:rPr>
                        <a:t>Results</a:t>
                      </a:r>
                      <a:endParaRPr lang="en-GB" sz="24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en-GB" sz="2400" kern="100" dirty="0">
                          <a:effectLst/>
                          <a:latin typeface="Arial Narrow" panose="020B0606020202030204" pitchFamily="34" charset="0"/>
                        </a:rPr>
                        <a:t>Both extract from large amounts of data</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9215920"/>
                  </a:ext>
                </a:extLst>
              </a:tr>
              <a:tr h="661248">
                <a:tc>
                  <a:txBody>
                    <a:bodyPr/>
                    <a:lstStyle/>
                    <a:p>
                      <a:pPr algn="ctr">
                        <a:lnSpc>
                          <a:spcPct val="107000"/>
                        </a:lnSpc>
                        <a:spcAft>
                          <a:spcPts val="800"/>
                        </a:spcAft>
                      </a:pPr>
                      <a:r>
                        <a:rPr lang="en-GB" sz="1800" kern="100">
                          <a:effectLst/>
                        </a:rPr>
                        <a:t>6</a:t>
                      </a:r>
                      <a:endParaRPr lang="en-GB"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b="1" kern="100" dirty="0">
                          <a:effectLst/>
                          <a:latin typeface="Arial Narrow" panose="020B0606020202030204" pitchFamily="34" charset="0"/>
                        </a:rPr>
                        <a:t>Cost</a:t>
                      </a:r>
                      <a:endParaRPr lang="en-GB" sz="24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en-GB" sz="2400" kern="100" dirty="0">
                          <a:effectLst/>
                          <a:latin typeface="Arial Narrow" panose="020B0606020202030204" pitchFamily="34" charset="0"/>
                        </a:rPr>
                        <a:t>Expensive; Paywall to access and use complete package</a:t>
                      </a:r>
                    </a:p>
                    <a:p>
                      <a:pPr>
                        <a:lnSpc>
                          <a:spcPct val="100000"/>
                        </a:lnSpc>
                        <a:spcAft>
                          <a:spcPts val="0"/>
                        </a:spcAft>
                      </a:pPr>
                      <a:r>
                        <a:rPr lang="en-GB" sz="2400" kern="100" dirty="0">
                          <a:effectLst/>
                          <a:latin typeface="Arial Narrow" panose="020B0606020202030204" pitchFamily="34" charset="0"/>
                        </a:rPr>
                        <a:t>IEEE - £20,000 per year, Paid ChatGPT - £200 per year</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8646656"/>
                  </a:ext>
                </a:extLst>
              </a:tr>
              <a:tr h="522748">
                <a:tc>
                  <a:txBody>
                    <a:bodyPr/>
                    <a:lstStyle/>
                    <a:p>
                      <a:pPr algn="ctr">
                        <a:lnSpc>
                          <a:spcPct val="107000"/>
                        </a:lnSpc>
                        <a:spcAft>
                          <a:spcPts val="800"/>
                        </a:spcAft>
                      </a:pPr>
                      <a:r>
                        <a:rPr lang="en-GB" sz="1800" kern="100" dirty="0">
                          <a:effectLst/>
                        </a:rPr>
                        <a:t>7</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b="1" kern="100" dirty="0">
                          <a:effectLst/>
                          <a:latin typeface="Arial Narrow" panose="020B0606020202030204" pitchFamily="34" charset="0"/>
                        </a:rPr>
                        <a:t>Ethics </a:t>
                      </a:r>
                      <a:endParaRPr lang="en-GB" sz="24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en-GB" sz="2400" kern="100" dirty="0">
                          <a:effectLst/>
                          <a:latin typeface="Arial Narrow" panose="020B0606020202030204" pitchFamily="34" charset="0"/>
                        </a:rPr>
                        <a:t>Data privacy violation: Both Google and AI use your data to know more</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4481663"/>
                  </a:ext>
                </a:extLst>
              </a:tr>
              <a:tr h="522748">
                <a:tc>
                  <a:txBody>
                    <a:bodyPr/>
                    <a:lstStyle/>
                    <a:p>
                      <a:pPr marL="0" algn="ctr" defTabSz="914400" rtl="0" eaLnBrk="1" latinLnBrk="0" hangingPunct="1">
                        <a:lnSpc>
                          <a:spcPct val="107000"/>
                        </a:lnSpc>
                        <a:spcAft>
                          <a:spcPts val="800"/>
                        </a:spcAft>
                      </a:pPr>
                      <a:r>
                        <a:rPr lang="en-GB" sz="1800" b="1" kern="100" dirty="0">
                          <a:solidFill>
                            <a:schemeClr val="lt1"/>
                          </a:solidFill>
                          <a:effectLst/>
                          <a:latin typeface="+mn-lt"/>
                          <a:ea typeface="+mn-ea"/>
                          <a:cs typeface="+mn-cs"/>
                        </a:rPr>
                        <a:t>8</a:t>
                      </a:r>
                    </a:p>
                  </a:txBody>
                  <a:tcPr marL="68580" marR="68580" marT="0" marB="0"/>
                </a:tc>
                <a:tc>
                  <a:txBody>
                    <a:bodyPr/>
                    <a:lstStyle/>
                    <a:p>
                      <a:pPr>
                        <a:lnSpc>
                          <a:spcPct val="107000"/>
                        </a:lnSpc>
                        <a:spcAft>
                          <a:spcPts val="800"/>
                        </a:spcAft>
                      </a:pPr>
                      <a:r>
                        <a:rPr lang="en-GB" sz="2400" b="1" kern="100" dirty="0">
                          <a:effectLst/>
                          <a:latin typeface="Arial Narrow" panose="020B0606020202030204" pitchFamily="34" charset="0"/>
                        </a:rPr>
                        <a:t>Sustainability</a:t>
                      </a:r>
                      <a:endParaRPr lang="en-GB" sz="24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en-GB" sz="2400" kern="100" dirty="0">
                          <a:effectLst/>
                          <a:latin typeface="Arial Narrow" panose="020B0606020202030204" pitchFamily="34" charset="0"/>
                        </a:rPr>
                        <a:t>High energy consumption for data processing and use in both cases</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1701398"/>
                  </a:ext>
                </a:extLst>
              </a:tr>
            </a:tbl>
          </a:graphicData>
        </a:graphic>
      </p:graphicFrame>
    </p:spTree>
    <p:extLst>
      <p:ext uri="{BB962C8B-B14F-4D97-AF65-F5344CB8AC3E}">
        <p14:creationId xmlns:p14="http://schemas.microsoft.com/office/powerpoint/2010/main" val="2235964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F46598A-AB3B-C867-80A6-60B0B0FB543B}"/>
              </a:ext>
            </a:extLst>
          </p:cNvPr>
          <p:cNvSpPr>
            <a:spLocks noGrp="1"/>
          </p:cNvSpPr>
          <p:nvPr>
            <p:ph type="title"/>
          </p:nvPr>
        </p:nvSpPr>
        <p:spPr>
          <a:xfrm>
            <a:off x="885340" y="239034"/>
            <a:ext cx="9407236" cy="604841"/>
          </a:xfrm>
        </p:spPr>
        <p:txBody>
          <a:bodyPr>
            <a:noAutofit/>
          </a:bodyPr>
          <a:lstStyle/>
          <a:p>
            <a:r>
              <a:rPr lang="en-US" dirty="0">
                <a:solidFill>
                  <a:srgbClr val="002060"/>
                </a:solidFill>
              </a:rPr>
              <a:t>Conventional and AI search - Differences</a:t>
            </a:r>
          </a:p>
        </p:txBody>
      </p:sp>
      <p:sp>
        <p:nvSpPr>
          <p:cNvPr id="13" name="Slide Number Placeholder 12">
            <a:extLst>
              <a:ext uri="{FF2B5EF4-FFF2-40B4-BE49-F238E27FC236}">
                <a16:creationId xmlns:a16="http://schemas.microsoft.com/office/drawing/2014/main" id="{F9E97258-F67A-EC81-FDD7-81359DBF5510}"/>
              </a:ext>
            </a:extLst>
          </p:cNvPr>
          <p:cNvSpPr>
            <a:spLocks noGrp="1"/>
          </p:cNvSpPr>
          <p:nvPr>
            <p:ph type="sldNum" sz="quarter" idx="12"/>
          </p:nvPr>
        </p:nvSpPr>
        <p:spPr>
          <a:xfrm>
            <a:off x="11632162" y="6453002"/>
            <a:ext cx="429207" cy="365125"/>
          </a:xfrm>
        </p:spPr>
        <p:txBody>
          <a:bodyPr anchor="ctr">
            <a:normAutofit/>
          </a:bodyPr>
          <a:lstStyle/>
          <a:p>
            <a:pPr>
              <a:spcAft>
                <a:spcPts val="600"/>
              </a:spcAft>
            </a:pPr>
            <a:fld id="{7782931A-7D25-4B4B-9464-57AE418934A3}" type="slidenum">
              <a:rPr lang="en-US" smtClean="0"/>
              <a:pPr>
                <a:spcAft>
                  <a:spcPts val="600"/>
                </a:spcAft>
              </a:pPr>
              <a:t>13</a:t>
            </a:fld>
            <a:endParaRPr lang="en-US"/>
          </a:p>
        </p:txBody>
      </p:sp>
      <p:cxnSp>
        <p:nvCxnSpPr>
          <p:cNvPr id="2" name="Straight Connector 1">
            <a:extLst>
              <a:ext uri="{FF2B5EF4-FFF2-40B4-BE49-F238E27FC236}">
                <a16:creationId xmlns:a16="http://schemas.microsoft.com/office/drawing/2014/main" id="{DAE6BCF6-2D87-4FA1-129F-C6ABBA236D22}"/>
              </a:ext>
              <a:ext uri="{C183D7F6-B498-43B3-948B-1728B52AA6E4}">
                <adec:decorative xmlns:adec="http://schemas.microsoft.com/office/drawing/2017/decorative" val="1"/>
              </a:ext>
            </a:extLst>
          </p:cNvPr>
          <p:cNvCxnSpPr>
            <a:cxnSpLocks/>
          </p:cNvCxnSpPr>
          <p:nvPr/>
        </p:nvCxnSpPr>
        <p:spPr>
          <a:xfrm>
            <a:off x="1034707" y="843875"/>
            <a:ext cx="9257869" cy="0"/>
          </a:xfrm>
          <a:prstGeom prst="line">
            <a:avLst/>
          </a:prstGeom>
          <a:ln w="76200"/>
        </p:spPr>
        <p:style>
          <a:lnRef idx="1">
            <a:schemeClr val="dk1"/>
          </a:lnRef>
          <a:fillRef idx="0">
            <a:schemeClr val="dk1"/>
          </a:fillRef>
          <a:effectRef idx="0">
            <a:schemeClr val="dk1"/>
          </a:effectRef>
          <a:fontRef idx="minor">
            <a:schemeClr val="tx1"/>
          </a:fontRef>
        </p:style>
      </p:cxnSp>
      <p:graphicFrame>
        <p:nvGraphicFramePr>
          <p:cNvPr id="3" name="Table 2">
            <a:extLst>
              <a:ext uri="{FF2B5EF4-FFF2-40B4-BE49-F238E27FC236}">
                <a16:creationId xmlns:a16="http://schemas.microsoft.com/office/drawing/2014/main" id="{40EDB53E-BB33-4738-A570-B76ADA31C0CE}"/>
              </a:ext>
            </a:extLst>
          </p:cNvPr>
          <p:cNvGraphicFramePr>
            <a:graphicFrameLocks noGrp="1"/>
          </p:cNvGraphicFramePr>
          <p:nvPr>
            <p:extLst>
              <p:ext uri="{D42A27DB-BD31-4B8C-83A1-F6EECF244321}">
                <p14:modId xmlns:p14="http://schemas.microsoft.com/office/powerpoint/2010/main" val="4246149269"/>
              </p:ext>
            </p:extLst>
          </p:nvPr>
        </p:nvGraphicFramePr>
        <p:xfrm>
          <a:off x="572904" y="1037990"/>
          <a:ext cx="11273861" cy="5395525"/>
        </p:xfrm>
        <a:graphic>
          <a:graphicData uri="http://schemas.openxmlformats.org/drawingml/2006/table">
            <a:tbl>
              <a:tblPr firstRow="1" firstCol="1" bandRow="1">
                <a:tableStyleId>{5C22544A-7EE6-4342-B048-85BDC9FD1C3A}</a:tableStyleId>
              </a:tblPr>
              <a:tblGrid>
                <a:gridCol w="429178">
                  <a:extLst>
                    <a:ext uri="{9D8B030D-6E8A-4147-A177-3AD203B41FA5}">
                      <a16:colId xmlns:a16="http://schemas.microsoft.com/office/drawing/2014/main" val="536020240"/>
                    </a:ext>
                  </a:extLst>
                </a:gridCol>
                <a:gridCol w="1592467">
                  <a:extLst>
                    <a:ext uri="{9D8B030D-6E8A-4147-A177-3AD203B41FA5}">
                      <a16:colId xmlns:a16="http://schemas.microsoft.com/office/drawing/2014/main" val="3211848381"/>
                    </a:ext>
                  </a:extLst>
                </a:gridCol>
                <a:gridCol w="4106876">
                  <a:extLst>
                    <a:ext uri="{9D8B030D-6E8A-4147-A177-3AD203B41FA5}">
                      <a16:colId xmlns:a16="http://schemas.microsoft.com/office/drawing/2014/main" val="4250187122"/>
                    </a:ext>
                  </a:extLst>
                </a:gridCol>
                <a:gridCol w="5145340">
                  <a:extLst>
                    <a:ext uri="{9D8B030D-6E8A-4147-A177-3AD203B41FA5}">
                      <a16:colId xmlns:a16="http://schemas.microsoft.com/office/drawing/2014/main" val="273828328"/>
                    </a:ext>
                  </a:extLst>
                </a:gridCol>
              </a:tblGrid>
              <a:tr h="597533">
                <a:tc>
                  <a:txBody>
                    <a:bodyPr/>
                    <a:lstStyle/>
                    <a:p>
                      <a:pPr algn="ctr">
                        <a:lnSpc>
                          <a:spcPct val="107000"/>
                        </a:lnSpc>
                        <a:spcAft>
                          <a:spcPts val="800"/>
                        </a:spcAft>
                      </a:pPr>
                      <a:r>
                        <a:rPr lang="en-GB" sz="2000" kern="100">
                          <a:effectLst/>
                          <a:latin typeface="Arial Narrow" panose="020B0606020202030204" pitchFamily="34" charset="0"/>
                        </a:rPr>
                        <a:t> </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gn="ctr">
                        <a:lnSpc>
                          <a:spcPct val="100000"/>
                        </a:lnSpc>
                        <a:spcAft>
                          <a:spcPts val="0"/>
                        </a:spcAft>
                      </a:pPr>
                      <a:r>
                        <a:rPr lang="en-GB" sz="2400" kern="100" dirty="0">
                          <a:effectLst/>
                          <a:latin typeface="Arial Narrow" panose="020B0606020202030204" pitchFamily="34" charset="0"/>
                        </a:rPr>
                        <a:t>Parameters</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gn="ctr">
                        <a:lnSpc>
                          <a:spcPct val="100000"/>
                        </a:lnSpc>
                        <a:spcAft>
                          <a:spcPts val="0"/>
                        </a:spcAft>
                      </a:pPr>
                      <a:r>
                        <a:rPr lang="en-GB" sz="2400" kern="100" dirty="0">
                          <a:effectLst/>
                          <a:latin typeface="Arial Narrow" panose="020B0606020202030204" pitchFamily="34" charset="0"/>
                        </a:rPr>
                        <a:t>Conventional search</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gn="ctr">
                        <a:lnSpc>
                          <a:spcPct val="100000"/>
                        </a:lnSpc>
                        <a:spcAft>
                          <a:spcPts val="0"/>
                        </a:spcAft>
                      </a:pPr>
                      <a:r>
                        <a:rPr lang="en-GB" sz="2400" kern="100" dirty="0">
                          <a:effectLst/>
                          <a:latin typeface="Arial Narrow" panose="020B0606020202030204" pitchFamily="34" charset="0"/>
                        </a:rPr>
                        <a:t>AI search </a:t>
                      </a:r>
                    </a:p>
                    <a:p>
                      <a:pPr algn="ctr">
                        <a:lnSpc>
                          <a:spcPct val="100000"/>
                        </a:lnSpc>
                        <a:spcAft>
                          <a:spcPts val="0"/>
                        </a:spcAft>
                      </a:pPr>
                      <a:r>
                        <a:rPr lang="en-GB" sz="2400" kern="100" dirty="0">
                          <a:effectLst/>
                          <a:latin typeface="Arial Narrow" panose="020B0606020202030204" pitchFamily="34" charset="0"/>
                        </a:rPr>
                        <a:t> </a:t>
                      </a:r>
                      <a:endParaRPr lang="en-GB" sz="24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extLst>
                  <a:ext uri="{0D108BD9-81ED-4DB2-BD59-A6C34878D82A}">
                    <a16:rowId xmlns:a16="http://schemas.microsoft.com/office/drawing/2014/main" val="3375297256"/>
                  </a:ext>
                </a:extLst>
              </a:tr>
              <a:tr h="413694">
                <a:tc>
                  <a:txBody>
                    <a:bodyPr/>
                    <a:lstStyle/>
                    <a:p>
                      <a:pPr algn="ctr">
                        <a:lnSpc>
                          <a:spcPct val="107000"/>
                        </a:lnSpc>
                        <a:spcAft>
                          <a:spcPts val="800"/>
                        </a:spcAft>
                      </a:pPr>
                      <a:r>
                        <a:rPr lang="en-GB" sz="2000" kern="100">
                          <a:effectLst/>
                          <a:latin typeface="Arial Narrow" panose="020B0606020202030204" pitchFamily="34" charset="0"/>
                        </a:rPr>
                        <a:t>1</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b="1" kern="100" dirty="0">
                          <a:effectLst/>
                          <a:latin typeface="Arial Narrow" panose="020B0606020202030204" pitchFamily="34" charset="0"/>
                        </a:rPr>
                        <a:t>Searching</a:t>
                      </a:r>
                      <a:endParaRPr lang="en-GB" sz="20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a:effectLst/>
                          <a:latin typeface="Arial Narrow" panose="020B0606020202030204" pitchFamily="34" charset="0"/>
                        </a:rPr>
                        <a:t>Links directly to the information source</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a:effectLst/>
                          <a:latin typeface="Arial Narrow" panose="020B0606020202030204" pitchFamily="34" charset="0"/>
                        </a:rPr>
                        <a:t>Provides information extracted from different sources</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extLst>
                  <a:ext uri="{0D108BD9-81ED-4DB2-BD59-A6C34878D82A}">
                    <a16:rowId xmlns:a16="http://schemas.microsoft.com/office/drawing/2014/main" val="3847972279"/>
                  </a:ext>
                </a:extLst>
              </a:tr>
              <a:tr h="952813">
                <a:tc>
                  <a:txBody>
                    <a:bodyPr/>
                    <a:lstStyle/>
                    <a:p>
                      <a:pPr algn="ctr">
                        <a:lnSpc>
                          <a:spcPct val="107000"/>
                        </a:lnSpc>
                        <a:spcAft>
                          <a:spcPts val="800"/>
                        </a:spcAft>
                      </a:pPr>
                      <a:r>
                        <a:rPr lang="en-GB" sz="2000" kern="100">
                          <a:effectLst/>
                          <a:latin typeface="Arial Narrow" panose="020B0606020202030204" pitchFamily="34" charset="0"/>
                        </a:rPr>
                        <a:t>2</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b="1" kern="100" dirty="0">
                          <a:effectLst/>
                          <a:latin typeface="Arial Narrow" panose="020B0606020202030204" pitchFamily="34" charset="0"/>
                        </a:rPr>
                        <a:t>Information source</a:t>
                      </a:r>
                      <a:endParaRPr lang="en-GB" sz="20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dirty="0">
                          <a:effectLst/>
                          <a:latin typeface="Arial Narrow" panose="020B0606020202030204" pitchFamily="34" charset="0"/>
                        </a:rPr>
                        <a:t>Academic resources, databases, discovery and  management systems </a:t>
                      </a:r>
                    </a:p>
                    <a:p>
                      <a:pPr>
                        <a:lnSpc>
                          <a:spcPct val="100000"/>
                        </a:lnSpc>
                        <a:spcAft>
                          <a:spcPts val="0"/>
                        </a:spcAft>
                      </a:pPr>
                      <a:r>
                        <a:rPr lang="en-GB" sz="2000" kern="100" dirty="0">
                          <a:effectLst/>
                          <a:latin typeface="Arial Narrow" panose="020B0606020202030204" pitchFamily="34" charset="0"/>
                        </a:rPr>
                        <a:t>Depends on the organization</a:t>
                      </a:r>
                      <a:endParaRPr lang="en-GB" sz="20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a:effectLst/>
                          <a:latin typeface="Arial Narrow" panose="020B0606020202030204" pitchFamily="34" charset="0"/>
                        </a:rPr>
                        <a:t>Pre-trained datasets inputted into the system</a:t>
                      </a:r>
                    </a:p>
                    <a:p>
                      <a:pPr>
                        <a:lnSpc>
                          <a:spcPct val="100000"/>
                        </a:lnSpc>
                        <a:spcAft>
                          <a:spcPts val="0"/>
                        </a:spcAft>
                      </a:pPr>
                      <a:r>
                        <a:rPr lang="en-GB" sz="2000" kern="100">
                          <a:effectLst/>
                          <a:latin typeface="Arial Narrow" panose="020B0606020202030204" pitchFamily="34" charset="0"/>
                        </a:rPr>
                        <a:t>Depends on the choice of AI tool</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extLst>
                  <a:ext uri="{0D108BD9-81ED-4DB2-BD59-A6C34878D82A}">
                    <a16:rowId xmlns:a16="http://schemas.microsoft.com/office/drawing/2014/main" val="3462128488"/>
                  </a:ext>
                </a:extLst>
              </a:tr>
              <a:tr h="413694">
                <a:tc>
                  <a:txBody>
                    <a:bodyPr/>
                    <a:lstStyle/>
                    <a:p>
                      <a:pPr algn="ctr">
                        <a:lnSpc>
                          <a:spcPct val="107000"/>
                        </a:lnSpc>
                        <a:spcAft>
                          <a:spcPts val="800"/>
                        </a:spcAft>
                      </a:pPr>
                      <a:r>
                        <a:rPr lang="en-GB" sz="2000" kern="100">
                          <a:effectLst/>
                          <a:latin typeface="Arial Narrow" panose="020B0606020202030204" pitchFamily="34" charset="0"/>
                        </a:rPr>
                        <a:t>3</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b="1" kern="100">
                          <a:effectLst/>
                          <a:latin typeface="Arial Narrow" panose="020B0606020202030204" pitchFamily="34" charset="0"/>
                        </a:rPr>
                        <a:t>Keywords</a:t>
                      </a:r>
                      <a:endParaRPr lang="en-GB" sz="2000" b="1"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a:effectLst/>
                          <a:latin typeface="Arial Narrow" panose="020B0606020202030204" pitchFamily="34" charset="0"/>
                        </a:rPr>
                        <a:t>Metadata connected by Boolean operators </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a:effectLst/>
                          <a:latin typeface="Arial Narrow" panose="020B0606020202030204" pitchFamily="34" charset="0"/>
                        </a:rPr>
                        <a:t>Extracts keywords from natural language prompts</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extLst>
                  <a:ext uri="{0D108BD9-81ED-4DB2-BD59-A6C34878D82A}">
                    <a16:rowId xmlns:a16="http://schemas.microsoft.com/office/drawing/2014/main" val="2825686922"/>
                  </a:ext>
                </a:extLst>
              </a:tr>
              <a:tr h="625455">
                <a:tc>
                  <a:txBody>
                    <a:bodyPr/>
                    <a:lstStyle/>
                    <a:p>
                      <a:pPr algn="ctr">
                        <a:lnSpc>
                          <a:spcPct val="107000"/>
                        </a:lnSpc>
                        <a:spcAft>
                          <a:spcPts val="800"/>
                        </a:spcAft>
                      </a:pPr>
                      <a:r>
                        <a:rPr lang="en-GB" sz="2000" kern="100">
                          <a:effectLst/>
                          <a:latin typeface="Arial Narrow" panose="020B0606020202030204" pitchFamily="34" charset="0"/>
                        </a:rPr>
                        <a:t>4</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b="1" kern="100" dirty="0">
                          <a:effectLst/>
                          <a:latin typeface="Arial Narrow" panose="020B0606020202030204" pitchFamily="34" charset="0"/>
                        </a:rPr>
                        <a:t>Filters</a:t>
                      </a:r>
                      <a:endParaRPr lang="en-GB" sz="20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dirty="0">
                          <a:effectLst/>
                          <a:latin typeface="Arial Narrow" panose="020B0606020202030204" pitchFamily="34" charset="0"/>
                        </a:rPr>
                        <a:t>Narrows search results providing focussed information retrieval</a:t>
                      </a:r>
                      <a:endParaRPr lang="en-GB" sz="20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dirty="0">
                          <a:effectLst/>
                          <a:latin typeface="Arial Narrow" panose="020B0606020202030204" pitchFamily="34" charset="0"/>
                        </a:rPr>
                        <a:t>No filtering options unless specified in the prompt</a:t>
                      </a:r>
                      <a:endParaRPr lang="en-GB" sz="20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extLst>
                  <a:ext uri="{0D108BD9-81ED-4DB2-BD59-A6C34878D82A}">
                    <a16:rowId xmlns:a16="http://schemas.microsoft.com/office/drawing/2014/main" val="3996116477"/>
                  </a:ext>
                </a:extLst>
              </a:tr>
              <a:tr h="413694">
                <a:tc>
                  <a:txBody>
                    <a:bodyPr/>
                    <a:lstStyle/>
                    <a:p>
                      <a:pPr algn="ctr">
                        <a:lnSpc>
                          <a:spcPct val="107000"/>
                        </a:lnSpc>
                        <a:spcAft>
                          <a:spcPts val="800"/>
                        </a:spcAft>
                      </a:pPr>
                      <a:r>
                        <a:rPr lang="en-GB" sz="2000" kern="100">
                          <a:effectLst/>
                          <a:latin typeface="Arial Narrow" panose="020B0606020202030204" pitchFamily="34" charset="0"/>
                        </a:rPr>
                        <a:t>5</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b="1" kern="100" dirty="0">
                          <a:effectLst/>
                          <a:latin typeface="Arial Narrow" panose="020B0606020202030204" pitchFamily="34" charset="0"/>
                        </a:rPr>
                        <a:t>Accessibility</a:t>
                      </a:r>
                      <a:endParaRPr lang="en-GB" sz="20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a:effectLst/>
                          <a:latin typeface="Arial Narrow" panose="020B0606020202030204" pitchFamily="34" charset="0"/>
                        </a:rPr>
                        <a:t>Academic search is often free for the user/student</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dirty="0">
                          <a:effectLst/>
                          <a:latin typeface="Arial Narrow" panose="020B0606020202030204" pitchFamily="34" charset="0"/>
                        </a:rPr>
                        <a:t>Better results might require payment</a:t>
                      </a:r>
                      <a:endParaRPr lang="en-GB" sz="20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extLst>
                  <a:ext uri="{0D108BD9-81ED-4DB2-BD59-A6C34878D82A}">
                    <a16:rowId xmlns:a16="http://schemas.microsoft.com/office/drawing/2014/main" val="1073845649"/>
                  </a:ext>
                </a:extLst>
              </a:tr>
              <a:tr h="413694">
                <a:tc>
                  <a:txBody>
                    <a:bodyPr/>
                    <a:lstStyle/>
                    <a:p>
                      <a:pPr algn="ctr">
                        <a:lnSpc>
                          <a:spcPct val="107000"/>
                        </a:lnSpc>
                        <a:spcAft>
                          <a:spcPts val="800"/>
                        </a:spcAft>
                      </a:pPr>
                      <a:r>
                        <a:rPr lang="en-GB" sz="2000" kern="100">
                          <a:effectLst/>
                          <a:latin typeface="Arial Narrow" panose="020B0606020202030204" pitchFamily="34" charset="0"/>
                        </a:rPr>
                        <a:t>6</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b="1" kern="100" dirty="0">
                          <a:effectLst/>
                          <a:latin typeface="Arial Narrow" panose="020B0606020202030204" pitchFamily="34" charset="0"/>
                        </a:rPr>
                        <a:t>Results</a:t>
                      </a:r>
                      <a:endParaRPr lang="en-GB" sz="20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a:effectLst/>
                          <a:latin typeface="Arial Narrow" panose="020B0606020202030204" pitchFamily="34" charset="0"/>
                        </a:rPr>
                        <a:t>If not found, yields 0 results</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dirty="0">
                          <a:effectLst/>
                          <a:latin typeface="Arial Narrow" panose="020B0606020202030204" pitchFamily="34" charset="0"/>
                        </a:rPr>
                        <a:t>Might hallucinate in its effort to please the human</a:t>
                      </a:r>
                      <a:endParaRPr lang="en-GB" sz="20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extLst>
                  <a:ext uri="{0D108BD9-81ED-4DB2-BD59-A6C34878D82A}">
                    <a16:rowId xmlns:a16="http://schemas.microsoft.com/office/drawing/2014/main" val="213415096"/>
                  </a:ext>
                </a:extLst>
              </a:tr>
              <a:tr h="597533">
                <a:tc>
                  <a:txBody>
                    <a:bodyPr/>
                    <a:lstStyle/>
                    <a:p>
                      <a:pPr algn="ctr">
                        <a:lnSpc>
                          <a:spcPct val="107000"/>
                        </a:lnSpc>
                        <a:spcAft>
                          <a:spcPts val="800"/>
                        </a:spcAft>
                      </a:pPr>
                      <a:r>
                        <a:rPr lang="en-GB" sz="2000" kern="100">
                          <a:effectLst/>
                          <a:latin typeface="Arial Narrow" panose="020B0606020202030204" pitchFamily="34" charset="0"/>
                        </a:rPr>
                        <a:t>7</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b="1" kern="100" dirty="0">
                          <a:effectLst/>
                          <a:latin typeface="Arial Narrow" panose="020B0606020202030204" pitchFamily="34" charset="0"/>
                        </a:rPr>
                        <a:t>Currency / Relevance</a:t>
                      </a:r>
                      <a:endParaRPr lang="en-GB" sz="20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a:effectLst/>
                          <a:latin typeface="Arial Narrow" panose="020B0606020202030204" pitchFamily="34" charset="0"/>
                        </a:rPr>
                        <a:t>Provides more current results but also sponsored outcomes</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dirty="0">
                          <a:effectLst/>
                          <a:latin typeface="Arial Narrow" panose="020B0606020202030204" pitchFamily="34" charset="0"/>
                        </a:rPr>
                        <a:t>Might provide results from older datasets unless paid</a:t>
                      </a:r>
                      <a:endParaRPr lang="en-GB" sz="20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extLst>
                  <a:ext uri="{0D108BD9-81ED-4DB2-BD59-A6C34878D82A}">
                    <a16:rowId xmlns:a16="http://schemas.microsoft.com/office/drawing/2014/main" val="4058616248"/>
                  </a:ext>
                </a:extLst>
              </a:tr>
              <a:tr h="625455">
                <a:tc>
                  <a:txBody>
                    <a:bodyPr/>
                    <a:lstStyle/>
                    <a:p>
                      <a:pPr algn="ctr">
                        <a:lnSpc>
                          <a:spcPct val="107000"/>
                        </a:lnSpc>
                        <a:spcAft>
                          <a:spcPts val="800"/>
                        </a:spcAft>
                      </a:pPr>
                      <a:r>
                        <a:rPr lang="en-GB" sz="2000" kern="100" dirty="0">
                          <a:effectLst/>
                          <a:latin typeface="Arial Narrow" panose="020B0606020202030204" pitchFamily="34" charset="0"/>
                        </a:rPr>
                        <a:t>8</a:t>
                      </a:r>
                      <a:endParaRPr lang="en-GB" sz="20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b="1" kern="100" dirty="0">
                          <a:effectLst/>
                          <a:latin typeface="Arial Narrow" panose="020B0606020202030204" pitchFamily="34" charset="0"/>
                        </a:rPr>
                        <a:t>Subsequent searches</a:t>
                      </a:r>
                      <a:endParaRPr lang="en-GB" sz="2000" b="1"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a:effectLst/>
                          <a:latin typeface="Arial Narrow" panose="020B0606020202030204" pitchFamily="34" charset="0"/>
                        </a:rPr>
                        <a:t>Each set of keywords is a new search</a:t>
                      </a:r>
                      <a:endParaRPr lang="en-GB" sz="2000" kern="10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tc>
                  <a:txBody>
                    <a:bodyPr/>
                    <a:lstStyle/>
                    <a:p>
                      <a:pPr>
                        <a:lnSpc>
                          <a:spcPct val="100000"/>
                        </a:lnSpc>
                        <a:spcAft>
                          <a:spcPts val="0"/>
                        </a:spcAft>
                      </a:pPr>
                      <a:r>
                        <a:rPr lang="en-GB" sz="2000" kern="100" dirty="0">
                          <a:effectLst/>
                          <a:latin typeface="Arial Narrow" panose="020B0606020202030204" pitchFamily="34" charset="0"/>
                        </a:rPr>
                        <a:t>Understands previous queries, Yes, No, Please and Thank you (like a conversation) </a:t>
                      </a:r>
                      <a:endParaRPr lang="en-GB" sz="2000" kern="100" dirty="0">
                        <a:effectLst/>
                        <a:latin typeface="Arial Narrow" panose="020B0606020202030204" pitchFamily="34" charset="0"/>
                        <a:ea typeface="Aptos" panose="020B0004020202020204" pitchFamily="34" charset="0"/>
                        <a:cs typeface="Times New Roman" panose="02020603050405020304" pitchFamily="18" charset="0"/>
                      </a:endParaRPr>
                    </a:p>
                  </a:txBody>
                  <a:tcPr marL="68133" marR="68133" marT="0" marB="0"/>
                </a:tc>
                <a:extLst>
                  <a:ext uri="{0D108BD9-81ED-4DB2-BD59-A6C34878D82A}">
                    <a16:rowId xmlns:a16="http://schemas.microsoft.com/office/drawing/2014/main" val="4154878377"/>
                  </a:ext>
                </a:extLst>
              </a:tr>
            </a:tbl>
          </a:graphicData>
        </a:graphic>
      </p:graphicFrame>
    </p:spTree>
    <p:extLst>
      <p:ext uri="{BB962C8B-B14F-4D97-AF65-F5344CB8AC3E}">
        <p14:creationId xmlns:p14="http://schemas.microsoft.com/office/powerpoint/2010/main" val="1732337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A017DD3-E529-7EF5-264D-EC0F90310C35}"/>
              </a:ext>
            </a:extLst>
          </p:cNvPr>
          <p:cNvSpPr>
            <a:spLocks noGrp="1"/>
          </p:cNvSpPr>
          <p:nvPr>
            <p:ph type="sldNum" sz="quarter" idx="12"/>
          </p:nvPr>
        </p:nvSpPr>
        <p:spPr/>
        <p:txBody>
          <a:bodyPr/>
          <a:lstStyle/>
          <a:p>
            <a:fld id="{CC057153-B650-4DEB-B370-79DDCFDCE934}" type="slidenum">
              <a:rPr lang="en-US" smtClean="0"/>
              <a:t>14</a:t>
            </a:fld>
            <a:endParaRPr lang="en-US" dirty="0"/>
          </a:p>
        </p:txBody>
      </p:sp>
      <p:sp>
        <p:nvSpPr>
          <p:cNvPr id="63" name="Title 1">
            <a:extLst>
              <a:ext uri="{FF2B5EF4-FFF2-40B4-BE49-F238E27FC236}">
                <a16:creationId xmlns:a16="http://schemas.microsoft.com/office/drawing/2014/main" id="{2BB4882E-96A1-7763-62FA-38E2C478C504}"/>
              </a:ext>
            </a:extLst>
          </p:cNvPr>
          <p:cNvSpPr txBox="1">
            <a:spLocks/>
          </p:cNvSpPr>
          <p:nvPr/>
        </p:nvSpPr>
        <p:spPr>
          <a:xfrm>
            <a:off x="914634" y="490063"/>
            <a:ext cx="10644398" cy="604841"/>
          </a:xfrm>
          <a:prstGeom prst="rect">
            <a:avLst/>
          </a:prstGeom>
        </p:spPr>
        <p:txBody>
          <a:bodyPr lIns="91440" tIns="45720" rIns="91440" bIns="45720" anchor="t">
            <a:normAutofit fontScale="90000"/>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Conventional or AI search ? It all comes full circle</a:t>
            </a:r>
          </a:p>
        </p:txBody>
      </p:sp>
      <p:cxnSp>
        <p:nvCxnSpPr>
          <p:cNvPr id="1025" name="Straight Connector 1024">
            <a:extLst>
              <a:ext uri="{FF2B5EF4-FFF2-40B4-BE49-F238E27FC236}">
                <a16:creationId xmlns:a16="http://schemas.microsoft.com/office/drawing/2014/main" id="{F0930C6A-1674-0B37-4849-B22F5D4F27BA}"/>
              </a:ext>
              <a:ext uri="{C183D7F6-B498-43B3-948B-1728B52AA6E4}">
                <adec:decorative xmlns:adec="http://schemas.microsoft.com/office/drawing/2017/decorative" val="1"/>
              </a:ext>
            </a:extLst>
          </p:cNvPr>
          <p:cNvCxnSpPr>
            <a:cxnSpLocks/>
          </p:cNvCxnSpPr>
          <p:nvPr/>
        </p:nvCxnSpPr>
        <p:spPr>
          <a:xfrm>
            <a:off x="1034707" y="1094904"/>
            <a:ext cx="10122586" cy="13766"/>
          </a:xfrm>
          <a:prstGeom prst="line">
            <a:avLst/>
          </a:prstGeom>
          <a:ln w="76200"/>
        </p:spPr>
        <p:style>
          <a:lnRef idx="1">
            <a:schemeClr val="dk1"/>
          </a:lnRef>
          <a:fillRef idx="0">
            <a:schemeClr val="dk1"/>
          </a:fillRef>
          <a:effectRef idx="0">
            <a:schemeClr val="dk1"/>
          </a:effectRef>
          <a:fontRef idx="minor">
            <a:schemeClr val="tx1"/>
          </a:fontRef>
        </p:style>
      </p:cxnSp>
      <p:sp>
        <p:nvSpPr>
          <p:cNvPr id="6" name="Arrow: Circular 5">
            <a:extLst>
              <a:ext uri="{FF2B5EF4-FFF2-40B4-BE49-F238E27FC236}">
                <a16:creationId xmlns:a16="http://schemas.microsoft.com/office/drawing/2014/main" id="{C31F48C3-7567-5A9B-9C4E-685202516703}"/>
              </a:ext>
            </a:extLst>
          </p:cNvPr>
          <p:cNvSpPr/>
          <p:nvPr/>
        </p:nvSpPr>
        <p:spPr>
          <a:xfrm>
            <a:off x="3096474" y="1108670"/>
            <a:ext cx="5422856" cy="6547524"/>
          </a:xfrm>
          <a:prstGeom prst="circularArrow">
            <a:avLst>
              <a:gd name="adj1" fmla="val 9476"/>
              <a:gd name="adj2" fmla="val 684342"/>
              <a:gd name="adj3" fmla="val 18399092"/>
              <a:gd name="adj4" fmla="val 13466489"/>
              <a:gd name="adj5" fmla="val 11055"/>
            </a:avLst>
          </a:prstGeom>
          <a:ln w="38100">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7" name="Arrow: Circular 6">
            <a:extLst>
              <a:ext uri="{FF2B5EF4-FFF2-40B4-BE49-F238E27FC236}">
                <a16:creationId xmlns:a16="http://schemas.microsoft.com/office/drawing/2014/main" id="{16F14689-AC69-0991-547A-DEDD00AD609D}"/>
              </a:ext>
            </a:extLst>
          </p:cNvPr>
          <p:cNvSpPr/>
          <p:nvPr/>
        </p:nvSpPr>
        <p:spPr>
          <a:xfrm>
            <a:off x="2761990" y="703806"/>
            <a:ext cx="6300591" cy="5945034"/>
          </a:xfrm>
          <a:prstGeom prst="circularArrow">
            <a:avLst>
              <a:gd name="adj1" fmla="val 9476"/>
              <a:gd name="adj2" fmla="val 684342"/>
              <a:gd name="adj3" fmla="val 7749058"/>
              <a:gd name="adj4" fmla="val 2510651"/>
              <a:gd name="adj5" fmla="val 11055"/>
            </a:avLst>
          </a:prstGeom>
          <a:ln w="38100">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8" name="TextBox 7">
            <a:extLst>
              <a:ext uri="{FF2B5EF4-FFF2-40B4-BE49-F238E27FC236}">
                <a16:creationId xmlns:a16="http://schemas.microsoft.com/office/drawing/2014/main" id="{B12D9CB3-61D4-E03F-14AC-DE749CB7676A}"/>
              </a:ext>
            </a:extLst>
          </p:cNvPr>
          <p:cNvSpPr txBox="1"/>
          <p:nvPr/>
        </p:nvSpPr>
        <p:spPr>
          <a:xfrm>
            <a:off x="2553222" y="3358481"/>
            <a:ext cx="3254679" cy="954107"/>
          </a:xfrm>
          <a:prstGeom prst="rect">
            <a:avLst/>
          </a:prstGeom>
          <a:solidFill>
            <a:srgbClr val="C00000"/>
          </a:solidFill>
          <a:ln w="22225">
            <a:solidFill>
              <a:schemeClr val="tx1"/>
            </a:solidFill>
          </a:ln>
        </p:spPr>
        <p:txBody>
          <a:bodyPr wrap="square" rtlCol="0">
            <a:spAutoFit/>
          </a:bodyPr>
          <a:lstStyle/>
          <a:p>
            <a:pPr lvl="0" algn="ctr" rtl="0"/>
            <a:r>
              <a:rPr lang="en-US" sz="2800" b="1" dirty="0">
                <a:solidFill>
                  <a:schemeClr val="bg1"/>
                </a:solidFill>
                <a:latin typeface="Arial Narrow" panose="020B0606020202030204" pitchFamily="34" charset="0"/>
                <a:cs typeface="Arial"/>
              </a:rPr>
              <a:t>Conventional Search</a:t>
            </a:r>
          </a:p>
          <a:p>
            <a:pPr lvl="0" algn="ctr" rtl="0"/>
            <a:r>
              <a:rPr lang="en-US" sz="2800" b="1" dirty="0">
                <a:solidFill>
                  <a:schemeClr val="bg1"/>
                </a:solidFill>
                <a:latin typeface="Arial Narrow" panose="020B0606020202030204" pitchFamily="34" charset="0"/>
                <a:cs typeface="Arial"/>
              </a:rPr>
              <a:t> now uses AI</a:t>
            </a:r>
            <a:endParaRPr lang="en-US" sz="2800" b="1" dirty="0">
              <a:solidFill>
                <a:schemeClr val="bg1"/>
              </a:solidFill>
              <a:latin typeface="Arial Narrow" panose="020B0606020202030204" pitchFamily="34" charset="0"/>
            </a:endParaRPr>
          </a:p>
        </p:txBody>
      </p:sp>
      <p:sp>
        <p:nvSpPr>
          <p:cNvPr id="10" name="TextBox 9">
            <a:extLst>
              <a:ext uri="{FF2B5EF4-FFF2-40B4-BE49-F238E27FC236}">
                <a16:creationId xmlns:a16="http://schemas.microsoft.com/office/drawing/2014/main" id="{072C0372-45AB-121A-99D4-35ED72D66877}"/>
              </a:ext>
            </a:extLst>
          </p:cNvPr>
          <p:cNvSpPr txBox="1"/>
          <p:nvPr/>
        </p:nvSpPr>
        <p:spPr>
          <a:xfrm>
            <a:off x="6386765" y="3358480"/>
            <a:ext cx="3924042" cy="954107"/>
          </a:xfrm>
          <a:prstGeom prst="rect">
            <a:avLst/>
          </a:prstGeom>
          <a:solidFill>
            <a:srgbClr val="C00000"/>
          </a:solidFill>
          <a:ln w="22225">
            <a:solidFill>
              <a:schemeClr val="tx1"/>
            </a:solidFill>
          </a:ln>
        </p:spPr>
        <p:txBody>
          <a:bodyPr wrap="square" rtlCol="0">
            <a:spAutoFit/>
          </a:bodyPr>
          <a:lstStyle/>
          <a:p>
            <a:pPr lvl="0" algn="ctr" rtl="0"/>
            <a:r>
              <a:rPr lang="en-US" sz="2800" b="1" dirty="0">
                <a:solidFill>
                  <a:schemeClr val="bg1"/>
                </a:solidFill>
                <a:latin typeface="Arial Narrow" panose="020B0606020202030204" pitchFamily="34" charset="0"/>
                <a:cs typeface="Arial"/>
              </a:rPr>
              <a:t>Generative AI now uses </a:t>
            </a:r>
          </a:p>
          <a:p>
            <a:pPr lvl="0" algn="ctr" rtl="0"/>
            <a:r>
              <a:rPr lang="en-US" sz="2800" b="1" dirty="0">
                <a:solidFill>
                  <a:schemeClr val="bg1"/>
                </a:solidFill>
                <a:latin typeface="Arial Narrow" panose="020B0606020202030204" pitchFamily="34" charset="0"/>
                <a:cs typeface="Arial"/>
              </a:rPr>
              <a:t>a Search engine</a:t>
            </a:r>
            <a:endParaRPr lang="en-US" sz="2800" b="1" dirty="0">
              <a:solidFill>
                <a:schemeClr val="bg1"/>
              </a:solidFill>
              <a:latin typeface="Arial Narrow" panose="020B0606020202030204" pitchFamily="34" charset="0"/>
            </a:endParaRPr>
          </a:p>
        </p:txBody>
      </p:sp>
      <p:pic>
        <p:nvPicPr>
          <p:cNvPr id="1036" name="Picture 12">
            <a:extLst>
              <a:ext uri="{FF2B5EF4-FFF2-40B4-BE49-F238E27FC236}">
                <a16:creationId xmlns:a16="http://schemas.microsoft.com/office/drawing/2014/main" id="{5E5A4B68-85F4-0762-8996-DA771FC6BA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49" y="1713511"/>
            <a:ext cx="1905116" cy="577308"/>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93D269B8-9E6D-BD5A-8113-6DC84ADF71DE}"/>
              </a:ext>
            </a:extLst>
          </p:cNvPr>
          <p:cNvPicPr>
            <a:picLocks noChangeAspect="1"/>
          </p:cNvPicPr>
          <p:nvPr/>
        </p:nvPicPr>
        <p:blipFill>
          <a:blip r:embed="rId3"/>
          <a:stretch>
            <a:fillRect/>
          </a:stretch>
        </p:blipFill>
        <p:spPr>
          <a:xfrm>
            <a:off x="493583" y="2758495"/>
            <a:ext cx="1892397" cy="609631"/>
          </a:xfrm>
          <a:prstGeom prst="rect">
            <a:avLst/>
          </a:prstGeom>
          <a:ln w="38100">
            <a:solidFill>
              <a:schemeClr val="tx1"/>
            </a:solidFill>
          </a:ln>
        </p:spPr>
      </p:pic>
      <p:sp>
        <p:nvSpPr>
          <p:cNvPr id="3" name="TextBox 2">
            <a:extLst>
              <a:ext uri="{FF2B5EF4-FFF2-40B4-BE49-F238E27FC236}">
                <a16:creationId xmlns:a16="http://schemas.microsoft.com/office/drawing/2014/main" id="{4CD441AD-C565-6C7C-E954-2FD3305E0AED}"/>
              </a:ext>
            </a:extLst>
          </p:cNvPr>
          <p:cNvSpPr txBox="1"/>
          <p:nvPr/>
        </p:nvSpPr>
        <p:spPr>
          <a:xfrm>
            <a:off x="9062581" y="1505415"/>
            <a:ext cx="2701956" cy="830997"/>
          </a:xfrm>
          <a:prstGeom prst="rect">
            <a:avLst/>
          </a:prstGeom>
          <a:noFill/>
          <a:ln w="38100">
            <a:solidFill>
              <a:schemeClr val="tx1"/>
            </a:solidFill>
          </a:ln>
        </p:spPr>
        <p:txBody>
          <a:bodyPr wrap="square" rtlCol="0">
            <a:spAutoFit/>
          </a:bodyPr>
          <a:lstStyle/>
          <a:p>
            <a:r>
              <a:rPr lang="en-GB" sz="1600" b="0" i="0" dirty="0">
                <a:solidFill>
                  <a:srgbClr val="333333"/>
                </a:solidFill>
                <a:effectLst/>
                <a:latin typeface="Arial Narrow" panose="020B0606020202030204" pitchFamily="34" charset="0"/>
              </a:rPr>
              <a:t>Forbes announces </a:t>
            </a:r>
            <a:r>
              <a:rPr lang="en-GB" sz="1600" b="1" i="0" dirty="0">
                <a:solidFill>
                  <a:srgbClr val="333333"/>
                </a:solidFill>
                <a:effectLst/>
                <a:latin typeface="Arial Narrow" panose="020B0606020202030204" pitchFamily="34" charset="0"/>
              </a:rPr>
              <a:t>Adelaide </a:t>
            </a:r>
            <a:r>
              <a:rPr lang="en-GB" sz="1600" b="0" i="0" dirty="0">
                <a:solidFill>
                  <a:srgbClr val="333333"/>
                </a:solidFill>
                <a:effectLst/>
                <a:latin typeface="Arial Narrow" panose="020B0606020202030204" pitchFamily="34" charset="0"/>
              </a:rPr>
              <a:t>search tool using Google Cloud and offering AI-driven results</a:t>
            </a:r>
            <a:endParaRPr lang="en-GB" sz="1600" dirty="0">
              <a:latin typeface="Arial Narrow" panose="020B0606020202030204" pitchFamily="34" charset="0"/>
            </a:endParaRPr>
          </a:p>
        </p:txBody>
      </p:sp>
      <p:pic>
        <p:nvPicPr>
          <p:cNvPr id="9" name="Picture 8">
            <a:extLst>
              <a:ext uri="{FF2B5EF4-FFF2-40B4-BE49-F238E27FC236}">
                <a16:creationId xmlns:a16="http://schemas.microsoft.com/office/drawing/2014/main" id="{9D85B5FA-64CD-DB42-14A2-140C775B13A8}"/>
              </a:ext>
            </a:extLst>
          </p:cNvPr>
          <p:cNvPicPr>
            <a:picLocks noChangeAspect="1"/>
          </p:cNvPicPr>
          <p:nvPr/>
        </p:nvPicPr>
        <p:blipFill>
          <a:blip r:embed="rId4"/>
          <a:stretch>
            <a:fillRect/>
          </a:stretch>
        </p:blipFill>
        <p:spPr>
          <a:xfrm>
            <a:off x="9473233" y="2383034"/>
            <a:ext cx="1924366" cy="707696"/>
          </a:xfrm>
          <a:prstGeom prst="rect">
            <a:avLst/>
          </a:prstGeom>
          <a:ln w="38100">
            <a:solidFill>
              <a:schemeClr val="tx1"/>
            </a:solidFill>
          </a:ln>
        </p:spPr>
      </p:pic>
      <p:sp>
        <p:nvSpPr>
          <p:cNvPr id="12" name="TextBox 11">
            <a:extLst>
              <a:ext uri="{FF2B5EF4-FFF2-40B4-BE49-F238E27FC236}">
                <a16:creationId xmlns:a16="http://schemas.microsoft.com/office/drawing/2014/main" id="{44F44843-13F3-7C44-66BD-FA416A211022}"/>
              </a:ext>
            </a:extLst>
          </p:cNvPr>
          <p:cNvSpPr txBox="1"/>
          <p:nvPr/>
        </p:nvSpPr>
        <p:spPr>
          <a:xfrm>
            <a:off x="8229049" y="5600717"/>
            <a:ext cx="3403113" cy="830997"/>
          </a:xfrm>
          <a:prstGeom prst="rect">
            <a:avLst/>
          </a:prstGeom>
          <a:noFill/>
          <a:ln w="38100">
            <a:solidFill>
              <a:schemeClr val="tx1"/>
            </a:solidFill>
          </a:ln>
        </p:spPr>
        <p:txBody>
          <a:bodyPr wrap="square">
            <a:spAutoFit/>
          </a:bodyPr>
          <a:lstStyle/>
          <a:p>
            <a:r>
              <a:rPr lang="en-GB" sz="1600" b="0" i="0" dirty="0">
                <a:solidFill>
                  <a:srgbClr val="333333"/>
                </a:solidFill>
                <a:effectLst/>
                <a:latin typeface="Arial Narrow" panose="020B0606020202030204" pitchFamily="34" charset="0"/>
              </a:rPr>
              <a:t>ChatGPT’s new search engine summarizes information from websites and then provides short descriptions with a link</a:t>
            </a:r>
            <a:endParaRPr lang="en-GB" sz="1600" dirty="0">
              <a:latin typeface="Arial Narrow" panose="020B0606020202030204" pitchFamily="34" charset="0"/>
            </a:endParaRPr>
          </a:p>
        </p:txBody>
      </p:sp>
      <p:sp>
        <p:nvSpPr>
          <p:cNvPr id="14" name="TextBox 13">
            <a:extLst>
              <a:ext uri="{FF2B5EF4-FFF2-40B4-BE49-F238E27FC236}">
                <a16:creationId xmlns:a16="http://schemas.microsoft.com/office/drawing/2014/main" id="{8E2C403A-10EC-AE1A-D990-3D5F88AF4CDE}"/>
              </a:ext>
            </a:extLst>
          </p:cNvPr>
          <p:cNvSpPr txBox="1"/>
          <p:nvPr/>
        </p:nvSpPr>
        <p:spPr>
          <a:xfrm>
            <a:off x="8643180" y="4580337"/>
            <a:ext cx="2955074" cy="646331"/>
          </a:xfrm>
          <a:prstGeom prst="rect">
            <a:avLst/>
          </a:prstGeom>
          <a:noFill/>
          <a:ln w="38100">
            <a:solidFill>
              <a:schemeClr val="tx1"/>
            </a:solidFill>
          </a:ln>
        </p:spPr>
        <p:txBody>
          <a:bodyPr wrap="square" rtlCol="0">
            <a:spAutoFit/>
          </a:bodyPr>
          <a:lstStyle/>
          <a:p>
            <a:r>
              <a:rPr lang="en-GB" b="0" i="0" dirty="0">
                <a:solidFill>
                  <a:srgbClr val="080A12"/>
                </a:solidFill>
                <a:effectLst/>
                <a:latin typeface="Arial Narrow" panose="020B0606020202030204" pitchFamily="34" charset="0"/>
              </a:rPr>
              <a:t>Perplexity AI has been built to be an AI search engine </a:t>
            </a:r>
            <a:endParaRPr lang="en-GB" dirty="0"/>
          </a:p>
        </p:txBody>
      </p:sp>
      <p:pic>
        <p:nvPicPr>
          <p:cNvPr id="16" name="Picture 15">
            <a:extLst>
              <a:ext uri="{FF2B5EF4-FFF2-40B4-BE49-F238E27FC236}">
                <a16:creationId xmlns:a16="http://schemas.microsoft.com/office/drawing/2014/main" id="{CFACBE77-7F0C-B898-9386-C94E75470C40}"/>
              </a:ext>
            </a:extLst>
          </p:cNvPr>
          <p:cNvPicPr>
            <a:picLocks noChangeAspect="1"/>
          </p:cNvPicPr>
          <p:nvPr/>
        </p:nvPicPr>
        <p:blipFill>
          <a:blip r:embed="rId5"/>
          <a:stretch>
            <a:fillRect/>
          </a:stretch>
        </p:blipFill>
        <p:spPr>
          <a:xfrm>
            <a:off x="750406" y="4002352"/>
            <a:ext cx="1160594" cy="1139102"/>
          </a:xfrm>
          <a:prstGeom prst="rect">
            <a:avLst/>
          </a:prstGeom>
          <a:ln w="38100">
            <a:solidFill>
              <a:schemeClr val="tx1"/>
            </a:solidFill>
          </a:ln>
        </p:spPr>
      </p:pic>
      <p:sp>
        <p:nvSpPr>
          <p:cNvPr id="18" name="TextBox 17">
            <a:extLst>
              <a:ext uri="{FF2B5EF4-FFF2-40B4-BE49-F238E27FC236}">
                <a16:creationId xmlns:a16="http://schemas.microsoft.com/office/drawing/2014/main" id="{ECE73D47-52C0-CD04-9648-12A9762AF7D6}"/>
              </a:ext>
            </a:extLst>
          </p:cNvPr>
          <p:cNvSpPr txBox="1"/>
          <p:nvPr/>
        </p:nvSpPr>
        <p:spPr>
          <a:xfrm>
            <a:off x="914634" y="5239282"/>
            <a:ext cx="697097" cy="369332"/>
          </a:xfrm>
          <a:prstGeom prst="rect">
            <a:avLst/>
          </a:prstGeom>
          <a:noFill/>
          <a:ln w="38100">
            <a:solidFill>
              <a:schemeClr val="tx1"/>
            </a:solidFill>
          </a:ln>
        </p:spPr>
        <p:txBody>
          <a:bodyPr wrap="square" rtlCol="0">
            <a:spAutoFit/>
          </a:bodyPr>
          <a:lstStyle/>
          <a:p>
            <a:pPr algn="ctr"/>
            <a:r>
              <a:rPr lang="en-GB" dirty="0"/>
              <a:t>Siri</a:t>
            </a:r>
          </a:p>
        </p:txBody>
      </p:sp>
    </p:spTree>
    <p:extLst>
      <p:ext uri="{BB962C8B-B14F-4D97-AF65-F5344CB8AC3E}">
        <p14:creationId xmlns:p14="http://schemas.microsoft.com/office/powerpoint/2010/main" val="28446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15</a:t>
            </a:fld>
            <a:endParaRPr lang="en-US" dirty="0"/>
          </a:p>
        </p:txBody>
      </p:sp>
      <p:sp>
        <p:nvSpPr>
          <p:cNvPr id="4" name="Title 2">
            <a:extLst>
              <a:ext uri="{FF2B5EF4-FFF2-40B4-BE49-F238E27FC236}">
                <a16:creationId xmlns:a16="http://schemas.microsoft.com/office/drawing/2014/main" id="{59CA1BD4-9EB3-79DC-D651-45F949C10445}"/>
              </a:ext>
            </a:extLst>
          </p:cNvPr>
          <p:cNvSpPr txBox="1">
            <a:spLocks/>
          </p:cNvSpPr>
          <p:nvPr/>
        </p:nvSpPr>
        <p:spPr>
          <a:xfrm>
            <a:off x="1033523" y="555444"/>
            <a:ext cx="9821079" cy="617741"/>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The CLEAR framework </a:t>
            </a:r>
          </a:p>
        </p:txBody>
      </p:sp>
      <p:sp>
        <p:nvSpPr>
          <p:cNvPr id="5" name="TextBox 4">
            <a:extLst>
              <a:ext uri="{FF2B5EF4-FFF2-40B4-BE49-F238E27FC236}">
                <a16:creationId xmlns:a16="http://schemas.microsoft.com/office/drawing/2014/main" id="{1CA45D44-15B3-5E68-E2B5-53FD1C30E70C}"/>
              </a:ext>
            </a:extLst>
          </p:cNvPr>
          <p:cNvSpPr txBox="1"/>
          <p:nvPr/>
        </p:nvSpPr>
        <p:spPr>
          <a:xfrm>
            <a:off x="1021372" y="1282413"/>
            <a:ext cx="10111421" cy="4023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2400" b="1" dirty="0">
                <a:solidFill>
                  <a:srgbClr val="990099"/>
                </a:solidFill>
                <a:latin typeface="Tahoma" panose="020B0604030504040204" pitchFamily="34" charset="0"/>
                <a:ea typeface="Tahoma" panose="020B0604030504040204" pitchFamily="34" charset="0"/>
                <a:cs typeface="Tahoma" panose="020B0604030504040204" pitchFamily="34" charset="0"/>
              </a:rPr>
              <a:t>Librarians can develop their own Prompt Engineering framework</a:t>
            </a:r>
          </a:p>
          <a:p>
            <a:pPr>
              <a:lnSpc>
                <a:spcPct val="150000"/>
              </a:lnSpc>
            </a:pPr>
            <a:r>
              <a:rPr lang="en-US" sz="3000" b="1" dirty="0">
                <a:solidFill>
                  <a:schemeClr val="accent4">
                    <a:lumMod val="50000"/>
                  </a:schemeClr>
                </a:solidFill>
                <a:latin typeface="Arial"/>
                <a:cs typeface="Arial"/>
              </a:rPr>
              <a:t>C</a:t>
            </a:r>
            <a:r>
              <a:rPr lang="en-US" sz="2400" dirty="0">
                <a:solidFill>
                  <a:srgbClr val="000000"/>
                </a:solidFill>
                <a:latin typeface="Arial"/>
                <a:cs typeface="Arial"/>
              </a:rPr>
              <a:t>oncise	: avoids unnecessary words in prompts </a:t>
            </a:r>
            <a:endParaRPr lang="en-US" sz="2400" dirty="0">
              <a:latin typeface="Arial"/>
              <a:cs typeface="Arial"/>
            </a:endParaRPr>
          </a:p>
          <a:p>
            <a:pPr>
              <a:lnSpc>
                <a:spcPct val="150000"/>
              </a:lnSpc>
            </a:pPr>
            <a:r>
              <a:rPr lang="en-US" sz="3000" b="1" dirty="0">
                <a:solidFill>
                  <a:schemeClr val="accent4">
                    <a:lumMod val="50000"/>
                  </a:schemeClr>
                </a:solidFill>
                <a:latin typeface="Arial"/>
                <a:cs typeface="Arial"/>
              </a:rPr>
              <a:t>L</a:t>
            </a:r>
            <a:r>
              <a:rPr lang="en-US" sz="2400" dirty="0">
                <a:solidFill>
                  <a:srgbClr val="000000"/>
                </a:solidFill>
                <a:latin typeface="Arial"/>
                <a:cs typeface="Arial"/>
              </a:rPr>
              <a:t>ogical	: prompts are sequenced so AI </a:t>
            </a:r>
            <a:r>
              <a:rPr lang="en-US" sz="2400" dirty="0">
                <a:solidFill>
                  <a:srgbClr val="000000"/>
                </a:solidFill>
                <a:latin typeface="Arial"/>
                <a:cs typeface="Segoe UI"/>
              </a:rPr>
              <a:t>can connect ideas</a:t>
            </a:r>
            <a:endParaRPr lang="en-US" sz="2400" dirty="0">
              <a:latin typeface="Arial"/>
              <a:cs typeface="Arial"/>
            </a:endParaRPr>
          </a:p>
          <a:p>
            <a:pPr>
              <a:lnSpc>
                <a:spcPct val="150000"/>
              </a:lnSpc>
            </a:pPr>
            <a:r>
              <a:rPr lang="en-US" sz="3000" b="1" dirty="0">
                <a:solidFill>
                  <a:schemeClr val="accent4">
                    <a:lumMod val="50000"/>
                  </a:schemeClr>
                </a:solidFill>
                <a:latin typeface="Arial"/>
                <a:cs typeface="Arial"/>
              </a:rPr>
              <a:t>E</a:t>
            </a:r>
            <a:r>
              <a:rPr lang="en-US" sz="2400" dirty="0">
                <a:solidFill>
                  <a:srgbClr val="000000"/>
                </a:solidFill>
                <a:latin typeface="Arial"/>
                <a:cs typeface="Arial"/>
              </a:rPr>
              <a:t>xplicit	: specifically instructing AI to produce results you want</a:t>
            </a:r>
            <a:endParaRPr lang="en-US" sz="2400" dirty="0">
              <a:latin typeface="Arial"/>
              <a:cs typeface="Arial"/>
            </a:endParaRPr>
          </a:p>
          <a:p>
            <a:pPr>
              <a:lnSpc>
                <a:spcPct val="150000"/>
              </a:lnSpc>
            </a:pPr>
            <a:r>
              <a:rPr lang="en-US" sz="3000" b="1" dirty="0">
                <a:solidFill>
                  <a:schemeClr val="accent4">
                    <a:lumMod val="50000"/>
                  </a:schemeClr>
                </a:solidFill>
                <a:latin typeface="Arial"/>
                <a:cs typeface="Arial"/>
              </a:rPr>
              <a:t>A</a:t>
            </a:r>
            <a:r>
              <a:rPr lang="en-US" sz="2400" dirty="0">
                <a:solidFill>
                  <a:srgbClr val="000000"/>
                </a:solidFill>
                <a:latin typeface="Arial"/>
                <a:cs typeface="Arial"/>
              </a:rPr>
              <a:t>daptive	: flexible while changing prompts</a:t>
            </a:r>
            <a:endParaRPr lang="en-US" sz="2400" dirty="0">
              <a:latin typeface="Arial"/>
              <a:cs typeface="Arial"/>
            </a:endParaRPr>
          </a:p>
          <a:p>
            <a:pPr>
              <a:lnSpc>
                <a:spcPct val="150000"/>
              </a:lnSpc>
            </a:pPr>
            <a:r>
              <a:rPr lang="en-US" sz="3000" b="1" dirty="0">
                <a:solidFill>
                  <a:schemeClr val="accent4">
                    <a:lumMod val="50000"/>
                  </a:schemeClr>
                </a:solidFill>
                <a:latin typeface="Arial"/>
                <a:cs typeface="Arial"/>
              </a:rPr>
              <a:t>R</a:t>
            </a:r>
            <a:r>
              <a:rPr lang="en-US" sz="2400" dirty="0">
                <a:solidFill>
                  <a:srgbClr val="000000"/>
                </a:solidFill>
                <a:latin typeface="Arial"/>
                <a:cs typeface="Arial"/>
              </a:rPr>
              <a:t>eflective	: </a:t>
            </a:r>
            <a:r>
              <a:rPr lang="en-US" sz="2400" dirty="0">
                <a:solidFill>
                  <a:srgbClr val="000000"/>
                </a:solidFill>
                <a:latin typeface="Arial"/>
                <a:ea typeface="+mn-lt"/>
                <a:cs typeface="+mn-lt"/>
              </a:rPr>
              <a:t>continuously evaluate how effective the prompt was</a:t>
            </a:r>
            <a:endParaRPr lang="en-US" sz="2400" dirty="0">
              <a:latin typeface="Arial"/>
              <a:cs typeface="Arial"/>
            </a:endParaRPr>
          </a:p>
        </p:txBody>
      </p:sp>
      <p:cxnSp>
        <p:nvCxnSpPr>
          <p:cNvPr id="6" name="Straight Connector 5">
            <a:extLst>
              <a:ext uri="{FF2B5EF4-FFF2-40B4-BE49-F238E27FC236}">
                <a16:creationId xmlns:a16="http://schemas.microsoft.com/office/drawing/2014/main" id="{9814C945-AE6E-950C-98A1-2EA435E97B1B}"/>
              </a:ext>
              <a:ext uri="{C183D7F6-B498-43B3-948B-1728B52AA6E4}">
                <adec:decorative xmlns:adec="http://schemas.microsoft.com/office/drawing/2017/decorative" val="1"/>
              </a:ext>
            </a:extLst>
          </p:cNvPr>
          <p:cNvCxnSpPr>
            <a:cxnSpLocks/>
          </p:cNvCxnSpPr>
          <p:nvPr/>
        </p:nvCxnSpPr>
        <p:spPr>
          <a:xfrm>
            <a:off x="1034707" y="1219228"/>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0B109E7F-7C71-1DEB-49E6-31FAA9B9E19A}"/>
              </a:ext>
            </a:extLst>
          </p:cNvPr>
          <p:cNvSpPr txBox="1"/>
          <p:nvPr/>
        </p:nvSpPr>
        <p:spPr>
          <a:xfrm>
            <a:off x="1022480" y="5960329"/>
            <a:ext cx="10134814" cy="6771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solidFill>
                  <a:srgbClr val="000000"/>
                </a:solidFill>
                <a:latin typeface="Roboto"/>
                <a:ea typeface="Roboto"/>
                <a:cs typeface="Roboto"/>
              </a:rPr>
              <a:t>Lo, L.S. (2023). ‘The CLEAR path: A framework for enhancing information literacy through prompt engineering’, The Journal of Academic Librarianship, 49(4), p. 102720. Available at: </a:t>
            </a:r>
            <a:r>
              <a:rPr lang="en-US" sz="1200" dirty="0">
                <a:solidFill>
                  <a:srgbClr val="0070C0"/>
                </a:solidFill>
                <a:latin typeface="Roboto"/>
                <a:ea typeface="Roboto"/>
                <a:cs typeface="Roboto"/>
                <a:hlinkClick r:id="rId2">
                  <a:extLst>
                    <a:ext uri="{A12FA001-AC4F-418D-AE19-62706E023703}">
                      <ahyp:hlinkClr xmlns:ahyp="http://schemas.microsoft.com/office/drawing/2018/hyperlinkcolor" val="tx"/>
                    </a:ext>
                  </a:extLst>
                </a:hlinkClick>
              </a:rPr>
              <a:t>https://doi.org/10.1016/j.acalib.2023.102720</a:t>
            </a:r>
            <a:r>
              <a:rPr lang="en-US" sz="1200" dirty="0">
                <a:solidFill>
                  <a:srgbClr val="0070C0"/>
                </a:solidFill>
                <a:latin typeface="Roboto"/>
                <a:ea typeface="Roboto"/>
                <a:cs typeface="Roboto"/>
              </a:rPr>
              <a:t>  </a:t>
            </a:r>
            <a:endParaRPr lang="en-US" dirty="0">
              <a:solidFill>
                <a:srgbClr val="0070C0"/>
              </a:solidFill>
            </a:endParaRPr>
          </a:p>
          <a:p>
            <a:endParaRPr lang="en-US" sz="1400" dirty="0"/>
          </a:p>
        </p:txBody>
      </p:sp>
    </p:spTree>
    <p:extLst>
      <p:ext uri="{BB962C8B-B14F-4D97-AF65-F5344CB8AC3E}">
        <p14:creationId xmlns:p14="http://schemas.microsoft.com/office/powerpoint/2010/main" val="3023801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59CA1BD4-9EB3-79DC-D651-45F949C10445}"/>
              </a:ext>
            </a:extLst>
          </p:cNvPr>
          <p:cNvSpPr txBox="1">
            <a:spLocks/>
          </p:cNvSpPr>
          <p:nvPr/>
        </p:nvSpPr>
        <p:spPr>
          <a:xfrm>
            <a:off x="1033523" y="555444"/>
            <a:ext cx="10385326" cy="672825"/>
          </a:xfrm>
          <a:prstGeom prst="rect">
            <a:avLst/>
          </a:prstGeom>
        </p:spPr>
        <p:txBody>
          <a:bodyPr vert="horz" lIns="91440" tIns="45720" rIns="91440" bIns="45720" rtlCol="0" anchor="t">
            <a:normAutofit fontScale="92500"/>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Do Librarians have the skills to be AI champions?</a:t>
            </a:r>
          </a:p>
          <a:p>
            <a:endParaRPr lang="en-US" dirty="0">
              <a:cs typeface="Arial"/>
            </a:endParaRPr>
          </a:p>
        </p:txBody>
      </p:sp>
      <p:cxnSp>
        <p:nvCxnSpPr>
          <p:cNvPr id="6" name="Straight Connector 5">
            <a:extLst>
              <a:ext uri="{FF2B5EF4-FFF2-40B4-BE49-F238E27FC236}">
                <a16:creationId xmlns:a16="http://schemas.microsoft.com/office/drawing/2014/main" id="{9814C945-AE6E-950C-98A1-2EA435E97B1B}"/>
              </a:ext>
              <a:ext uri="{C183D7F6-B498-43B3-948B-1728B52AA6E4}">
                <adec:decorative xmlns:adec="http://schemas.microsoft.com/office/drawing/2017/decorative" val="1"/>
              </a:ext>
            </a:extLst>
          </p:cNvPr>
          <p:cNvCxnSpPr>
            <a:cxnSpLocks/>
          </p:cNvCxnSpPr>
          <p:nvPr/>
        </p:nvCxnSpPr>
        <p:spPr>
          <a:xfrm>
            <a:off x="1034707" y="1285489"/>
            <a:ext cx="10122586" cy="0"/>
          </a:xfrm>
          <a:prstGeom prst="line">
            <a:avLst/>
          </a:prstGeom>
          <a:ln w="76200"/>
        </p:spPr>
        <p:style>
          <a:lnRef idx="1">
            <a:schemeClr val="dk1"/>
          </a:lnRef>
          <a:fillRef idx="0">
            <a:schemeClr val="dk1"/>
          </a:fillRef>
          <a:effectRef idx="0">
            <a:schemeClr val="dk1"/>
          </a:effectRef>
          <a:fontRef idx="minor">
            <a:schemeClr val="tx1"/>
          </a:fontRef>
        </p:style>
      </p:cxnSp>
      <p:graphicFrame>
        <p:nvGraphicFramePr>
          <p:cNvPr id="10" name="Table 9">
            <a:extLst>
              <a:ext uri="{FF2B5EF4-FFF2-40B4-BE49-F238E27FC236}">
                <a16:creationId xmlns:a16="http://schemas.microsoft.com/office/drawing/2014/main" id="{A671DC91-7CB9-2F40-F9BA-494D8B48308B}"/>
              </a:ext>
            </a:extLst>
          </p:cNvPr>
          <p:cNvGraphicFramePr>
            <a:graphicFrameLocks noGrp="1"/>
          </p:cNvGraphicFramePr>
          <p:nvPr>
            <p:extLst>
              <p:ext uri="{D42A27DB-BD31-4B8C-83A1-F6EECF244321}">
                <p14:modId xmlns:p14="http://schemas.microsoft.com/office/powerpoint/2010/main" val="2351016147"/>
              </p:ext>
            </p:extLst>
          </p:nvPr>
        </p:nvGraphicFramePr>
        <p:xfrm>
          <a:off x="999945" y="1469123"/>
          <a:ext cx="10134600" cy="4469779"/>
        </p:xfrm>
        <a:graphic>
          <a:graphicData uri="http://schemas.openxmlformats.org/drawingml/2006/table">
            <a:tbl>
              <a:tblPr bandRow="1">
                <a:tableStyleId>{5C22544A-7EE6-4342-B048-85BDC9FD1C3A}</a:tableStyleId>
              </a:tblPr>
              <a:tblGrid>
                <a:gridCol w="2533650">
                  <a:extLst>
                    <a:ext uri="{9D8B030D-6E8A-4147-A177-3AD203B41FA5}">
                      <a16:colId xmlns:a16="http://schemas.microsoft.com/office/drawing/2014/main" val="433621263"/>
                    </a:ext>
                  </a:extLst>
                </a:gridCol>
                <a:gridCol w="2533650">
                  <a:extLst>
                    <a:ext uri="{9D8B030D-6E8A-4147-A177-3AD203B41FA5}">
                      <a16:colId xmlns:a16="http://schemas.microsoft.com/office/drawing/2014/main" val="3745421745"/>
                    </a:ext>
                  </a:extLst>
                </a:gridCol>
                <a:gridCol w="2533650">
                  <a:extLst>
                    <a:ext uri="{9D8B030D-6E8A-4147-A177-3AD203B41FA5}">
                      <a16:colId xmlns:a16="http://schemas.microsoft.com/office/drawing/2014/main" val="1416705692"/>
                    </a:ext>
                  </a:extLst>
                </a:gridCol>
                <a:gridCol w="2533650">
                  <a:extLst>
                    <a:ext uri="{9D8B030D-6E8A-4147-A177-3AD203B41FA5}">
                      <a16:colId xmlns:a16="http://schemas.microsoft.com/office/drawing/2014/main" val="2596950498"/>
                    </a:ext>
                  </a:extLst>
                </a:gridCol>
              </a:tblGrid>
              <a:tr h="863274">
                <a:tc>
                  <a:txBody>
                    <a:bodyPr/>
                    <a:lstStyle/>
                    <a:p>
                      <a:pPr marL="0" algn="ctr" rtl="0" eaLnBrk="1" fontAlgn="base" latinLnBrk="0" hangingPunct="1"/>
                      <a:r>
                        <a:rPr lang="en-US" sz="3200" b="1" i="0" u="none" strike="noStrike" kern="1200" dirty="0">
                          <a:solidFill>
                            <a:schemeClr val="accent4">
                              <a:lumMod val="50000"/>
                            </a:schemeClr>
                          </a:solidFill>
                          <a:effectLst/>
                          <a:latin typeface="Arial" panose="020B0604020202020204" pitchFamily="34" charset="0"/>
                          <a:cs typeface="Arial" panose="020B0604020202020204" pitchFamily="34" charset="0"/>
                        </a:rPr>
                        <a:t>66% </a:t>
                      </a:r>
                      <a:endParaRPr lang="en-US" sz="1800" b="0" i="0" u="none" strike="noStrike" dirty="0">
                        <a:solidFill>
                          <a:schemeClr val="accent4">
                            <a:lumMod val="50000"/>
                          </a:schemeClr>
                        </a:solidFill>
                        <a:effectLst/>
                        <a:latin typeface="Arial" panose="020B0604020202020204" pitchFamily="34" charset="0"/>
                      </a:endParaRPr>
                    </a:p>
                  </a:txBody>
                  <a:tcPr marL="66675" marR="66675">
                    <a:lnL>
                      <a:noFill/>
                    </a:lnL>
                    <a:lnR>
                      <a:noFill/>
                    </a:lnR>
                    <a:lnT>
                      <a:noFill/>
                    </a:lnT>
                    <a:lnB>
                      <a:noFill/>
                    </a:lnB>
                    <a:noFill/>
                  </a:tcPr>
                </a:tc>
                <a:tc>
                  <a:txBody>
                    <a:bodyPr/>
                    <a:lstStyle/>
                    <a:p>
                      <a:pPr marL="0" algn="ctr" defTabSz="914400" rtl="0" eaLnBrk="1" fontAlgn="base" latinLnBrk="0" hangingPunct="1"/>
                      <a:r>
                        <a:rPr lang="en-US" sz="3200" b="1" i="0" u="none" strike="noStrike" kern="1200" dirty="0">
                          <a:solidFill>
                            <a:schemeClr val="accent4">
                              <a:lumMod val="50000"/>
                            </a:schemeClr>
                          </a:solidFill>
                          <a:effectLst/>
                          <a:latin typeface="Arial" panose="020B0604020202020204" pitchFamily="34" charset="0"/>
                          <a:ea typeface="+mn-ea"/>
                          <a:cs typeface="Arial" panose="020B0604020202020204" pitchFamily="34" charset="0"/>
                        </a:rPr>
                        <a:t>54% </a:t>
                      </a:r>
                    </a:p>
                  </a:txBody>
                  <a:tcPr marL="66675" marR="66675">
                    <a:lnL>
                      <a:noFill/>
                    </a:lnL>
                    <a:lnR>
                      <a:noFill/>
                    </a:lnR>
                    <a:lnT>
                      <a:noFill/>
                    </a:lnT>
                    <a:lnB>
                      <a:noFill/>
                    </a:lnB>
                    <a:noFill/>
                  </a:tcPr>
                </a:tc>
                <a:tc>
                  <a:txBody>
                    <a:bodyPr/>
                    <a:lstStyle/>
                    <a:p>
                      <a:pPr marL="0" algn="ctr" defTabSz="914400" rtl="0" eaLnBrk="1" fontAlgn="base" latinLnBrk="0" hangingPunct="1"/>
                      <a:r>
                        <a:rPr lang="en-US" sz="3200" b="1" i="0" u="none" strike="noStrike" kern="1200" dirty="0">
                          <a:solidFill>
                            <a:schemeClr val="accent4">
                              <a:lumMod val="50000"/>
                            </a:schemeClr>
                          </a:solidFill>
                          <a:effectLst/>
                          <a:latin typeface="Arial" panose="020B0604020202020204" pitchFamily="34" charset="0"/>
                          <a:ea typeface="+mn-ea"/>
                          <a:cs typeface="Arial" panose="020B0604020202020204" pitchFamily="34" charset="0"/>
                        </a:rPr>
                        <a:t>36% </a:t>
                      </a:r>
                    </a:p>
                  </a:txBody>
                  <a:tcPr marL="66675" marR="66675">
                    <a:lnL>
                      <a:noFill/>
                    </a:lnL>
                    <a:lnR>
                      <a:noFill/>
                    </a:lnR>
                    <a:lnT>
                      <a:noFill/>
                    </a:lnT>
                    <a:lnB>
                      <a:noFill/>
                    </a:lnB>
                    <a:noFill/>
                  </a:tcPr>
                </a:tc>
                <a:tc>
                  <a:txBody>
                    <a:bodyPr/>
                    <a:lstStyle/>
                    <a:p>
                      <a:pPr marL="0" algn="ctr" defTabSz="914400" rtl="0" eaLnBrk="1" fontAlgn="base" latinLnBrk="0" hangingPunct="1"/>
                      <a:r>
                        <a:rPr lang="en-US" sz="3200" b="1" i="0" u="none" strike="noStrike" kern="1200" dirty="0">
                          <a:solidFill>
                            <a:schemeClr val="accent4">
                              <a:lumMod val="50000"/>
                            </a:schemeClr>
                          </a:solidFill>
                          <a:effectLst/>
                          <a:latin typeface="Arial" panose="020B0604020202020204" pitchFamily="34" charset="0"/>
                          <a:ea typeface="+mn-ea"/>
                          <a:cs typeface="Arial" panose="020B0604020202020204" pitchFamily="34" charset="0"/>
                        </a:rPr>
                        <a:t>53% </a:t>
                      </a:r>
                    </a:p>
                  </a:txBody>
                  <a:tcPr marL="66675" marR="66675">
                    <a:lnL>
                      <a:noFill/>
                    </a:lnL>
                    <a:lnR>
                      <a:noFill/>
                    </a:lnR>
                    <a:lnT>
                      <a:noFill/>
                    </a:lnT>
                    <a:lnB>
                      <a:noFill/>
                    </a:lnB>
                    <a:noFill/>
                  </a:tcPr>
                </a:tc>
                <a:extLst>
                  <a:ext uri="{0D108BD9-81ED-4DB2-BD59-A6C34878D82A}">
                    <a16:rowId xmlns:a16="http://schemas.microsoft.com/office/drawing/2014/main" val="453375858"/>
                  </a:ext>
                </a:extLst>
              </a:tr>
              <a:tr h="1352489">
                <a:tc>
                  <a:txBody>
                    <a:bodyPr/>
                    <a:lstStyle/>
                    <a:p>
                      <a:pPr marL="0" algn="l" rtl="0" eaLnBrk="1" fontAlgn="base" latinLnBrk="0" hangingPunct="1"/>
                      <a:r>
                        <a:rPr lang="en-GB" sz="2000" b="0" i="0" u="none" strike="noStrike" kern="1200">
                          <a:solidFill>
                            <a:srgbClr val="000000"/>
                          </a:solidFill>
                          <a:effectLst/>
                          <a:latin typeface="Arial" panose="020B0604020202020204" pitchFamily="34" charset="0"/>
                          <a:cs typeface="Arial" panose="020B0604020202020204" pitchFamily="34" charset="0"/>
                        </a:rPr>
                        <a:t>Use AI to explain concepts</a:t>
                      </a:r>
                      <a:endParaRPr lang="en-GB" sz="1800" b="0" i="0" u="none" strike="noStrike">
                        <a:effectLst/>
                        <a:latin typeface="Arial" panose="020B0604020202020204" pitchFamily="34" charset="0"/>
                      </a:endParaRPr>
                    </a:p>
                  </a:txBody>
                  <a:tcPr marL="66675" marR="66675">
                    <a:lnL>
                      <a:noFill/>
                    </a:lnL>
                    <a:lnR>
                      <a:noFill/>
                    </a:lnR>
                    <a:lnT>
                      <a:noFill/>
                    </a:lnT>
                    <a:lnB>
                      <a:noFill/>
                    </a:lnB>
                    <a:noFill/>
                  </a:tcPr>
                </a:tc>
                <a:tc>
                  <a:txBody>
                    <a:bodyPr/>
                    <a:lstStyle/>
                    <a:p>
                      <a:pPr marL="0" algn="l" rtl="0" eaLnBrk="1" fontAlgn="base" latinLnBrk="0" hangingPunct="1"/>
                      <a:r>
                        <a:rPr lang="en-US" sz="2000" b="0" i="0" u="none" strike="noStrike" kern="1200">
                          <a:solidFill>
                            <a:srgbClr val="000000"/>
                          </a:solidFill>
                          <a:effectLst/>
                          <a:latin typeface="Arial" panose="020B0604020202020204" pitchFamily="34" charset="0"/>
                          <a:cs typeface="Arial" panose="020B0604020202020204" pitchFamily="34" charset="0"/>
                        </a:rPr>
                        <a:t>Use AI suggest ideas</a:t>
                      </a:r>
                      <a:endParaRPr lang="en-US" sz="1800" b="0" i="0" u="none" strike="noStrike">
                        <a:effectLst/>
                        <a:latin typeface="Arial" panose="020B0604020202020204" pitchFamily="34" charset="0"/>
                      </a:endParaRPr>
                    </a:p>
                  </a:txBody>
                  <a:tcPr marL="66675" marR="66675">
                    <a:lnL>
                      <a:noFill/>
                    </a:lnL>
                    <a:lnR>
                      <a:noFill/>
                    </a:lnR>
                    <a:lnT>
                      <a:noFill/>
                    </a:lnT>
                    <a:lnB>
                      <a:noFill/>
                    </a:lnB>
                    <a:noFill/>
                  </a:tcPr>
                </a:tc>
                <a:tc>
                  <a:txBody>
                    <a:bodyPr/>
                    <a:lstStyle/>
                    <a:p>
                      <a:pPr marL="0" algn="l" rtl="0" eaLnBrk="1" fontAlgn="base" latinLnBrk="0" hangingPunct="1"/>
                      <a:r>
                        <a:rPr lang="en-GB" sz="2000" b="0" i="0" u="none" strike="noStrike" kern="1200">
                          <a:solidFill>
                            <a:srgbClr val="000000"/>
                          </a:solidFill>
                          <a:effectLst/>
                          <a:latin typeface="Arial" panose="020B0604020202020204" pitchFamily="34" charset="0"/>
                          <a:cs typeface="Arial" panose="020B0604020202020204" pitchFamily="34" charset="0"/>
                        </a:rPr>
                        <a:t>Use AI mainly as an private tutor</a:t>
                      </a:r>
                      <a:endParaRPr lang="en-GB" sz="1800" b="0" i="0" u="none" strike="noStrike">
                        <a:effectLst/>
                        <a:latin typeface="Arial" panose="020B0604020202020204" pitchFamily="34" charset="0"/>
                      </a:endParaRPr>
                    </a:p>
                  </a:txBody>
                  <a:tcPr marL="66675" marR="66675">
                    <a:lnL>
                      <a:noFill/>
                    </a:lnL>
                    <a:lnR>
                      <a:noFill/>
                    </a:lnR>
                    <a:lnT>
                      <a:noFill/>
                    </a:lnT>
                    <a:lnB>
                      <a:noFill/>
                    </a:lnB>
                    <a:noFill/>
                  </a:tcPr>
                </a:tc>
                <a:tc>
                  <a:txBody>
                    <a:bodyPr/>
                    <a:lstStyle/>
                    <a:p>
                      <a:pPr marL="0" algn="l" rtl="0" eaLnBrk="1" fontAlgn="base" latinLnBrk="0" hangingPunct="1"/>
                      <a:r>
                        <a:rPr lang="en-US" sz="2000" b="0" i="0" u="none" strike="noStrike" kern="1200">
                          <a:solidFill>
                            <a:srgbClr val="000000"/>
                          </a:solidFill>
                          <a:effectLst/>
                          <a:latin typeface="Arial" panose="020B0604020202020204" pitchFamily="34" charset="0"/>
                          <a:cs typeface="Arial" panose="020B0604020202020204" pitchFamily="34" charset="0"/>
                        </a:rPr>
                        <a:t>Use Generative AI for assessments </a:t>
                      </a:r>
                      <a:endParaRPr lang="en-US" sz="1800" b="0" i="0" u="none" strike="noStrike">
                        <a:effectLst/>
                        <a:latin typeface="Arial" panose="020B0604020202020204" pitchFamily="34" charset="0"/>
                      </a:endParaRPr>
                    </a:p>
                  </a:txBody>
                  <a:tcPr marL="66675" marR="66675">
                    <a:lnL>
                      <a:noFill/>
                    </a:lnL>
                    <a:lnR>
                      <a:noFill/>
                    </a:lnR>
                    <a:lnT>
                      <a:noFill/>
                    </a:lnT>
                    <a:lnB>
                      <a:noFill/>
                    </a:lnB>
                    <a:noFill/>
                  </a:tcPr>
                </a:tc>
                <a:extLst>
                  <a:ext uri="{0D108BD9-81ED-4DB2-BD59-A6C34878D82A}">
                    <a16:rowId xmlns:a16="http://schemas.microsoft.com/office/drawing/2014/main" val="1346842118"/>
                  </a:ext>
                </a:extLst>
              </a:tr>
              <a:tr h="824624">
                <a:tc>
                  <a:txBody>
                    <a:bodyPr/>
                    <a:lstStyle/>
                    <a:p>
                      <a:pPr marL="0" algn="ctr" defTabSz="914400" rtl="0" eaLnBrk="1" fontAlgn="base" latinLnBrk="0" hangingPunct="1"/>
                      <a:r>
                        <a:rPr lang="en-US" sz="3200" b="1" i="0" u="none" strike="noStrike" kern="1200" dirty="0">
                          <a:solidFill>
                            <a:schemeClr val="accent4">
                              <a:lumMod val="50000"/>
                            </a:schemeClr>
                          </a:solidFill>
                          <a:effectLst/>
                          <a:latin typeface="Arial" panose="020B0604020202020204" pitchFamily="34" charset="0"/>
                          <a:ea typeface="+mn-ea"/>
                          <a:cs typeface="Arial" panose="020B0604020202020204" pitchFamily="34" charset="0"/>
                        </a:rPr>
                        <a:t>35% </a:t>
                      </a:r>
                    </a:p>
                  </a:txBody>
                  <a:tcPr marL="66675" marR="66675">
                    <a:lnL>
                      <a:noFill/>
                    </a:lnL>
                    <a:lnR>
                      <a:noFill/>
                    </a:lnR>
                    <a:lnT>
                      <a:noFill/>
                    </a:lnT>
                    <a:lnB>
                      <a:noFill/>
                    </a:lnB>
                    <a:noFill/>
                  </a:tcPr>
                </a:tc>
                <a:tc>
                  <a:txBody>
                    <a:bodyPr/>
                    <a:lstStyle/>
                    <a:p>
                      <a:pPr marL="0" algn="ctr" defTabSz="914400" rtl="0" eaLnBrk="1" fontAlgn="base" latinLnBrk="0" hangingPunct="1"/>
                      <a:r>
                        <a:rPr lang="en-US" sz="3200" b="1" i="0" u="none" strike="noStrike" kern="1200" dirty="0">
                          <a:solidFill>
                            <a:schemeClr val="accent4">
                              <a:lumMod val="50000"/>
                            </a:schemeClr>
                          </a:solidFill>
                          <a:effectLst/>
                          <a:latin typeface="Arial" panose="020B0604020202020204" pitchFamily="34" charset="0"/>
                          <a:ea typeface="+mn-ea"/>
                          <a:cs typeface="Arial" panose="020B0604020202020204" pitchFamily="34" charset="0"/>
                        </a:rPr>
                        <a:t>22% </a:t>
                      </a:r>
                    </a:p>
                  </a:txBody>
                  <a:tcPr marL="66675" marR="66675">
                    <a:lnL>
                      <a:noFill/>
                    </a:lnL>
                    <a:lnR>
                      <a:noFill/>
                    </a:lnR>
                    <a:lnT>
                      <a:noFill/>
                    </a:lnT>
                    <a:lnB>
                      <a:noFill/>
                    </a:lnB>
                    <a:noFill/>
                  </a:tcPr>
                </a:tc>
                <a:tc>
                  <a:txBody>
                    <a:bodyPr/>
                    <a:lstStyle/>
                    <a:p>
                      <a:pPr marL="0" algn="ctr" defTabSz="914400" rtl="0" eaLnBrk="1" fontAlgn="base" latinLnBrk="0" hangingPunct="1"/>
                      <a:r>
                        <a:rPr lang="en-US" sz="3200" b="1" i="0" u="none" strike="noStrike" kern="1200" dirty="0">
                          <a:solidFill>
                            <a:schemeClr val="accent4">
                              <a:lumMod val="50000"/>
                            </a:schemeClr>
                          </a:solidFill>
                          <a:effectLst/>
                          <a:latin typeface="Arial" panose="020B0604020202020204" pitchFamily="34" charset="0"/>
                          <a:ea typeface="+mn-ea"/>
                          <a:cs typeface="Arial" panose="020B0604020202020204" pitchFamily="34" charset="0"/>
                        </a:rPr>
                        <a:t>63%</a:t>
                      </a:r>
                    </a:p>
                  </a:txBody>
                  <a:tcPr marL="66675" marR="66675">
                    <a:lnL>
                      <a:noFill/>
                    </a:lnL>
                    <a:lnR>
                      <a:noFill/>
                    </a:lnR>
                    <a:lnT>
                      <a:noFill/>
                    </a:lnT>
                    <a:lnB>
                      <a:noFill/>
                    </a:lnB>
                    <a:noFill/>
                  </a:tcPr>
                </a:tc>
                <a:tc>
                  <a:txBody>
                    <a:bodyPr/>
                    <a:lstStyle/>
                    <a:p>
                      <a:pPr marL="0" algn="ctr" defTabSz="914400" rtl="0" eaLnBrk="1" fontAlgn="base" latinLnBrk="0" hangingPunct="1"/>
                      <a:r>
                        <a:rPr lang="en-US" sz="3200" b="1" i="0" u="none" strike="noStrike" kern="1200" dirty="0">
                          <a:solidFill>
                            <a:schemeClr val="accent4">
                              <a:lumMod val="50000"/>
                            </a:schemeClr>
                          </a:solidFill>
                          <a:effectLst/>
                          <a:latin typeface="Arial" panose="020B0604020202020204" pitchFamily="34" charset="0"/>
                          <a:ea typeface="+mn-ea"/>
                          <a:cs typeface="Arial" panose="020B0604020202020204" pitchFamily="34" charset="0"/>
                        </a:rPr>
                        <a:t>65%</a:t>
                      </a:r>
                    </a:p>
                  </a:txBody>
                  <a:tcPr marL="66675" marR="66675">
                    <a:lnL>
                      <a:noFill/>
                    </a:lnL>
                    <a:lnR>
                      <a:noFill/>
                    </a:lnR>
                    <a:lnT>
                      <a:noFill/>
                    </a:lnT>
                    <a:lnB>
                      <a:noFill/>
                    </a:lnB>
                    <a:noFill/>
                  </a:tcPr>
                </a:tc>
                <a:extLst>
                  <a:ext uri="{0D108BD9-81ED-4DB2-BD59-A6C34878D82A}">
                    <a16:rowId xmlns:a16="http://schemas.microsoft.com/office/drawing/2014/main" val="3535821985"/>
                  </a:ext>
                </a:extLst>
              </a:tr>
              <a:tr h="1429392">
                <a:tc>
                  <a:txBody>
                    <a:bodyPr/>
                    <a:lstStyle/>
                    <a:p>
                      <a:pPr marL="0" algn="l" rtl="0" eaLnBrk="1" fontAlgn="base" latinLnBrk="0" hangingPunct="1"/>
                      <a:r>
                        <a:rPr lang="it-IT" sz="1800" b="0" i="0" u="none" strike="noStrike" kern="1200" dirty="0">
                          <a:solidFill>
                            <a:srgbClr val="000000"/>
                          </a:solidFill>
                          <a:effectLst/>
                          <a:latin typeface="Arial" panose="020B0604020202020204" pitchFamily="34" charset="0"/>
                          <a:cs typeface="Arial" panose="020B0604020202020204" pitchFamily="34" charset="0"/>
                        </a:rPr>
                        <a:t>Unaware AI produces false information</a:t>
                      </a:r>
                      <a:endParaRPr lang="it-IT" sz="1800" b="0" i="0" u="none" strike="noStrike" dirty="0">
                        <a:effectLst/>
                        <a:latin typeface="Arial" panose="020B0604020202020204" pitchFamily="34" charset="0"/>
                      </a:endParaRPr>
                    </a:p>
                  </a:txBody>
                  <a:tcPr marL="66675" marR="66675">
                    <a:lnL>
                      <a:noFill/>
                    </a:lnL>
                    <a:lnR>
                      <a:noFill/>
                    </a:lnR>
                    <a:lnT>
                      <a:noFill/>
                    </a:lnT>
                    <a:lnB>
                      <a:noFill/>
                    </a:lnB>
                    <a:noFill/>
                  </a:tcPr>
                </a:tc>
                <a:tc>
                  <a:txBody>
                    <a:bodyPr/>
                    <a:lstStyle/>
                    <a:p>
                      <a:pPr marL="0" algn="l" rtl="0" eaLnBrk="1" fontAlgn="base" latinLnBrk="0" hangingPunct="1"/>
                      <a:r>
                        <a:rPr lang="en-GB" sz="1800" b="0" i="0" u="none" strike="noStrike" kern="1200">
                          <a:solidFill>
                            <a:srgbClr val="000000"/>
                          </a:solidFill>
                          <a:effectLst/>
                          <a:latin typeface="Arial" panose="020B0604020202020204" pitchFamily="34" charset="0"/>
                          <a:cs typeface="Arial" panose="020B0604020202020204" pitchFamily="34" charset="0"/>
                        </a:rPr>
                        <a:t>Are satisfied with AI support </a:t>
                      </a:r>
                      <a:endParaRPr lang="en-GB" sz="1800" b="0" i="0" u="none" strike="noStrike">
                        <a:effectLst/>
                        <a:latin typeface="Arial" panose="020B0604020202020204" pitchFamily="34" charset="0"/>
                      </a:endParaRPr>
                    </a:p>
                  </a:txBody>
                  <a:tcPr marL="66675" marR="66675">
                    <a:lnL>
                      <a:noFill/>
                    </a:lnL>
                    <a:lnR>
                      <a:noFill/>
                    </a:lnR>
                    <a:lnT>
                      <a:noFill/>
                    </a:lnT>
                    <a:lnB>
                      <a:noFill/>
                    </a:lnB>
                    <a:noFill/>
                  </a:tcPr>
                </a:tc>
                <a:tc>
                  <a:txBody>
                    <a:bodyPr/>
                    <a:lstStyle/>
                    <a:p>
                      <a:pPr marL="0" algn="l" rtl="0" eaLnBrk="1" fontAlgn="base" latinLnBrk="0" hangingPunct="1"/>
                      <a:r>
                        <a:rPr lang="en-GB" sz="1800" b="0" i="0" u="none" strike="noStrike" kern="1200">
                          <a:solidFill>
                            <a:srgbClr val="000000"/>
                          </a:solidFill>
                          <a:effectLst/>
                          <a:latin typeface="Arial" panose="020B0604020202020204" pitchFamily="34" charset="0"/>
                          <a:cs typeface="Arial" panose="020B0604020202020204" pitchFamily="34" charset="0"/>
                        </a:rPr>
                        <a:t>Consider their institution has a clear AI policy </a:t>
                      </a:r>
                      <a:endParaRPr lang="en-GB" sz="1800" b="0" i="0" u="none" strike="noStrike">
                        <a:effectLst/>
                        <a:latin typeface="Arial" panose="020B0604020202020204" pitchFamily="34" charset="0"/>
                      </a:endParaRPr>
                    </a:p>
                  </a:txBody>
                  <a:tcPr marL="66675" marR="66675">
                    <a:lnL>
                      <a:noFill/>
                    </a:lnL>
                    <a:lnR>
                      <a:noFill/>
                    </a:lnR>
                    <a:lnT>
                      <a:noFill/>
                    </a:lnT>
                    <a:lnB>
                      <a:noFill/>
                    </a:lnB>
                    <a:noFill/>
                  </a:tcPr>
                </a:tc>
                <a:tc>
                  <a:txBody>
                    <a:bodyPr/>
                    <a:lstStyle/>
                    <a:p>
                      <a:pPr marL="0" algn="l" rtl="0" eaLnBrk="1" fontAlgn="base" latinLnBrk="0" hangingPunct="1"/>
                      <a:r>
                        <a:rPr lang="en-GB" sz="1800" b="0" i="0" u="none" strike="noStrike" kern="1200" dirty="0">
                          <a:solidFill>
                            <a:srgbClr val="000000"/>
                          </a:solidFill>
                          <a:effectLst/>
                          <a:latin typeface="Arial" panose="020B0604020202020204" pitchFamily="34" charset="0"/>
                          <a:cs typeface="Arial" panose="020B0604020202020204" pitchFamily="34" charset="0"/>
                        </a:rPr>
                        <a:t>Think their institution can detect AI-generated work </a:t>
                      </a:r>
                      <a:endParaRPr lang="en-GB" sz="1800" b="0" i="0" u="none" strike="noStrike" dirty="0">
                        <a:effectLst/>
                        <a:latin typeface="Arial" panose="020B0604020202020204" pitchFamily="34" charset="0"/>
                      </a:endParaRPr>
                    </a:p>
                  </a:txBody>
                  <a:tcPr marL="66675" marR="66675">
                    <a:lnL>
                      <a:noFill/>
                    </a:lnL>
                    <a:lnR>
                      <a:noFill/>
                    </a:lnR>
                    <a:lnT>
                      <a:noFill/>
                    </a:lnT>
                    <a:lnB>
                      <a:noFill/>
                    </a:lnB>
                    <a:noFill/>
                  </a:tcPr>
                </a:tc>
                <a:extLst>
                  <a:ext uri="{0D108BD9-81ED-4DB2-BD59-A6C34878D82A}">
                    <a16:rowId xmlns:a16="http://schemas.microsoft.com/office/drawing/2014/main" val="1819864794"/>
                  </a:ext>
                </a:extLst>
              </a:tr>
            </a:tbl>
          </a:graphicData>
        </a:graphic>
      </p:graphicFrame>
      <p:grpSp>
        <p:nvGrpSpPr>
          <p:cNvPr id="2" name="Group 1">
            <a:extLst>
              <a:ext uri="{FF2B5EF4-FFF2-40B4-BE49-F238E27FC236}">
                <a16:creationId xmlns:a16="http://schemas.microsoft.com/office/drawing/2014/main" id="{6DA4C4DB-C981-D1FB-1248-89729AF6CAEE}"/>
              </a:ext>
            </a:extLst>
          </p:cNvPr>
          <p:cNvGrpSpPr/>
          <p:nvPr/>
        </p:nvGrpSpPr>
        <p:grpSpPr>
          <a:xfrm>
            <a:off x="1024579" y="4162433"/>
            <a:ext cx="2162264" cy="1652724"/>
            <a:chOff x="-3324501" y="2277223"/>
            <a:chExt cx="1956216" cy="2061608"/>
          </a:xfrm>
        </p:grpSpPr>
        <p:sp>
          <p:nvSpPr>
            <p:cNvPr id="12" name="Flowchart: Connector 11">
              <a:extLst>
                <a:ext uri="{FF2B5EF4-FFF2-40B4-BE49-F238E27FC236}">
                  <a16:creationId xmlns:a16="http://schemas.microsoft.com/office/drawing/2014/main" id="{67B0EDA3-1CB2-3B0D-7861-6D3499A88A9F}"/>
                </a:ext>
              </a:extLst>
            </p:cNvPr>
            <p:cNvSpPr/>
            <p:nvPr/>
          </p:nvSpPr>
          <p:spPr>
            <a:xfrm>
              <a:off x="-3324501" y="2277223"/>
              <a:ext cx="1952130" cy="2061608"/>
            </a:xfrm>
            <a:prstGeom prst="flowChartConnector">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Text Placeholder 2">
              <a:extLst>
                <a:ext uri="{FF2B5EF4-FFF2-40B4-BE49-F238E27FC236}">
                  <a16:creationId xmlns:a16="http://schemas.microsoft.com/office/drawing/2014/main" id="{E194F4DA-8CFE-85B6-1836-0C335598ED27}"/>
                </a:ext>
              </a:extLst>
            </p:cNvPr>
            <p:cNvSpPr txBox="1">
              <a:spLocks/>
            </p:cNvSpPr>
            <p:nvPr/>
          </p:nvSpPr>
          <p:spPr>
            <a:xfrm>
              <a:off x="-3316407" y="2715658"/>
              <a:ext cx="1948122" cy="1030377"/>
            </a:xfrm>
            <a:prstGeom prst="rect">
              <a:avLst/>
            </a:prstGeom>
          </p:spPr>
          <p:txBody>
            <a:bodyPr vert="horz" lIns="91440" tIns="45720" rIns="9144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dirty="0">
                  <a:solidFill>
                    <a:schemeClr val="bg2"/>
                  </a:solidFill>
                  <a:latin typeface="Arial Narrow" panose="020B0606020202030204" pitchFamily="34" charset="0"/>
                </a:rPr>
                <a:t>The Critical Evaluator of information</a:t>
              </a:r>
              <a:endParaRPr lang="en-US" sz="2000" b="1" dirty="0">
                <a:solidFill>
                  <a:schemeClr val="bg2"/>
                </a:solidFill>
                <a:latin typeface="Arial Narrow" panose="020B0606020202030204" pitchFamily="34" charset="0"/>
              </a:endParaRPr>
            </a:p>
          </p:txBody>
        </p:sp>
      </p:grpSp>
      <p:grpSp>
        <p:nvGrpSpPr>
          <p:cNvPr id="5" name="Group 4">
            <a:extLst>
              <a:ext uri="{FF2B5EF4-FFF2-40B4-BE49-F238E27FC236}">
                <a16:creationId xmlns:a16="http://schemas.microsoft.com/office/drawing/2014/main" id="{E1F4CF12-4603-48F6-2E12-B69458F459E7}"/>
              </a:ext>
            </a:extLst>
          </p:cNvPr>
          <p:cNvGrpSpPr/>
          <p:nvPr/>
        </p:nvGrpSpPr>
        <p:grpSpPr>
          <a:xfrm>
            <a:off x="1295269" y="1934009"/>
            <a:ext cx="1775828" cy="1494991"/>
            <a:chOff x="-1280357" y="1293023"/>
            <a:chExt cx="1966091" cy="1864852"/>
          </a:xfrm>
        </p:grpSpPr>
        <p:sp>
          <p:nvSpPr>
            <p:cNvPr id="7" name="Flowchart: Connector 6">
              <a:extLst>
                <a:ext uri="{FF2B5EF4-FFF2-40B4-BE49-F238E27FC236}">
                  <a16:creationId xmlns:a16="http://schemas.microsoft.com/office/drawing/2014/main" id="{CE2A6280-7A93-5DE5-C7B0-E323EC2290F8}"/>
                </a:ext>
              </a:extLst>
            </p:cNvPr>
            <p:cNvSpPr/>
            <p:nvPr/>
          </p:nvSpPr>
          <p:spPr>
            <a:xfrm>
              <a:off x="-1280357" y="1293023"/>
              <a:ext cx="1964311" cy="1864852"/>
            </a:xfrm>
            <a:prstGeom prst="flowChartConnector">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Text Placeholder 2">
              <a:extLst>
                <a:ext uri="{FF2B5EF4-FFF2-40B4-BE49-F238E27FC236}">
                  <a16:creationId xmlns:a16="http://schemas.microsoft.com/office/drawing/2014/main" id="{FBD06F40-C0D1-E4D2-8AE6-978A2F11487D}"/>
                </a:ext>
              </a:extLst>
            </p:cNvPr>
            <p:cNvSpPr txBox="1">
              <a:spLocks/>
            </p:cNvSpPr>
            <p:nvPr/>
          </p:nvSpPr>
          <p:spPr>
            <a:xfrm>
              <a:off x="-1084475" y="1719831"/>
              <a:ext cx="1770209" cy="1030378"/>
            </a:xfrm>
            <a:prstGeom prst="rect">
              <a:avLst/>
            </a:prstGeom>
          </p:spPr>
          <p:txBody>
            <a:bodyPr vert="horz" lIns="91440" tIns="45720" rIns="9144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dirty="0">
                  <a:solidFill>
                    <a:schemeClr val="bg2"/>
                  </a:solidFill>
                  <a:latin typeface="Arial Narrow" panose="020B0606020202030204" pitchFamily="34" charset="0"/>
                </a:rPr>
                <a:t>The AI Information Finder </a:t>
              </a:r>
            </a:p>
          </p:txBody>
        </p:sp>
      </p:grpSp>
      <p:grpSp>
        <p:nvGrpSpPr>
          <p:cNvPr id="15" name="Group 14">
            <a:extLst>
              <a:ext uri="{FF2B5EF4-FFF2-40B4-BE49-F238E27FC236}">
                <a16:creationId xmlns:a16="http://schemas.microsoft.com/office/drawing/2014/main" id="{37E8586C-0E3F-30AA-245B-1D027A2325FA}"/>
              </a:ext>
            </a:extLst>
          </p:cNvPr>
          <p:cNvGrpSpPr/>
          <p:nvPr/>
        </p:nvGrpSpPr>
        <p:grpSpPr>
          <a:xfrm>
            <a:off x="6440529" y="2081947"/>
            <a:ext cx="1921114" cy="1629518"/>
            <a:chOff x="-1280357" y="1293023"/>
            <a:chExt cx="1964311" cy="1864852"/>
          </a:xfrm>
        </p:grpSpPr>
        <p:sp>
          <p:nvSpPr>
            <p:cNvPr id="16" name="Flowchart: Connector 15">
              <a:extLst>
                <a:ext uri="{FF2B5EF4-FFF2-40B4-BE49-F238E27FC236}">
                  <a16:creationId xmlns:a16="http://schemas.microsoft.com/office/drawing/2014/main" id="{E299D269-9FCD-6851-2CF0-226C0A10CA79}"/>
                </a:ext>
              </a:extLst>
            </p:cNvPr>
            <p:cNvSpPr/>
            <p:nvPr/>
          </p:nvSpPr>
          <p:spPr>
            <a:xfrm>
              <a:off x="-1280357" y="1293023"/>
              <a:ext cx="1964311" cy="1864852"/>
            </a:xfrm>
            <a:prstGeom prst="flowChartConnector">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Text Placeholder 2">
              <a:extLst>
                <a:ext uri="{FF2B5EF4-FFF2-40B4-BE49-F238E27FC236}">
                  <a16:creationId xmlns:a16="http://schemas.microsoft.com/office/drawing/2014/main" id="{B3057F1D-8C48-9861-AEF4-361BC9BCA991}"/>
                </a:ext>
              </a:extLst>
            </p:cNvPr>
            <p:cNvSpPr txBox="1">
              <a:spLocks/>
            </p:cNvSpPr>
            <p:nvPr/>
          </p:nvSpPr>
          <p:spPr>
            <a:xfrm>
              <a:off x="-1183307" y="1702867"/>
              <a:ext cx="1770209" cy="1030378"/>
            </a:xfrm>
            <a:prstGeom prst="rect">
              <a:avLst/>
            </a:prstGeom>
          </p:spPr>
          <p:txBody>
            <a:bodyPr vert="horz" lIns="91440" tIns="45720" rIns="9144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dirty="0">
                  <a:solidFill>
                    <a:schemeClr val="bg2"/>
                  </a:solidFill>
                  <a:latin typeface="Arial Narrow" panose="020B0606020202030204" pitchFamily="34" charset="0"/>
                </a:rPr>
                <a:t>The AI Librarian</a:t>
              </a:r>
            </a:p>
          </p:txBody>
        </p:sp>
      </p:grpSp>
      <p:grpSp>
        <p:nvGrpSpPr>
          <p:cNvPr id="18" name="Group 17">
            <a:extLst>
              <a:ext uri="{FF2B5EF4-FFF2-40B4-BE49-F238E27FC236}">
                <a16:creationId xmlns:a16="http://schemas.microsoft.com/office/drawing/2014/main" id="{57D21824-2C96-46B3-8279-1AC0424E9955}"/>
              </a:ext>
            </a:extLst>
          </p:cNvPr>
          <p:cNvGrpSpPr/>
          <p:nvPr/>
        </p:nvGrpSpPr>
        <p:grpSpPr>
          <a:xfrm>
            <a:off x="6266481" y="4162433"/>
            <a:ext cx="1921114" cy="1776470"/>
            <a:chOff x="-1973084" y="-392613"/>
            <a:chExt cx="1964311" cy="1864852"/>
          </a:xfrm>
        </p:grpSpPr>
        <p:sp>
          <p:nvSpPr>
            <p:cNvPr id="19" name="Flowchart: Connector 18">
              <a:extLst>
                <a:ext uri="{FF2B5EF4-FFF2-40B4-BE49-F238E27FC236}">
                  <a16:creationId xmlns:a16="http://schemas.microsoft.com/office/drawing/2014/main" id="{17B529A2-AF05-3C2A-7217-BAED0CED5152}"/>
                </a:ext>
              </a:extLst>
            </p:cNvPr>
            <p:cNvSpPr/>
            <p:nvPr/>
          </p:nvSpPr>
          <p:spPr>
            <a:xfrm>
              <a:off x="-1973084" y="-392613"/>
              <a:ext cx="1964311" cy="1864852"/>
            </a:xfrm>
            <a:prstGeom prst="flowChartConnector">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 name="Text Placeholder 2">
              <a:extLst>
                <a:ext uri="{FF2B5EF4-FFF2-40B4-BE49-F238E27FC236}">
                  <a16:creationId xmlns:a16="http://schemas.microsoft.com/office/drawing/2014/main" id="{AF9E8F6A-6F98-E369-040C-523C0457046E}"/>
                </a:ext>
              </a:extLst>
            </p:cNvPr>
            <p:cNvSpPr txBox="1">
              <a:spLocks/>
            </p:cNvSpPr>
            <p:nvPr/>
          </p:nvSpPr>
          <p:spPr>
            <a:xfrm>
              <a:off x="-1876033" y="199807"/>
              <a:ext cx="1770209" cy="1030378"/>
            </a:xfrm>
            <a:prstGeom prst="rect">
              <a:avLst/>
            </a:prstGeom>
          </p:spPr>
          <p:txBody>
            <a:bodyPr vert="horz" lIns="91440" tIns="45720" rIns="9144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dirty="0">
                  <a:solidFill>
                    <a:schemeClr val="bg2"/>
                  </a:solidFill>
                  <a:latin typeface="Arial Narrow" panose="020B0606020202030204" pitchFamily="34" charset="0"/>
                </a:rPr>
                <a:t>The AI Literacy Educator</a:t>
              </a:r>
              <a:endParaRPr lang="en-US" sz="2000" b="1" dirty="0">
                <a:solidFill>
                  <a:schemeClr val="bg2"/>
                </a:solidFill>
                <a:latin typeface="Arial Narrow" panose="020B0606020202030204" pitchFamily="34" charset="0"/>
              </a:endParaRPr>
            </a:p>
          </p:txBody>
        </p:sp>
      </p:grpSp>
      <p:grpSp>
        <p:nvGrpSpPr>
          <p:cNvPr id="21" name="Group 20">
            <a:extLst>
              <a:ext uri="{FF2B5EF4-FFF2-40B4-BE49-F238E27FC236}">
                <a16:creationId xmlns:a16="http://schemas.microsoft.com/office/drawing/2014/main" id="{0A74B6DE-5278-B69C-789D-7AB19FD7571A}"/>
              </a:ext>
            </a:extLst>
          </p:cNvPr>
          <p:cNvGrpSpPr/>
          <p:nvPr/>
        </p:nvGrpSpPr>
        <p:grpSpPr>
          <a:xfrm>
            <a:off x="3743966" y="1970030"/>
            <a:ext cx="1921114" cy="1629518"/>
            <a:chOff x="-1280357" y="1293023"/>
            <a:chExt cx="1964311" cy="1864852"/>
          </a:xfrm>
        </p:grpSpPr>
        <p:sp>
          <p:nvSpPr>
            <p:cNvPr id="22" name="Flowchart: Connector 21">
              <a:extLst>
                <a:ext uri="{FF2B5EF4-FFF2-40B4-BE49-F238E27FC236}">
                  <a16:creationId xmlns:a16="http://schemas.microsoft.com/office/drawing/2014/main" id="{24414241-0438-16B7-A78F-E64AA9DDF2D9}"/>
                </a:ext>
              </a:extLst>
            </p:cNvPr>
            <p:cNvSpPr/>
            <p:nvPr/>
          </p:nvSpPr>
          <p:spPr>
            <a:xfrm>
              <a:off x="-1280357" y="1293023"/>
              <a:ext cx="1964311" cy="1864852"/>
            </a:xfrm>
            <a:prstGeom prst="flowChartConnector">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 name="Text Placeholder 2">
              <a:extLst>
                <a:ext uri="{FF2B5EF4-FFF2-40B4-BE49-F238E27FC236}">
                  <a16:creationId xmlns:a16="http://schemas.microsoft.com/office/drawing/2014/main" id="{B7645D35-9B4C-6817-5E21-F19EDC2152F4}"/>
                </a:ext>
              </a:extLst>
            </p:cNvPr>
            <p:cNvSpPr txBox="1">
              <a:spLocks/>
            </p:cNvSpPr>
            <p:nvPr/>
          </p:nvSpPr>
          <p:spPr>
            <a:xfrm>
              <a:off x="-1146121" y="1823701"/>
              <a:ext cx="1770209" cy="1030378"/>
            </a:xfrm>
            <a:prstGeom prst="rect">
              <a:avLst/>
            </a:prstGeom>
          </p:spPr>
          <p:txBody>
            <a:bodyPr vert="horz" lIns="91440" tIns="45720" rIns="9144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dirty="0">
                  <a:solidFill>
                    <a:schemeClr val="bg2"/>
                  </a:solidFill>
                  <a:latin typeface="Arial Narrow" panose="020B0606020202030204" pitchFamily="34" charset="0"/>
                </a:rPr>
                <a:t>The Prompt Engineer</a:t>
              </a:r>
              <a:endParaRPr lang="en-US" sz="2000" b="1" dirty="0">
                <a:solidFill>
                  <a:schemeClr val="bg2"/>
                </a:solidFill>
                <a:latin typeface="Arial Narrow" panose="020B0606020202030204" pitchFamily="34" charset="0"/>
              </a:endParaRPr>
            </a:p>
          </p:txBody>
        </p:sp>
      </p:grpSp>
      <p:grpSp>
        <p:nvGrpSpPr>
          <p:cNvPr id="24" name="Group 23">
            <a:extLst>
              <a:ext uri="{FF2B5EF4-FFF2-40B4-BE49-F238E27FC236}">
                <a16:creationId xmlns:a16="http://schemas.microsoft.com/office/drawing/2014/main" id="{925AA8A5-CD49-48CB-0296-61AB01B83AEC}"/>
              </a:ext>
            </a:extLst>
          </p:cNvPr>
          <p:cNvGrpSpPr/>
          <p:nvPr/>
        </p:nvGrpSpPr>
        <p:grpSpPr>
          <a:xfrm>
            <a:off x="3743966" y="4252717"/>
            <a:ext cx="1960875" cy="1686186"/>
            <a:chOff x="-1280357" y="1293023"/>
            <a:chExt cx="1964311" cy="1864852"/>
          </a:xfrm>
        </p:grpSpPr>
        <p:sp>
          <p:nvSpPr>
            <p:cNvPr id="25" name="Flowchart: Connector 24">
              <a:extLst>
                <a:ext uri="{FF2B5EF4-FFF2-40B4-BE49-F238E27FC236}">
                  <a16:creationId xmlns:a16="http://schemas.microsoft.com/office/drawing/2014/main" id="{BC81E01C-149E-E469-9D10-1C784B8AC217}"/>
                </a:ext>
              </a:extLst>
            </p:cNvPr>
            <p:cNvSpPr/>
            <p:nvPr/>
          </p:nvSpPr>
          <p:spPr>
            <a:xfrm>
              <a:off x="-1280357" y="1293023"/>
              <a:ext cx="1964311" cy="1864852"/>
            </a:xfrm>
            <a:prstGeom prst="flowChartConnector">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Text Placeholder 2">
              <a:extLst>
                <a:ext uri="{FF2B5EF4-FFF2-40B4-BE49-F238E27FC236}">
                  <a16:creationId xmlns:a16="http://schemas.microsoft.com/office/drawing/2014/main" id="{F765E308-BF60-939C-3532-EFCD96F98772}"/>
                </a:ext>
              </a:extLst>
            </p:cNvPr>
            <p:cNvSpPr txBox="1">
              <a:spLocks/>
            </p:cNvSpPr>
            <p:nvPr/>
          </p:nvSpPr>
          <p:spPr>
            <a:xfrm>
              <a:off x="-1148843" y="1722282"/>
              <a:ext cx="1770209" cy="1030379"/>
            </a:xfrm>
            <a:prstGeom prst="rect">
              <a:avLst/>
            </a:prstGeom>
          </p:spPr>
          <p:txBody>
            <a:bodyPr vert="horz" lIns="91440" tIns="45720" rIns="9144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dirty="0">
                  <a:solidFill>
                    <a:schemeClr val="bg2"/>
                  </a:solidFill>
                  <a:latin typeface="Arial Narrow" panose="020B0606020202030204" pitchFamily="34" charset="0"/>
                </a:rPr>
                <a:t>The Information Ethics Advisor</a:t>
              </a:r>
              <a:endParaRPr lang="en-US" sz="2000" b="1" dirty="0">
                <a:solidFill>
                  <a:schemeClr val="bg2"/>
                </a:solidFill>
                <a:latin typeface="Arial Narrow" panose="020B0606020202030204" pitchFamily="34" charset="0"/>
              </a:endParaRPr>
            </a:p>
          </p:txBody>
        </p:sp>
      </p:grpSp>
      <p:grpSp>
        <p:nvGrpSpPr>
          <p:cNvPr id="27" name="Group 26">
            <a:extLst>
              <a:ext uri="{FF2B5EF4-FFF2-40B4-BE49-F238E27FC236}">
                <a16:creationId xmlns:a16="http://schemas.microsoft.com/office/drawing/2014/main" id="{EF8968C1-4E39-548C-0AC4-EADBDB254EB0}"/>
              </a:ext>
            </a:extLst>
          </p:cNvPr>
          <p:cNvGrpSpPr/>
          <p:nvPr/>
        </p:nvGrpSpPr>
        <p:grpSpPr>
          <a:xfrm>
            <a:off x="8963274" y="2037238"/>
            <a:ext cx="1756532" cy="1495102"/>
            <a:chOff x="-1280357" y="1293023"/>
            <a:chExt cx="1964311" cy="1864852"/>
          </a:xfrm>
        </p:grpSpPr>
        <p:sp>
          <p:nvSpPr>
            <p:cNvPr id="28" name="Flowchart: Connector 27">
              <a:extLst>
                <a:ext uri="{FF2B5EF4-FFF2-40B4-BE49-F238E27FC236}">
                  <a16:creationId xmlns:a16="http://schemas.microsoft.com/office/drawing/2014/main" id="{8001FBAC-00C7-C96F-83B1-ACA886D9BB43}"/>
                </a:ext>
              </a:extLst>
            </p:cNvPr>
            <p:cNvSpPr/>
            <p:nvPr/>
          </p:nvSpPr>
          <p:spPr>
            <a:xfrm>
              <a:off x="-1280357" y="1293023"/>
              <a:ext cx="1964311" cy="1864852"/>
            </a:xfrm>
            <a:prstGeom prst="flowChartConnector">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Text Placeholder 2">
              <a:extLst>
                <a:ext uri="{FF2B5EF4-FFF2-40B4-BE49-F238E27FC236}">
                  <a16:creationId xmlns:a16="http://schemas.microsoft.com/office/drawing/2014/main" id="{776DCBD8-EF1C-618D-A9DA-9A010BD2E9D7}"/>
                </a:ext>
              </a:extLst>
            </p:cNvPr>
            <p:cNvSpPr txBox="1">
              <a:spLocks/>
            </p:cNvSpPr>
            <p:nvPr/>
          </p:nvSpPr>
          <p:spPr>
            <a:xfrm>
              <a:off x="-1188384" y="1685195"/>
              <a:ext cx="1770209" cy="1030378"/>
            </a:xfrm>
            <a:prstGeom prst="rect">
              <a:avLst/>
            </a:prstGeom>
          </p:spPr>
          <p:txBody>
            <a:bodyPr vert="horz" lIns="91440" tIns="45720" rIns="9144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dirty="0">
                  <a:solidFill>
                    <a:schemeClr val="bg2"/>
                  </a:solidFill>
                  <a:latin typeface="Arial Narrow" panose="020B0606020202030204" pitchFamily="34" charset="0"/>
                </a:rPr>
                <a:t>The AI Referencing Advisor</a:t>
              </a:r>
              <a:endParaRPr lang="en-US" sz="2000" b="1" dirty="0">
                <a:solidFill>
                  <a:schemeClr val="bg2"/>
                </a:solidFill>
                <a:latin typeface="Arial Narrow" panose="020B0606020202030204" pitchFamily="34" charset="0"/>
              </a:endParaRPr>
            </a:p>
          </p:txBody>
        </p:sp>
      </p:grpSp>
      <p:grpSp>
        <p:nvGrpSpPr>
          <p:cNvPr id="30" name="Group 29">
            <a:extLst>
              <a:ext uri="{FF2B5EF4-FFF2-40B4-BE49-F238E27FC236}">
                <a16:creationId xmlns:a16="http://schemas.microsoft.com/office/drawing/2014/main" id="{A91AF7BC-7797-3223-397D-9D8A5AEB6F6D}"/>
              </a:ext>
            </a:extLst>
          </p:cNvPr>
          <p:cNvGrpSpPr/>
          <p:nvPr/>
        </p:nvGrpSpPr>
        <p:grpSpPr>
          <a:xfrm>
            <a:off x="8876441" y="4038687"/>
            <a:ext cx="1921115" cy="1776470"/>
            <a:chOff x="-1280357" y="1293023"/>
            <a:chExt cx="1964311" cy="1864852"/>
          </a:xfrm>
        </p:grpSpPr>
        <p:sp>
          <p:nvSpPr>
            <p:cNvPr id="31" name="Flowchart: Connector 30">
              <a:extLst>
                <a:ext uri="{FF2B5EF4-FFF2-40B4-BE49-F238E27FC236}">
                  <a16:creationId xmlns:a16="http://schemas.microsoft.com/office/drawing/2014/main" id="{61FE5A5D-3B65-CCC8-6917-7FF8A4AAA372}"/>
                </a:ext>
              </a:extLst>
            </p:cNvPr>
            <p:cNvSpPr/>
            <p:nvPr/>
          </p:nvSpPr>
          <p:spPr>
            <a:xfrm>
              <a:off x="-1280357" y="1293023"/>
              <a:ext cx="1964311" cy="1864852"/>
            </a:xfrm>
            <a:prstGeom prst="flowChartConnector">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2" name="Text Placeholder 2">
              <a:extLst>
                <a:ext uri="{FF2B5EF4-FFF2-40B4-BE49-F238E27FC236}">
                  <a16:creationId xmlns:a16="http://schemas.microsoft.com/office/drawing/2014/main" id="{9D6468B6-7B61-0D71-F651-3D6C66580A06}"/>
                </a:ext>
              </a:extLst>
            </p:cNvPr>
            <p:cNvSpPr txBox="1">
              <a:spLocks/>
            </p:cNvSpPr>
            <p:nvPr/>
          </p:nvSpPr>
          <p:spPr>
            <a:xfrm>
              <a:off x="-1125178" y="1698110"/>
              <a:ext cx="1641057" cy="1030378"/>
            </a:xfrm>
            <a:prstGeom prst="rect">
              <a:avLst/>
            </a:prstGeom>
          </p:spPr>
          <p:txBody>
            <a:bodyPr vert="horz" lIns="91440" tIns="45720" rIns="9144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b="1" dirty="0">
                  <a:solidFill>
                    <a:schemeClr val="bg2"/>
                  </a:solidFill>
                  <a:latin typeface="Arial Narrow" panose="020B0606020202030204" pitchFamily="34" charset="0"/>
                </a:rPr>
                <a:t>The AI Copyright</a:t>
              </a:r>
              <a:endParaRPr lang="en-US" sz="2000" b="1" dirty="0">
                <a:solidFill>
                  <a:schemeClr val="bg2"/>
                </a:solidFill>
                <a:latin typeface="Arial Narrow" panose="020B0606020202030204" pitchFamily="34" charset="0"/>
              </a:endParaRPr>
            </a:p>
            <a:p>
              <a:pPr algn="ctr"/>
              <a:r>
                <a:rPr lang="en-GB" sz="2000" b="1" dirty="0">
                  <a:solidFill>
                    <a:schemeClr val="bg2"/>
                  </a:solidFill>
                  <a:latin typeface="Arial Narrow" panose="020B0606020202030204" pitchFamily="34" charset="0"/>
                </a:rPr>
                <a:t>Consultant</a:t>
              </a:r>
              <a:endParaRPr lang="en-US" sz="2000" b="1" dirty="0">
                <a:solidFill>
                  <a:schemeClr val="bg2"/>
                </a:solidFill>
                <a:latin typeface="Arial Narrow" panose="020B0606020202030204" pitchFamily="34" charset="0"/>
              </a:endParaRPr>
            </a:p>
          </p:txBody>
        </p:sp>
      </p:grpSp>
    </p:spTree>
    <p:extLst>
      <p:ext uri="{BB962C8B-B14F-4D97-AF65-F5344CB8AC3E}">
        <p14:creationId xmlns:p14="http://schemas.microsoft.com/office/powerpoint/2010/main" val="333520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p:cTn id="15" dur="1000" fill="hold"/>
                                        <p:tgtEl>
                                          <p:spTgt spid="21"/>
                                        </p:tgtEl>
                                        <p:attrNameLst>
                                          <p:attrName>ppt_w</p:attrName>
                                        </p:attrNameLst>
                                      </p:cBhvr>
                                      <p:tavLst>
                                        <p:tav tm="0">
                                          <p:val>
                                            <p:fltVal val="0"/>
                                          </p:val>
                                        </p:tav>
                                        <p:tav tm="100000">
                                          <p:val>
                                            <p:strVal val="#ppt_w"/>
                                          </p:val>
                                        </p:tav>
                                      </p:tavLst>
                                    </p:anim>
                                    <p:anim calcmode="lin" valueType="num">
                                      <p:cBhvr>
                                        <p:cTn id="16" dur="1000" fill="hold"/>
                                        <p:tgtEl>
                                          <p:spTgt spid="21"/>
                                        </p:tgtEl>
                                        <p:attrNameLst>
                                          <p:attrName>ppt_h</p:attrName>
                                        </p:attrNameLst>
                                      </p:cBhvr>
                                      <p:tavLst>
                                        <p:tav tm="0">
                                          <p:val>
                                            <p:fltVal val="0"/>
                                          </p:val>
                                        </p:tav>
                                        <p:tav tm="100000">
                                          <p:val>
                                            <p:strVal val="#ppt_h"/>
                                          </p:val>
                                        </p:tav>
                                      </p:tavLst>
                                    </p:anim>
                                    <p:anim calcmode="lin" valueType="num">
                                      <p:cBhvr>
                                        <p:cTn id="17" dur="1000" fill="hold"/>
                                        <p:tgtEl>
                                          <p:spTgt spid="21"/>
                                        </p:tgtEl>
                                        <p:attrNameLst>
                                          <p:attrName>style.rotation</p:attrName>
                                        </p:attrNameLst>
                                      </p:cBhvr>
                                      <p:tavLst>
                                        <p:tav tm="0">
                                          <p:val>
                                            <p:fltVal val="90"/>
                                          </p:val>
                                        </p:tav>
                                        <p:tav tm="100000">
                                          <p:val>
                                            <p:fltVal val="0"/>
                                          </p:val>
                                        </p:tav>
                                      </p:tavLst>
                                    </p:anim>
                                    <p:animEffect transition="in" filter="fade">
                                      <p:cBhvr>
                                        <p:cTn id="18" dur="10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p:cTn id="23" dur="1000" fill="hold"/>
                                        <p:tgtEl>
                                          <p:spTgt spid="15"/>
                                        </p:tgtEl>
                                        <p:attrNameLst>
                                          <p:attrName>ppt_w</p:attrName>
                                        </p:attrNameLst>
                                      </p:cBhvr>
                                      <p:tavLst>
                                        <p:tav tm="0">
                                          <p:val>
                                            <p:fltVal val="0"/>
                                          </p:val>
                                        </p:tav>
                                        <p:tav tm="100000">
                                          <p:val>
                                            <p:strVal val="#ppt_w"/>
                                          </p:val>
                                        </p:tav>
                                      </p:tavLst>
                                    </p:anim>
                                    <p:anim calcmode="lin" valueType="num">
                                      <p:cBhvr>
                                        <p:cTn id="24" dur="1000" fill="hold"/>
                                        <p:tgtEl>
                                          <p:spTgt spid="15"/>
                                        </p:tgtEl>
                                        <p:attrNameLst>
                                          <p:attrName>ppt_h</p:attrName>
                                        </p:attrNameLst>
                                      </p:cBhvr>
                                      <p:tavLst>
                                        <p:tav tm="0">
                                          <p:val>
                                            <p:fltVal val="0"/>
                                          </p:val>
                                        </p:tav>
                                        <p:tav tm="100000">
                                          <p:val>
                                            <p:strVal val="#ppt_h"/>
                                          </p:val>
                                        </p:tav>
                                      </p:tavLst>
                                    </p:anim>
                                    <p:anim calcmode="lin" valueType="num">
                                      <p:cBhvr>
                                        <p:cTn id="25" dur="1000" fill="hold"/>
                                        <p:tgtEl>
                                          <p:spTgt spid="15"/>
                                        </p:tgtEl>
                                        <p:attrNameLst>
                                          <p:attrName>style.rotation</p:attrName>
                                        </p:attrNameLst>
                                      </p:cBhvr>
                                      <p:tavLst>
                                        <p:tav tm="0">
                                          <p:val>
                                            <p:fltVal val="90"/>
                                          </p:val>
                                        </p:tav>
                                        <p:tav tm="100000">
                                          <p:val>
                                            <p:fltVal val="0"/>
                                          </p:val>
                                        </p:tav>
                                      </p:tavLst>
                                    </p:anim>
                                    <p:animEffect transition="in" filter="fade">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1000" fill="hold"/>
                                        <p:tgtEl>
                                          <p:spTgt spid="27"/>
                                        </p:tgtEl>
                                        <p:attrNameLst>
                                          <p:attrName>ppt_w</p:attrName>
                                        </p:attrNameLst>
                                      </p:cBhvr>
                                      <p:tavLst>
                                        <p:tav tm="0">
                                          <p:val>
                                            <p:fltVal val="0"/>
                                          </p:val>
                                        </p:tav>
                                        <p:tav tm="100000">
                                          <p:val>
                                            <p:strVal val="#ppt_w"/>
                                          </p:val>
                                        </p:tav>
                                      </p:tavLst>
                                    </p:anim>
                                    <p:anim calcmode="lin" valueType="num">
                                      <p:cBhvr>
                                        <p:cTn id="32" dur="1000" fill="hold"/>
                                        <p:tgtEl>
                                          <p:spTgt spid="27"/>
                                        </p:tgtEl>
                                        <p:attrNameLst>
                                          <p:attrName>ppt_h</p:attrName>
                                        </p:attrNameLst>
                                      </p:cBhvr>
                                      <p:tavLst>
                                        <p:tav tm="0">
                                          <p:val>
                                            <p:fltVal val="0"/>
                                          </p:val>
                                        </p:tav>
                                        <p:tav tm="100000">
                                          <p:val>
                                            <p:strVal val="#ppt_h"/>
                                          </p:val>
                                        </p:tav>
                                      </p:tavLst>
                                    </p:anim>
                                    <p:anim calcmode="lin" valueType="num">
                                      <p:cBhvr>
                                        <p:cTn id="33" dur="1000" fill="hold"/>
                                        <p:tgtEl>
                                          <p:spTgt spid="27"/>
                                        </p:tgtEl>
                                        <p:attrNameLst>
                                          <p:attrName>style.rotation</p:attrName>
                                        </p:attrNameLst>
                                      </p:cBhvr>
                                      <p:tavLst>
                                        <p:tav tm="0">
                                          <p:val>
                                            <p:fltVal val="90"/>
                                          </p:val>
                                        </p:tav>
                                        <p:tav tm="100000">
                                          <p:val>
                                            <p:fltVal val="0"/>
                                          </p:val>
                                        </p:tav>
                                      </p:tavLst>
                                    </p:anim>
                                    <p:animEffect transition="in" filter="fade">
                                      <p:cBhvr>
                                        <p:cTn id="34" dur="1000"/>
                                        <p:tgtEl>
                                          <p:spTgt spid="27"/>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1000" fill="hold"/>
                                        <p:tgtEl>
                                          <p:spTgt spid="2"/>
                                        </p:tgtEl>
                                        <p:attrNameLst>
                                          <p:attrName>ppt_w</p:attrName>
                                        </p:attrNameLst>
                                      </p:cBhvr>
                                      <p:tavLst>
                                        <p:tav tm="0">
                                          <p:val>
                                            <p:fltVal val="0"/>
                                          </p:val>
                                        </p:tav>
                                        <p:tav tm="100000">
                                          <p:val>
                                            <p:strVal val="#ppt_w"/>
                                          </p:val>
                                        </p:tav>
                                      </p:tavLst>
                                    </p:anim>
                                    <p:anim calcmode="lin" valueType="num">
                                      <p:cBhvr>
                                        <p:cTn id="40" dur="1000" fill="hold"/>
                                        <p:tgtEl>
                                          <p:spTgt spid="2"/>
                                        </p:tgtEl>
                                        <p:attrNameLst>
                                          <p:attrName>ppt_h</p:attrName>
                                        </p:attrNameLst>
                                      </p:cBhvr>
                                      <p:tavLst>
                                        <p:tav tm="0">
                                          <p:val>
                                            <p:fltVal val="0"/>
                                          </p:val>
                                        </p:tav>
                                        <p:tav tm="100000">
                                          <p:val>
                                            <p:strVal val="#ppt_h"/>
                                          </p:val>
                                        </p:tav>
                                      </p:tavLst>
                                    </p:anim>
                                    <p:anim calcmode="lin" valueType="num">
                                      <p:cBhvr>
                                        <p:cTn id="41" dur="1000" fill="hold"/>
                                        <p:tgtEl>
                                          <p:spTgt spid="2"/>
                                        </p:tgtEl>
                                        <p:attrNameLst>
                                          <p:attrName>style.rotation</p:attrName>
                                        </p:attrNameLst>
                                      </p:cBhvr>
                                      <p:tavLst>
                                        <p:tav tm="0">
                                          <p:val>
                                            <p:fltVal val="90"/>
                                          </p:val>
                                        </p:tav>
                                        <p:tav tm="100000">
                                          <p:val>
                                            <p:fltVal val="0"/>
                                          </p:val>
                                        </p:tav>
                                      </p:tavLst>
                                    </p:anim>
                                    <p:animEffect transition="in" filter="fade">
                                      <p:cBhvr>
                                        <p:cTn id="42" dur="10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1000" fill="hold"/>
                                        <p:tgtEl>
                                          <p:spTgt spid="24"/>
                                        </p:tgtEl>
                                        <p:attrNameLst>
                                          <p:attrName>ppt_w</p:attrName>
                                        </p:attrNameLst>
                                      </p:cBhvr>
                                      <p:tavLst>
                                        <p:tav tm="0">
                                          <p:val>
                                            <p:fltVal val="0"/>
                                          </p:val>
                                        </p:tav>
                                        <p:tav tm="100000">
                                          <p:val>
                                            <p:strVal val="#ppt_w"/>
                                          </p:val>
                                        </p:tav>
                                      </p:tavLst>
                                    </p:anim>
                                    <p:anim calcmode="lin" valueType="num">
                                      <p:cBhvr>
                                        <p:cTn id="48" dur="1000" fill="hold"/>
                                        <p:tgtEl>
                                          <p:spTgt spid="24"/>
                                        </p:tgtEl>
                                        <p:attrNameLst>
                                          <p:attrName>ppt_h</p:attrName>
                                        </p:attrNameLst>
                                      </p:cBhvr>
                                      <p:tavLst>
                                        <p:tav tm="0">
                                          <p:val>
                                            <p:fltVal val="0"/>
                                          </p:val>
                                        </p:tav>
                                        <p:tav tm="100000">
                                          <p:val>
                                            <p:strVal val="#ppt_h"/>
                                          </p:val>
                                        </p:tav>
                                      </p:tavLst>
                                    </p:anim>
                                    <p:anim calcmode="lin" valueType="num">
                                      <p:cBhvr>
                                        <p:cTn id="49" dur="1000" fill="hold"/>
                                        <p:tgtEl>
                                          <p:spTgt spid="24"/>
                                        </p:tgtEl>
                                        <p:attrNameLst>
                                          <p:attrName>style.rotation</p:attrName>
                                        </p:attrNameLst>
                                      </p:cBhvr>
                                      <p:tavLst>
                                        <p:tav tm="0">
                                          <p:val>
                                            <p:fltVal val="90"/>
                                          </p:val>
                                        </p:tav>
                                        <p:tav tm="100000">
                                          <p:val>
                                            <p:fltVal val="0"/>
                                          </p:val>
                                        </p:tav>
                                      </p:tavLst>
                                    </p:anim>
                                    <p:animEffect transition="in" filter="fade">
                                      <p:cBhvr>
                                        <p:cTn id="50" dur="10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1000" fill="hold"/>
                                        <p:tgtEl>
                                          <p:spTgt spid="18"/>
                                        </p:tgtEl>
                                        <p:attrNameLst>
                                          <p:attrName>ppt_w</p:attrName>
                                        </p:attrNameLst>
                                      </p:cBhvr>
                                      <p:tavLst>
                                        <p:tav tm="0">
                                          <p:val>
                                            <p:fltVal val="0"/>
                                          </p:val>
                                        </p:tav>
                                        <p:tav tm="100000">
                                          <p:val>
                                            <p:strVal val="#ppt_w"/>
                                          </p:val>
                                        </p:tav>
                                      </p:tavLst>
                                    </p:anim>
                                    <p:anim calcmode="lin" valueType="num">
                                      <p:cBhvr>
                                        <p:cTn id="56" dur="1000" fill="hold"/>
                                        <p:tgtEl>
                                          <p:spTgt spid="18"/>
                                        </p:tgtEl>
                                        <p:attrNameLst>
                                          <p:attrName>ppt_h</p:attrName>
                                        </p:attrNameLst>
                                      </p:cBhvr>
                                      <p:tavLst>
                                        <p:tav tm="0">
                                          <p:val>
                                            <p:fltVal val="0"/>
                                          </p:val>
                                        </p:tav>
                                        <p:tav tm="100000">
                                          <p:val>
                                            <p:strVal val="#ppt_h"/>
                                          </p:val>
                                        </p:tav>
                                      </p:tavLst>
                                    </p:anim>
                                    <p:anim calcmode="lin" valueType="num">
                                      <p:cBhvr>
                                        <p:cTn id="57" dur="1000" fill="hold"/>
                                        <p:tgtEl>
                                          <p:spTgt spid="18"/>
                                        </p:tgtEl>
                                        <p:attrNameLst>
                                          <p:attrName>style.rotation</p:attrName>
                                        </p:attrNameLst>
                                      </p:cBhvr>
                                      <p:tavLst>
                                        <p:tav tm="0">
                                          <p:val>
                                            <p:fltVal val="90"/>
                                          </p:val>
                                        </p:tav>
                                        <p:tav tm="100000">
                                          <p:val>
                                            <p:fltVal val="0"/>
                                          </p:val>
                                        </p:tav>
                                      </p:tavLst>
                                    </p:anim>
                                    <p:animEffect transition="in" filter="fade">
                                      <p:cBhvr>
                                        <p:cTn id="58" dur="10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0"/>
                                        </p:tgtEl>
                                        <p:attrNameLst>
                                          <p:attrName>style.visibility</p:attrName>
                                        </p:attrNameLst>
                                      </p:cBhvr>
                                      <p:to>
                                        <p:strVal val="visible"/>
                                      </p:to>
                                    </p:set>
                                    <p:anim calcmode="lin" valueType="num">
                                      <p:cBhvr>
                                        <p:cTn id="63" dur="1000" fill="hold"/>
                                        <p:tgtEl>
                                          <p:spTgt spid="30"/>
                                        </p:tgtEl>
                                        <p:attrNameLst>
                                          <p:attrName>ppt_w</p:attrName>
                                        </p:attrNameLst>
                                      </p:cBhvr>
                                      <p:tavLst>
                                        <p:tav tm="0">
                                          <p:val>
                                            <p:fltVal val="0"/>
                                          </p:val>
                                        </p:tav>
                                        <p:tav tm="100000">
                                          <p:val>
                                            <p:strVal val="#ppt_w"/>
                                          </p:val>
                                        </p:tav>
                                      </p:tavLst>
                                    </p:anim>
                                    <p:anim calcmode="lin" valueType="num">
                                      <p:cBhvr>
                                        <p:cTn id="64" dur="1000" fill="hold"/>
                                        <p:tgtEl>
                                          <p:spTgt spid="30"/>
                                        </p:tgtEl>
                                        <p:attrNameLst>
                                          <p:attrName>ppt_h</p:attrName>
                                        </p:attrNameLst>
                                      </p:cBhvr>
                                      <p:tavLst>
                                        <p:tav tm="0">
                                          <p:val>
                                            <p:fltVal val="0"/>
                                          </p:val>
                                        </p:tav>
                                        <p:tav tm="100000">
                                          <p:val>
                                            <p:strVal val="#ppt_h"/>
                                          </p:val>
                                        </p:tav>
                                      </p:tavLst>
                                    </p:anim>
                                    <p:anim calcmode="lin" valueType="num">
                                      <p:cBhvr>
                                        <p:cTn id="65" dur="1000" fill="hold"/>
                                        <p:tgtEl>
                                          <p:spTgt spid="30"/>
                                        </p:tgtEl>
                                        <p:attrNameLst>
                                          <p:attrName>style.rotation</p:attrName>
                                        </p:attrNameLst>
                                      </p:cBhvr>
                                      <p:tavLst>
                                        <p:tav tm="0">
                                          <p:val>
                                            <p:fltVal val="90"/>
                                          </p:val>
                                        </p:tav>
                                        <p:tav tm="100000">
                                          <p:val>
                                            <p:fltVal val="0"/>
                                          </p:val>
                                        </p:tav>
                                      </p:tavLst>
                                    </p:anim>
                                    <p:animEffect transition="in" filter="fade">
                                      <p:cBhvr>
                                        <p:cTn id="66"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32AD4-FF62-95EE-4B0A-4B5A4A1117FE}"/>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1243A08-B11B-7C7E-3334-313843B490A5}"/>
              </a:ext>
            </a:extLst>
          </p:cNvPr>
          <p:cNvSpPr>
            <a:spLocks noGrp="1"/>
          </p:cNvSpPr>
          <p:nvPr>
            <p:ph type="sldNum" sz="quarter" idx="12"/>
          </p:nvPr>
        </p:nvSpPr>
        <p:spPr/>
        <p:txBody>
          <a:bodyPr/>
          <a:lstStyle/>
          <a:p>
            <a:fld id="{CC057153-B650-4DEB-B370-79DDCFDCE934}" type="slidenum">
              <a:rPr lang="en-US" smtClean="0"/>
              <a:t>17</a:t>
            </a:fld>
            <a:endParaRPr lang="en-US" dirty="0"/>
          </a:p>
        </p:txBody>
      </p:sp>
      <p:sp>
        <p:nvSpPr>
          <p:cNvPr id="4" name="Title 2">
            <a:extLst>
              <a:ext uri="{FF2B5EF4-FFF2-40B4-BE49-F238E27FC236}">
                <a16:creationId xmlns:a16="http://schemas.microsoft.com/office/drawing/2014/main" id="{8898ED1C-5938-202F-B568-6FDB10D19CC2}"/>
              </a:ext>
            </a:extLst>
          </p:cNvPr>
          <p:cNvSpPr txBox="1">
            <a:spLocks/>
          </p:cNvSpPr>
          <p:nvPr/>
        </p:nvSpPr>
        <p:spPr>
          <a:xfrm>
            <a:off x="1034781" y="555444"/>
            <a:ext cx="10127815" cy="59938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sz="3200" dirty="0">
                <a:solidFill>
                  <a:srgbClr val="002060"/>
                </a:solidFill>
              </a:rPr>
              <a:t>Are you a Librarian and/or an AI specialist ? </a:t>
            </a:r>
          </a:p>
        </p:txBody>
      </p:sp>
      <p:cxnSp>
        <p:nvCxnSpPr>
          <p:cNvPr id="6" name="Straight Connector 5">
            <a:extLst>
              <a:ext uri="{FF2B5EF4-FFF2-40B4-BE49-F238E27FC236}">
                <a16:creationId xmlns:a16="http://schemas.microsoft.com/office/drawing/2014/main" id="{3531C6AE-D523-F384-DA16-9EE5C53E6519}"/>
              </a:ext>
              <a:ext uri="{C183D7F6-B498-43B3-948B-1728B52AA6E4}">
                <adec:decorative xmlns:adec="http://schemas.microsoft.com/office/drawing/2017/decorative" val="1"/>
              </a:ext>
            </a:extLst>
          </p:cNvPr>
          <p:cNvCxnSpPr>
            <a:cxnSpLocks/>
          </p:cNvCxnSpPr>
          <p:nvPr/>
        </p:nvCxnSpPr>
        <p:spPr>
          <a:xfrm>
            <a:off x="1034707" y="1285489"/>
            <a:ext cx="10122586" cy="0"/>
          </a:xfrm>
          <a:prstGeom prst="line">
            <a:avLst/>
          </a:prstGeom>
          <a:ln w="76200"/>
        </p:spPr>
        <p:style>
          <a:lnRef idx="1">
            <a:schemeClr val="dk1"/>
          </a:lnRef>
          <a:fillRef idx="0">
            <a:schemeClr val="dk1"/>
          </a:fillRef>
          <a:effectRef idx="0">
            <a:schemeClr val="dk1"/>
          </a:effectRef>
          <a:fontRef idx="minor">
            <a:schemeClr val="tx1"/>
          </a:fontRef>
        </p:style>
      </p:cxnSp>
      <p:graphicFrame>
        <p:nvGraphicFramePr>
          <p:cNvPr id="14" name="Table 13">
            <a:extLst>
              <a:ext uri="{FF2B5EF4-FFF2-40B4-BE49-F238E27FC236}">
                <a16:creationId xmlns:a16="http://schemas.microsoft.com/office/drawing/2014/main" id="{0CCC1BE6-ED8D-4098-FEBC-1DFC060F150D}"/>
              </a:ext>
            </a:extLst>
          </p:cNvPr>
          <p:cNvGraphicFramePr>
            <a:graphicFrameLocks noGrp="1"/>
          </p:cNvGraphicFramePr>
          <p:nvPr>
            <p:extLst>
              <p:ext uri="{D42A27DB-BD31-4B8C-83A1-F6EECF244321}">
                <p14:modId xmlns:p14="http://schemas.microsoft.com/office/powerpoint/2010/main" val="3547524764"/>
              </p:ext>
            </p:extLst>
          </p:nvPr>
        </p:nvGraphicFramePr>
        <p:xfrm>
          <a:off x="1033220" y="1575661"/>
          <a:ext cx="10171527" cy="4887379"/>
        </p:xfrm>
        <a:graphic>
          <a:graphicData uri="http://schemas.openxmlformats.org/drawingml/2006/table">
            <a:tbl>
              <a:tblPr bandRow="1">
                <a:tableStyleId>{5C22544A-7EE6-4342-B048-85BDC9FD1C3A}</a:tableStyleId>
              </a:tblPr>
              <a:tblGrid>
                <a:gridCol w="3390509">
                  <a:extLst>
                    <a:ext uri="{9D8B030D-6E8A-4147-A177-3AD203B41FA5}">
                      <a16:colId xmlns:a16="http://schemas.microsoft.com/office/drawing/2014/main" val="2040861911"/>
                    </a:ext>
                  </a:extLst>
                </a:gridCol>
                <a:gridCol w="3390509">
                  <a:extLst>
                    <a:ext uri="{9D8B030D-6E8A-4147-A177-3AD203B41FA5}">
                      <a16:colId xmlns:a16="http://schemas.microsoft.com/office/drawing/2014/main" val="2382421765"/>
                    </a:ext>
                  </a:extLst>
                </a:gridCol>
                <a:gridCol w="3390509">
                  <a:extLst>
                    <a:ext uri="{9D8B030D-6E8A-4147-A177-3AD203B41FA5}">
                      <a16:colId xmlns:a16="http://schemas.microsoft.com/office/drawing/2014/main" val="933015840"/>
                    </a:ext>
                  </a:extLst>
                </a:gridCol>
              </a:tblGrid>
              <a:tr h="969818">
                <a:tc>
                  <a:txBody>
                    <a:bodyPr/>
                    <a:lstStyle/>
                    <a:p>
                      <a:pPr fontAlgn="auto">
                        <a:lnSpc>
                          <a:spcPts val="2175"/>
                        </a:lnSpc>
                      </a:pPr>
                      <a:endParaRPr lang="en-US" sz="1600" dirty="0">
                        <a:effectLst/>
                        <a:latin typeface="Arial"/>
                      </a:endParaRPr>
                    </a:p>
                  </a:txBody>
                  <a:tcPr>
                    <a:lnL w="12700" cap="flat" cmpd="sng" algn="ctr">
                      <a:solidFill>
                        <a:schemeClr val="tx1"/>
                      </a:solidFill>
                      <a:prstDash val="solid"/>
                      <a:round/>
                      <a:headEnd type="none" w="med" len="med"/>
                      <a:tailEnd type="none" w="med" len="med"/>
                    </a:lnL>
                    <a:lnR w="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noFill/>
                  </a:tcPr>
                </a:tc>
                <a:tc>
                  <a:txBody>
                    <a:bodyPr/>
                    <a:lstStyle/>
                    <a:p>
                      <a:pPr fontAlgn="auto">
                        <a:lnSpc>
                          <a:spcPts val="2175"/>
                        </a:lnSpc>
                      </a:pPr>
                      <a:endParaRPr lang="en-US" sz="1600" dirty="0">
                        <a:effectLst/>
                        <a:latin typeface="Arial"/>
                      </a:endParaRPr>
                    </a:p>
                  </a:txBody>
                  <a:tcPr>
                    <a:lnL w="0" cap="flat" cmpd="sng" algn="ctr">
                      <a:noFill/>
                      <a:prstDash val="solid"/>
                      <a:round/>
                      <a:headEnd type="none" w="med" len="med"/>
                      <a:tailEnd type="none" w="med" len="med"/>
                    </a:lnL>
                    <a:lnR w="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noFill/>
                  </a:tcPr>
                </a:tc>
                <a:tc>
                  <a:txBody>
                    <a:bodyPr/>
                    <a:lstStyle/>
                    <a:p>
                      <a:pPr fontAlgn="auto">
                        <a:lnSpc>
                          <a:spcPts val="2175"/>
                        </a:lnSpc>
                      </a:pPr>
                      <a:endParaRPr lang="en-US" sz="1600" dirty="0">
                        <a:effectLst/>
                        <a:latin typeface="Arial"/>
                      </a:endParaRPr>
                    </a:p>
                  </a:txBody>
                  <a:tcPr>
                    <a:lnL w="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noFill/>
                  </a:tcPr>
                </a:tc>
                <a:extLst>
                  <a:ext uri="{0D108BD9-81ED-4DB2-BD59-A6C34878D82A}">
                    <a16:rowId xmlns:a16="http://schemas.microsoft.com/office/drawing/2014/main" val="1208078580"/>
                  </a:ext>
                </a:extLst>
              </a:tr>
              <a:tr h="923636">
                <a:tc>
                  <a:txBody>
                    <a:bodyPr/>
                    <a:lstStyle/>
                    <a:p>
                      <a:pPr lvl="0">
                        <a:lnSpc>
                          <a:spcPts val="2175"/>
                        </a:lnSpc>
                        <a:buNone/>
                      </a:pPr>
                      <a:r>
                        <a:rPr lang="en-GB" sz="1700" b="1" i="0" u="none" strike="noStrike" noProof="0" dirty="0">
                          <a:solidFill>
                            <a:srgbClr val="000000"/>
                          </a:solidFill>
                          <a:effectLst/>
                          <a:latin typeface="Neue Haas Grotesk Text Pro"/>
                        </a:rPr>
                        <a:t>Senior Assistant Librarian, AI Librarian </a:t>
                      </a:r>
                      <a:endParaRPr lang="en-US" dirty="0"/>
                    </a:p>
                  </a:txBody>
                  <a:tcPr>
                    <a:lnL w="12700" cap="flat" cmpd="sng" algn="ctr">
                      <a:solidFill>
                        <a:schemeClr val="tx1"/>
                      </a:solid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noFill/>
                  </a:tcPr>
                </a:tc>
                <a:tc>
                  <a:txBody>
                    <a:bodyPr/>
                    <a:lstStyle/>
                    <a:p>
                      <a:pPr lvl="0">
                        <a:lnSpc>
                          <a:spcPts val="2175"/>
                        </a:lnSpc>
                        <a:buNone/>
                      </a:pPr>
                      <a:r>
                        <a:rPr lang="en-GB" sz="1700" b="1" i="0" u="none" strike="noStrike" noProof="0" dirty="0">
                          <a:solidFill>
                            <a:srgbClr val="000000"/>
                          </a:solidFill>
                          <a:effectLst/>
                          <a:latin typeface="Neue Haas Grotesk Text Pro"/>
                        </a:rPr>
                        <a:t>Prompt engineer and librarian</a:t>
                      </a:r>
                      <a:endParaRPr lang="en-US" dirty="0"/>
                    </a:p>
                  </a:txBody>
                  <a:tcPr>
                    <a:lnL w="0" cap="flat" cmpd="sng" algn="ctr">
                      <a:no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noFill/>
                  </a:tcPr>
                </a:tc>
                <a:tc>
                  <a:txBody>
                    <a:bodyPr/>
                    <a:lstStyle/>
                    <a:p>
                      <a:pPr lvl="0">
                        <a:lnSpc>
                          <a:spcPts val="2175"/>
                        </a:lnSpc>
                        <a:buNone/>
                      </a:pPr>
                      <a:r>
                        <a:rPr lang="en-GB" sz="1700" b="1" i="0" u="none" strike="noStrike" noProof="0" dirty="0">
                          <a:solidFill>
                            <a:srgbClr val="000000"/>
                          </a:solidFill>
                          <a:effectLst/>
                          <a:latin typeface="Neue Haas Grotesk Text Pro"/>
                        </a:rPr>
                        <a:t>Librarian (Digital Publishing, Collections, &amp; Repository Management)</a:t>
                      </a:r>
                      <a:endParaRPr lang="en-US" dirty="0"/>
                    </a:p>
                  </a:txBody>
                  <a:tcPr>
                    <a:lnL w="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noFill/>
                  </a:tcPr>
                </a:tc>
                <a:extLst>
                  <a:ext uri="{0D108BD9-81ED-4DB2-BD59-A6C34878D82A}">
                    <a16:rowId xmlns:a16="http://schemas.microsoft.com/office/drawing/2014/main" val="2714563152"/>
                  </a:ext>
                </a:extLst>
              </a:tr>
              <a:tr h="2193082">
                <a:tc>
                  <a:txBody>
                    <a:bodyPr/>
                    <a:lstStyle/>
                    <a:p>
                      <a:pPr marL="0" marR="0" lvl="0" indent="0" algn="l">
                        <a:lnSpc>
                          <a:spcPct val="120000"/>
                        </a:lnSpc>
                        <a:spcBef>
                          <a:spcPts val="1000"/>
                        </a:spcBef>
                        <a:spcAft>
                          <a:spcPts val="0"/>
                        </a:spcAft>
                        <a:buNone/>
                      </a:pPr>
                      <a:r>
                        <a:rPr lang="en-GB" sz="1800" b="0" i="0" u="none" strike="noStrike" noProof="0" dirty="0">
                          <a:solidFill>
                            <a:srgbClr val="C00000"/>
                          </a:solidFill>
                          <a:effectLst/>
                          <a:latin typeface="Arial"/>
                        </a:rPr>
                        <a:t>£69,000 per annum</a:t>
                      </a:r>
                      <a:endParaRPr lang="en-US" sz="1800" b="0" i="0" u="none" strike="noStrike" noProof="0" dirty="0">
                        <a:solidFill>
                          <a:srgbClr val="C00000"/>
                        </a:solidFill>
                        <a:effectLst/>
                        <a:latin typeface="Arial"/>
                      </a:endParaRPr>
                    </a:p>
                    <a:p>
                      <a:pPr marL="0" marR="0" lvl="0" indent="0" algn="l">
                        <a:lnSpc>
                          <a:spcPct val="110000"/>
                        </a:lnSpc>
                        <a:spcBef>
                          <a:spcPts val="1000"/>
                        </a:spcBef>
                        <a:spcAft>
                          <a:spcPts val="0"/>
                        </a:spcAft>
                        <a:buNone/>
                      </a:pPr>
                      <a:r>
                        <a:rPr lang="en-GB" sz="1800" b="0" i="0" u="none" strike="noStrike" noProof="0" dirty="0">
                          <a:solidFill>
                            <a:srgbClr val="000000"/>
                          </a:solidFill>
                          <a:effectLst/>
                          <a:latin typeface="Arial"/>
                        </a:rPr>
                        <a:t>This role involves creating AI literacy programs, advocating for the ethical use of AI, and supporting various AI-related initiatives.</a:t>
                      </a:r>
                      <a:endParaRPr lang="en-US" dirty="0"/>
                    </a:p>
                  </a:txBody>
                  <a:tcPr>
                    <a:lnL w="12700" cap="flat" cmpd="sng" algn="ctr">
                      <a:solidFill>
                        <a:schemeClr val="tx1"/>
                      </a:solid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noFill/>
                  </a:tcPr>
                </a:tc>
                <a:tc>
                  <a:txBody>
                    <a:bodyPr/>
                    <a:lstStyle/>
                    <a:p>
                      <a:pPr marL="0" marR="0" lvl="0" indent="0" algn="l">
                        <a:lnSpc>
                          <a:spcPct val="100000"/>
                        </a:lnSpc>
                        <a:spcBef>
                          <a:spcPts val="1000"/>
                        </a:spcBef>
                        <a:spcAft>
                          <a:spcPts val="0"/>
                        </a:spcAft>
                        <a:buNone/>
                      </a:pPr>
                      <a:r>
                        <a:rPr lang="en-GB" sz="1800" b="0" i="0" u="none" strike="noStrike" noProof="0" dirty="0">
                          <a:solidFill>
                            <a:srgbClr val="C00000"/>
                          </a:solidFill>
                          <a:effectLst/>
                          <a:latin typeface="Arial"/>
                        </a:rPr>
                        <a:t>£193,000 per annum</a:t>
                      </a:r>
                      <a:endParaRPr lang="en-US" sz="1800" b="0" i="0" u="none" strike="noStrike" noProof="0" dirty="0">
                        <a:solidFill>
                          <a:srgbClr val="C00000"/>
                        </a:solidFill>
                        <a:effectLst/>
                        <a:latin typeface="Arial"/>
                      </a:endParaRPr>
                    </a:p>
                    <a:p>
                      <a:pPr marL="0" marR="0" lvl="0" indent="0" algn="l">
                        <a:lnSpc>
                          <a:spcPct val="100000"/>
                        </a:lnSpc>
                        <a:spcBef>
                          <a:spcPts val="1000"/>
                        </a:spcBef>
                        <a:spcAft>
                          <a:spcPts val="0"/>
                        </a:spcAft>
                        <a:buNone/>
                      </a:pPr>
                      <a:r>
                        <a:rPr lang="en-GB" sz="1800" b="0" i="0" u="none" strike="noStrike" noProof="0" dirty="0">
                          <a:solidFill>
                            <a:srgbClr val="000000"/>
                          </a:solidFill>
                          <a:effectLst/>
                          <a:latin typeface="Arial"/>
                        </a:rPr>
                        <a:t>This role involves building up a library of high-quality prompts or prompt chains to accomplish a variety of tasks. </a:t>
                      </a:r>
                      <a:endParaRPr lang="en-US" dirty="0"/>
                    </a:p>
                  </a:txBody>
                  <a:tcPr>
                    <a:lnL w="0" cap="flat" cmpd="sng" algn="ctr">
                      <a:no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noFill/>
                  </a:tcPr>
                </a:tc>
                <a:tc>
                  <a:txBody>
                    <a:bodyPr/>
                    <a:lstStyle/>
                    <a:p>
                      <a:pPr marL="0" marR="0" lvl="0" indent="0" algn="l">
                        <a:lnSpc>
                          <a:spcPct val="100000"/>
                        </a:lnSpc>
                        <a:spcBef>
                          <a:spcPts val="0"/>
                        </a:spcBef>
                        <a:spcAft>
                          <a:spcPts val="0"/>
                        </a:spcAft>
                        <a:buNone/>
                      </a:pPr>
                      <a:r>
                        <a:rPr lang="en-GB" sz="1800" b="0" i="0" u="none" strike="noStrike" noProof="0" dirty="0">
                          <a:solidFill>
                            <a:srgbClr val="C00000"/>
                          </a:solidFill>
                          <a:effectLst/>
                          <a:latin typeface="Arial"/>
                        </a:rPr>
                        <a:t>£152,900 per annum</a:t>
                      </a:r>
                      <a:endParaRPr lang="en-US" sz="1800" b="0" i="0" u="none" strike="noStrike" noProof="0" dirty="0">
                        <a:solidFill>
                          <a:srgbClr val="C00000"/>
                        </a:solidFill>
                        <a:effectLst/>
                        <a:latin typeface="Arial"/>
                      </a:endParaRPr>
                    </a:p>
                    <a:p>
                      <a:pPr marL="0" marR="0" lvl="0" indent="0" algn="l">
                        <a:lnSpc>
                          <a:spcPct val="100000"/>
                        </a:lnSpc>
                        <a:spcBef>
                          <a:spcPts val="0"/>
                        </a:spcBef>
                        <a:spcAft>
                          <a:spcPts val="0"/>
                        </a:spcAft>
                        <a:buNone/>
                      </a:pPr>
                      <a:endParaRPr lang="en-GB" sz="1800" b="0" i="0" u="none" strike="noStrike" noProof="0" dirty="0">
                        <a:solidFill>
                          <a:srgbClr val="000000"/>
                        </a:solidFill>
                        <a:effectLst/>
                        <a:latin typeface="Arial"/>
                      </a:endParaRPr>
                    </a:p>
                    <a:p>
                      <a:pPr marL="0" marR="0" lvl="0" indent="0" algn="l">
                        <a:lnSpc>
                          <a:spcPct val="100000"/>
                        </a:lnSpc>
                        <a:spcBef>
                          <a:spcPts val="0"/>
                        </a:spcBef>
                        <a:spcAft>
                          <a:spcPts val="0"/>
                        </a:spcAft>
                        <a:buNone/>
                      </a:pPr>
                      <a:r>
                        <a:rPr lang="en-GB" sz="1800" b="0" i="0" u="none" strike="noStrike" noProof="0" dirty="0">
                          <a:solidFill>
                            <a:srgbClr val="000000"/>
                          </a:solidFill>
                          <a:effectLst/>
                          <a:latin typeface="Arial"/>
                        </a:rPr>
                        <a:t>This role involves experimenting with promising new digital tools or technologies, including Artificial Intelligence (AI). </a:t>
                      </a:r>
                      <a:endParaRPr lang="en-US" dirty="0"/>
                    </a:p>
                  </a:txBody>
                  <a:tcPr>
                    <a:lnL w="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noFill/>
                  </a:tcPr>
                </a:tc>
                <a:extLst>
                  <a:ext uri="{0D108BD9-81ED-4DB2-BD59-A6C34878D82A}">
                    <a16:rowId xmlns:a16="http://schemas.microsoft.com/office/drawing/2014/main" val="807695266"/>
                  </a:ext>
                </a:extLst>
              </a:tr>
              <a:tr h="800843">
                <a:tc>
                  <a:txBody>
                    <a:bodyPr/>
                    <a:lstStyle/>
                    <a:p>
                      <a:pPr lvl="0">
                        <a:lnSpc>
                          <a:spcPts val="2175"/>
                        </a:lnSpc>
                        <a:buNone/>
                      </a:pPr>
                      <a:r>
                        <a:rPr lang="en-US" sz="1100" b="0" i="0" u="none" strike="noStrike" baseline="0" noProof="0" dirty="0">
                          <a:solidFill>
                            <a:srgbClr val="0070C0"/>
                          </a:solidFill>
                          <a:effectLst/>
                          <a:latin typeface="Arial"/>
                          <a:hlinkClick r:id="rId2">
                            <a:extLst>
                              <a:ext uri="{A12FA001-AC4F-418D-AE19-62706E023703}">
                                <ahyp:hlinkClr xmlns:ahyp="http://schemas.microsoft.com/office/drawing/2018/hyperlinkcolor" val="tx"/>
                              </a:ext>
                            </a:extLst>
                          </a:hlinkClick>
                        </a:rPr>
                        <a:t>https://jobs.sjsu.edu/en-us/job/542890/senior-assistant-librarian-ai-librarian</a:t>
                      </a:r>
                      <a:r>
                        <a:rPr lang="en-US" sz="1100" b="0" i="0" u="none" strike="noStrike" baseline="0" noProof="0" dirty="0">
                          <a:solidFill>
                            <a:srgbClr val="0070C0"/>
                          </a:solidFill>
                          <a:effectLst/>
                          <a:latin typeface="Arial"/>
                        </a:rPr>
                        <a:t>   </a:t>
                      </a:r>
                      <a:endParaRPr lang="en-US" dirty="0">
                        <a:solidFill>
                          <a:srgbClr val="0070C0"/>
                        </a:solidFill>
                      </a:endParaRPr>
                    </a:p>
                  </a:txBody>
                  <a:tcPr>
                    <a:lnL w="12700" cap="flat" cmpd="sng" algn="ctr">
                      <a:solidFill>
                        <a:schemeClr val="tx1"/>
                      </a:solid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algn="l" defTabSz="914400" rtl="0" eaLnBrk="1" latinLnBrk="0" hangingPunct="1">
                        <a:lnSpc>
                          <a:spcPts val="2175"/>
                        </a:lnSpc>
                        <a:buNone/>
                      </a:pPr>
                      <a:r>
                        <a:rPr lang="en-US" sz="1100" b="0" i="0" u="none" strike="noStrike" kern="1200" baseline="0" noProof="0" dirty="0">
                          <a:solidFill>
                            <a:srgbClr val="0070C0"/>
                          </a:solidFill>
                          <a:effectLst/>
                          <a:latin typeface="Arial"/>
                          <a:ea typeface="+mn-ea"/>
                          <a:cs typeface="+mn-cs"/>
                          <a:hlinkClick r:id="rId3">
                            <a:extLst>
                              <a:ext uri="{A12FA001-AC4F-418D-AE19-62706E023703}">
                                <ahyp:hlinkClr xmlns:ahyp="http://schemas.microsoft.com/office/drawing/2018/hyperlinkcolor" val="tx"/>
                              </a:ext>
                            </a:extLst>
                          </a:hlinkClick>
                        </a:rPr>
                        <a:t>https://aicareers.jobs/job/prompt-engineer-librarian/</a:t>
                      </a:r>
                      <a:r>
                        <a:rPr lang="en-US" sz="1100" b="0" i="0" u="none" strike="noStrike" kern="1200" baseline="0" noProof="0" dirty="0">
                          <a:solidFill>
                            <a:srgbClr val="0070C0"/>
                          </a:solidFill>
                          <a:effectLst/>
                          <a:latin typeface="Arial"/>
                          <a:ea typeface="+mn-ea"/>
                          <a:cs typeface="+mn-cs"/>
                        </a:rPr>
                        <a:t> </a:t>
                      </a:r>
                      <a:endParaRPr lang="en-US" sz="1100" b="0" i="0" u="none" strike="noStrike" kern="1200" baseline="0" dirty="0">
                        <a:solidFill>
                          <a:srgbClr val="0070C0"/>
                        </a:solidFill>
                        <a:effectLst/>
                        <a:latin typeface="Arial"/>
                        <a:ea typeface="+mn-ea"/>
                        <a:cs typeface="+mn-cs"/>
                      </a:endParaRPr>
                    </a:p>
                  </a:txBody>
                  <a:tcPr>
                    <a:lnL w="0" cap="flat" cmpd="sng" algn="ctr">
                      <a:no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nSpc>
                          <a:spcPts val="2175"/>
                        </a:lnSpc>
                        <a:buNone/>
                      </a:pPr>
                      <a:r>
                        <a:rPr lang="en-US" sz="1100" b="0" i="0" u="none" strike="noStrike" noProof="0" dirty="0">
                          <a:solidFill>
                            <a:srgbClr val="0070C0"/>
                          </a:solidFill>
                          <a:effectLst/>
                          <a:hlinkClick r:id="rId4">
                            <a:extLst>
                              <a:ext uri="{A12FA001-AC4F-418D-AE19-62706E023703}">
                                <ahyp:hlinkClr xmlns:ahyp="http://schemas.microsoft.com/office/drawing/2018/hyperlinkcolor" val="tx"/>
                              </a:ext>
                            </a:extLst>
                          </a:hlinkClick>
                        </a:rPr>
                        <a:t>https://www.</a:t>
                      </a:r>
                      <a:r>
                        <a:rPr lang="en-US" sz="1100" b="0" i="0" u="none" strike="noStrike" kern="1200" baseline="0" noProof="0" dirty="0">
                          <a:solidFill>
                            <a:srgbClr val="0070C0"/>
                          </a:solidFill>
                          <a:effectLst/>
                          <a:latin typeface="Arial"/>
                          <a:ea typeface="+mn-ea"/>
                          <a:cs typeface="+mn-cs"/>
                          <a:hlinkClick r:id="rId4">
                            <a:extLst>
                              <a:ext uri="{A12FA001-AC4F-418D-AE19-62706E023703}">
                                <ahyp:hlinkClr xmlns:ahyp="http://schemas.microsoft.com/office/drawing/2018/hyperlinkcolor" val="tx"/>
                              </a:ext>
                            </a:extLst>
                          </a:hlinkClick>
                        </a:rPr>
                        <a:t>transportation</a:t>
                      </a:r>
                      <a:r>
                        <a:rPr lang="en-US" sz="1100" b="0" i="0" u="none" strike="noStrike" noProof="0" dirty="0">
                          <a:solidFill>
                            <a:srgbClr val="0070C0"/>
                          </a:solidFill>
                          <a:effectLst/>
                          <a:hlinkClick r:id="rId4">
                            <a:extLst>
                              <a:ext uri="{A12FA001-AC4F-418D-AE19-62706E023703}">
                                <ahyp:hlinkClr xmlns:ahyp="http://schemas.microsoft.com/office/drawing/2018/hyperlinkcolor" val="tx"/>
                              </a:ext>
                            </a:extLst>
                          </a:hlinkClick>
                        </a:rPr>
                        <a:t>.gov/careers</a:t>
                      </a:r>
                      <a:r>
                        <a:rPr lang="en-US" sz="1100" b="0" i="0" u="none" strike="noStrike" noProof="0" dirty="0">
                          <a:solidFill>
                            <a:srgbClr val="0070C0"/>
                          </a:solidFill>
                          <a:effectLst/>
                        </a:rPr>
                        <a:t> </a:t>
                      </a:r>
                      <a:endParaRPr lang="en-US" dirty="0">
                        <a:solidFill>
                          <a:srgbClr val="0070C0"/>
                        </a:solidFill>
                      </a:endParaRPr>
                    </a:p>
                  </a:txBody>
                  <a:tcPr>
                    <a:lnL w="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8627855"/>
                  </a:ext>
                </a:extLst>
              </a:tr>
            </a:tbl>
          </a:graphicData>
        </a:graphic>
      </p:graphicFrame>
      <p:pic>
        <p:nvPicPr>
          <p:cNvPr id="25" name="Picture 4" descr="A text on a white background&#10;&#10;Description automatically generated">
            <a:extLst>
              <a:ext uri="{FF2B5EF4-FFF2-40B4-BE49-F238E27FC236}">
                <a16:creationId xmlns:a16="http://schemas.microsoft.com/office/drawing/2014/main" id="{4ADD0E18-2602-5176-64AC-FECF016280E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3544" r="24462" b="79227"/>
          <a:stretch/>
        </p:blipFill>
        <p:spPr bwMode="auto">
          <a:xfrm>
            <a:off x="1176776" y="1819336"/>
            <a:ext cx="2833736" cy="49427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a:extLst>
              <a:ext uri="{FF2B5EF4-FFF2-40B4-BE49-F238E27FC236}">
                <a16:creationId xmlns:a16="http://schemas.microsoft.com/office/drawing/2014/main" id="{F25D9DC9-73AC-DD60-EFB1-A6BC66628692}"/>
              </a:ext>
            </a:extLst>
          </p:cNvPr>
          <p:cNvPicPr>
            <a:picLocks noChangeAspect="1"/>
          </p:cNvPicPr>
          <p:nvPr/>
        </p:nvPicPr>
        <p:blipFill>
          <a:blip r:embed="rId6"/>
          <a:srcRect r="13575"/>
          <a:stretch/>
        </p:blipFill>
        <p:spPr>
          <a:xfrm>
            <a:off x="7871234" y="1714915"/>
            <a:ext cx="3144599" cy="600075"/>
          </a:xfrm>
          <a:prstGeom prst="rect">
            <a:avLst/>
          </a:prstGeom>
        </p:spPr>
      </p:pic>
      <p:pic>
        <p:nvPicPr>
          <p:cNvPr id="27" name="Picture 26">
            <a:extLst>
              <a:ext uri="{FF2B5EF4-FFF2-40B4-BE49-F238E27FC236}">
                <a16:creationId xmlns:a16="http://schemas.microsoft.com/office/drawing/2014/main" id="{3FC8F119-8B94-FB86-196E-6AB6F14D1900}"/>
              </a:ext>
            </a:extLst>
          </p:cNvPr>
          <p:cNvPicPr>
            <a:picLocks noChangeAspect="1"/>
          </p:cNvPicPr>
          <p:nvPr/>
        </p:nvPicPr>
        <p:blipFill>
          <a:blip r:embed="rId7"/>
          <a:srcRect t="13735"/>
          <a:stretch/>
        </p:blipFill>
        <p:spPr>
          <a:xfrm>
            <a:off x="4538900" y="1573907"/>
            <a:ext cx="1147894" cy="796168"/>
          </a:xfrm>
          <a:prstGeom prst="rect">
            <a:avLst/>
          </a:prstGeom>
        </p:spPr>
      </p:pic>
    </p:spTree>
    <p:extLst>
      <p:ext uri="{BB962C8B-B14F-4D97-AF65-F5344CB8AC3E}">
        <p14:creationId xmlns:p14="http://schemas.microsoft.com/office/powerpoint/2010/main" val="2395650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18</a:t>
            </a:fld>
            <a:endParaRPr lang="en-US" dirty="0"/>
          </a:p>
        </p:txBody>
      </p:sp>
      <p:sp>
        <p:nvSpPr>
          <p:cNvPr id="4" name="Title 2">
            <a:extLst>
              <a:ext uri="{FF2B5EF4-FFF2-40B4-BE49-F238E27FC236}">
                <a16:creationId xmlns:a16="http://schemas.microsoft.com/office/drawing/2014/main" id="{59CA1BD4-9EB3-79DC-D651-45F949C10445}"/>
              </a:ext>
            </a:extLst>
          </p:cNvPr>
          <p:cNvSpPr txBox="1">
            <a:spLocks/>
          </p:cNvSpPr>
          <p:nvPr/>
        </p:nvSpPr>
        <p:spPr>
          <a:xfrm>
            <a:off x="1024181" y="541575"/>
            <a:ext cx="7810500" cy="59938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sz="3200" dirty="0">
                <a:solidFill>
                  <a:srgbClr val="002060"/>
                </a:solidFill>
              </a:rPr>
              <a:t>Conclusion</a:t>
            </a:r>
          </a:p>
        </p:txBody>
      </p:sp>
      <p:cxnSp>
        <p:nvCxnSpPr>
          <p:cNvPr id="6" name="Straight Connector 5">
            <a:extLst>
              <a:ext uri="{FF2B5EF4-FFF2-40B4-BE49-F238E27FC236}">
                <a16:creationId xmlns:a16="http://schemas.microsoft.com/office/drawing/2014/main" id="{9814C945-AE6E-950C-98A1-2EA435E97B1B}"/>
              </a:ext>
              <a:ext uri="{C183D7F6-B498-43B3-948B-1728B52AA6E4}">
                <adec:decorative xmlns:adec="http://schemas.microsoft.com/office/drawing/2017/decorative" val="1"/>
              </a:ext>
            </a:extLst>
          </p:cNvPr>
          <p:cNvCxnSpPr>
            <a:cxnSpLocks/>
          </p:cNvCxnSpPr>
          <p:nvPr/>
        </p:nvCxnSpPr>
        <p:spPr>
          <a:xfrm>
            <a:off x="1034707" y="1285489"/>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AC68E912-DC39-DD72-D322-9F7878F84BDC}"/>
              </a:ext>
            </a:extLst>
          </p:cNvPr>
          <p:cNvSpPr txBox="1"/>
          <p:nvPr/>
        </p:nvSpPr>
        <p:spPr>
          <a:xfrm>
            <a:off x="1024181" y="1420527"/>
            <a:ext cx="10740355"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panose="05000000000000000000" pitchFamily="2" charset="2"/>
              <a:buChar char="v"/>
            </a:pPr>
            <a:r>
              <a:rPr lang="en-US" sz="2500" dirty="0">
                <a:solidFill>
                  <a:srgbClr val="002060"/>
                </a:solidFill>
                <a:latin typeface="Tahoma" panose="020B0604030504040204" pitchFamily="34" charset="0"/>
                <a:ea typeface="Tahoma" panose="020B0604030504040204" pitchFamily="34" charset="0"/>
                <a:cs typeface="Tahoma" panose="020B0604030504040204" pitchFamily="34" charset="0"/>
              </a:rPr>
              <a:t>Librarianship is both </a:t>
            </a:r>
            <a:r>
              <a:rPr lang="en-US" sz="2500" b="1" dirty="0">
                <a:solidFill>
                  <a:srgbClr val="002060"/>
                </a:solidFill>
                <a:latin typeface="Tahoma" panose="020B0604030504040204" pitchFamily="34" charset="0"/>
                <a:ea typeface="Tahoma" panose="020B0604030504040204" pitchFamily="34" charset="0"/>
                <a:cs typeface="Tahoma" panose="020B0604030504040204" pitchFamily="34" charset="0"/>
              </a:rPr>
              <a:t>relevant</a:t>
            </a:r>
            <a:r>
              <a:rPr lang="en-US" sz="2500" dirty="0">
                <a:solidFill>
                  <a:srgbClr val="002060"/>
                </a:solidFill>
                <a:latin typeface="Tahoma" panose="020B0604030504040204" pitchFamily="34" charset="0"/>
                <a:ea typeface="Tahoma" panose="020B0604030504040204" pitchFamily="34" charset="0"/>
                <a:cs typeface="Tahoma" panose="020B0604030504040204" pitchFamily="34" charset="0"/>
              </a:rPr>
              <a:t> and </a:t>
            </a:r>
            <a:r>
              <a:rPr lang="en-US" sz="2500" b="1" dirty="0">
                <a:solidFill>
                  <a:srgbClr val="002060"/>
                </a:solidFill>
                <a:latin typeface="Tahoma" panose="020B0604030504040204" pitchFamily="34" charset="0"/>
                <a:ea typeface="Tahoma" panose="020B0604030504040204" pitchFamily="34" charset="0"/>
                <a:cs typeface="Tahoma" panose="020B0604030504040204" pitchFamily="34" charset="0"/>
              </a:rPr>
              <a:t>essential </a:t>
            </a:r>
            <a:r>
              <a:rPr lang="en-US" sz="2500" dirty="0">
                <a:solidFill>
                  <a:srgbClr val="002060"/>
                </a:solidFill>
                <a:latin typeface="Tahoma" panose="020B0604030504040204" pitchFamily="34" charset="0"/>
                <a:ea typeface="Tahoma" panose="020B0604030504040204" pitchFamily="34" charset="0"/>
                <a:cs typeface="Tahoma" panose="020B0604030504040204" pitchFamily="34" charset="0"/>
              </a:rPr>
              <a:t>in an ever-changing AI landscape</a:t>
            </a:r>
          </a:p>
          <a:p>
            <a:pPr marL="342900" indent="-342900">
              <a:buFont typeface="Wingdings" panose="05000000000000000000" pitchFamily="2" charset="2"/>
              <a:buChar char="v"/>
            </a:pPr>
            <a:r>
              <a:rPr lang="en-US" sz="2500" dirty="0">
                <a:solidFill>
                  <a:srgbClr val="002060"/>
                </a:solidFill>
                <a:latin typeface="Tahoma" panose="020B0604030504040204" pitchFamily="34" charset="0"/>
                <a:ea typeface="Tahoma" panose="020B0604030504040204" pitchFamily="34" charset="0"/>
                <a:cs typeface="Tahoma" panose="020B0604030504040204" pitchFamily="34" charset="0"/>
              </a:rPr>
              <a:t>A search is a search – whether conventional or AI</a:t>
            </a:r>
          </a:p>
          <a:p>
            <a:pPr marL="342900" indent="-342900">
              <a:buFont typeface="Wingdings" panose="05000000000000000000" pitchFamily="2" charset="2"/>
              <a:buChar char="v"/>
            </a:pPr>
            <a:r>
              <a:rPr lang="en-US" sz="2500" dirty="0">
                <a:solidFill>
                  <a:srgbClr val="002060"/>
                </a:solidFill>
                <a:latin typeface="Tahoma" panose="020B0604030504040204" pitchFamily="34" charset="0"/>
                <a:ea typeface="Tahoma" panose="020B0604030504040204" pitchFamily="34" charset="0"/>
                <a:cs typeface="Tahoma" panose="020B0604030504040204" pitchFamily="34" charset="0"/>
              </a:rPr>
              <a:t>Knowledge of information </a:t>
            </a:r>
            <a:r>
              <a:rPr lang="en-US" sz="2500" b="1" dirty="0">
                <a:solidFill>
                  <a:srgbClr val="002060"/>
                </a:solidFill>
                <a:latin typeface="Tahoma" panose="020B0604030504040204" pitchFamily="34" charset="0"/>
                <a:ea typeface="Tahoma" panose="020B0604030504040204" pitchFamily="34" charset="0"/>
                <a:cs typeface="Tahoma" panose="020B0604030504040204" pitchFamily="34" charset="0"/>
              </a:rPr>
              <a:t>search and retrieval </a:t>
            </a:r>
            <a:r>
              <a:rPr lang="en-US" sz="2500" dirty="0">
                <a:solidFill>
                  <a:srgbClr val="002060"/>
                </a:solidFill>
                <a:latin typeface="Tahoma" panose="020B0604030504040204" pitchFamily="34" charset="0"/>
                <a:ea typeface="Tahoma" panose="020B0604030504040204" pitchFamily="34" charset="0"/>
                <a:cs typeface="Tahoma" panose="020B0604030504040204" pitchFamily="34" charset="0"/>
              </a:rPr>
              <a:t>can be applied to Generative AI</a:t>
            </a:r>
          </a:p>
          <a:p>
            <a:pPr marL="342900" indent="-342900">
              <a:buFont typeface="Wingdings" panose="05000000000000000000" pitchFamily="2" charset="2"/>
              <a:buChar char="v"/>
            </a:pPr>
            <a:r>
              <a:rPr lang="en-US" sz="2500" dirty="0">
                <a:solidFill>
                  <a:srgbClr val="002060"/>
                </a:solidFill>
                <a:latin typeface="Tahoma" panose="020B0604030504040204" pitchFamily="34" charset="0"/>
                <a:ea typeface="Tahoma" panose="020B0604030504040204" pitchFamily="34" charset="0"/>
                <a:cs typeface="Tahoma" panose="020B0604030504040204" pitchFamily="34" charset="0"/>
              </a:rPr>
              <a:t>Change in role, work strategy and sharing best practices is the </a:t>
            </a:r>
            <a:r>
              <a:rPr lang="en-US" sz="2500" b="1" dirty="0">
                <a:solidFill>
                  <a:srgbClr val="002060"/>
                </a:solidFill>
                <a:latin typeface="Tahoma" panose="020B0604030504040204" pitchFamily="34" charset="0"/>
                <a:ea typeface="Tahoma" panose="020B0604030504040204" pitchFamily="34" charset="0"/>
                <a:cs typeface="Tahoma" panose="020B0604030504040204" pitchFamily="34" charset="0"/>
              </a:rPr>
              <a:t>need </a:t>
            </a:r>
            <a:r>
              <a:rPr lang="en-US" sz="2500" dirty="0">
                <a:solidFill>
                  <a:srgbClr val="002060"/>
                </a:solidFill>
                <a:latin typeface="Tahoma" panose="020B0604030504040204" pitchFamily="34" charset="0"/>
                <a:ea typeface="Tahoma" panose="020B0604030504040204" pitchFamily="34" charset="0"/>
                <a:cs typeface="Tahoma" panose="020B0604030504040204" pitchFamily="34" charset="0"/>
              </a:rPr>
              <a:t>of the hour</a:t>
            </a:r>
          </a:p>
          <a:p>
            <a:pPr marL="342900" indent="-342900">
              <a:buFont typeface="Wingdings" panose="05000000000000000000" pitchFamily="2" charset="2"/>
              <a:buChar char="v"/>
            </a:pPr>
            <a:r>
              <a:rPr lang="en-US" sz="2500" dirty="0">
                <a:solidFill>
                  <a:srgbClr val="002060"/>
                </a:solidFill>
                <a:latin typeface="Tahoma" panose="020B0604030504040204" pitchFamily="34" charset="0"/>
                <a:ea typeface="Tahoma" panose="020B0604030504040204" pitchFamily="34" charset="0"/>
                <a:cs typeface="Tahoma" panose="020B0604030504040204" pitchFamily="34" charset="0"/>
              </a:rPr>
              <a:t>Librarians should be innovative, inventive and always </a:t>
            </a:r>
            <a:r>
              <a:rPr lang="en-US" sz="2500" b="1" dirty="0">
                <a:solidFill>
                  <a:srgbClr val="002060"/>
                </a:solidFill>
                <a:latin typeface="Tahoma" panose="020B0604030504040204" pitchFamily="34" charset="0"/>
                <a:ea typeface="Tahoma" panose="020B0604030504040204" pitchFamily="34" charset="0"/>
                <a:cs typeface="Tahoma" panose="020B0604030504040204" pitchFamily="34" charset="0"/>
              </a:rPr>
              <a:t>willing to learn</a:t>
            </a:r>
          </a:p>
          <a:p>
            <a:pPr marL="342900" indent="-342900">
              <a:buFont typeface="Arial"/>
              <a:buChar char="•"/>
            </a:pPr>
            <a:endParaRPr lang="en-US" sz="2400" dirty="0">
              <a:latin typeface="Arial"/>
              <a:cs typeface="Arial"/>
            </a:endParaRPr>
          </a:p>
        </p:txBody>
      </p:sp>
      <p:sp>
        <p:nvSpPr>
          <p:cNvPr id="5" name="TextBox 4">
            <a:extLst>
              <a:ext uri="{FF2B5EF4-FFF2-40B4-BE49-F238E27FC236}">
                <a16:creationId xmlns:a16="http://schemas.microsoft.com/office/drawing/2014/main" id="{BFE7EB9D-C10C-0395-D59C-E98D360F19A3}"/>
              </a:ext>
            </a:extLst>
          </p:cNvPr>
          <p:cNvSpPr txBox="1"/>
          <p:nvPr/>
        </p:nvSpPr>
        <p:spPr>
          <a:xfrm rot="20679130">
            <a:off x="2198979" y="4961978"/>
            <a:ext cx="450493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990099"/>
                </a:solidFill>
                <a:latin typeface="Arial Narrow" panose="020B0606020202030204" pitchFamily="34" charset="0"/>
                <a:cs typeface="Arial"/>
              </a:rPr>
              <a:t>The AI Librarian knows that </a:t>
            </a:r>
          </a:p>
          <a:p>
            <a:r>
              <a:rPr lang="en-US" sz="2400" b="1" dirty="0">
                <a:solidFill>
                  <a:srgbClr val="990099"/>
                </a:solidFill>
                <a:latin typeface="Arial Narrow" panose="020B0606020202030204" pitchFamily="34" charset="0"/>
                <a:cs typeface="Arial"/>
              </a:rPr>
              <a:t>the quality of the </a:t>
            </a:r>
            <a:r>
              <a:rPr lang="en-US" sz="2400" b="1" u="sng" dirty="0">
                <a:solidFill>
                  <a:srgbClr val="990099"/>
                </a:solidFill>
                <a:latin typeface="Arial Narrow" panose="020B0606020202030204" pitchFamily="34" charset="0"/>
                <a:cs typeface="Arial"/>
              </a:rPr>
              <a:t>question</a:t>
            </a:r>
            <a:r>
              <a:rPr lang="en-US" sz="2400" b="1" dirty="0">
                <a:solidFill>
                  <a:srgbClr val="990099"/>
                </a:solidFill>
                <a:latin typeface="Arial Narrow" panose="020B0606020202030204" pitchFamily="34" charset="0"/>
                <a:cs typeface="Arial"/>
              </a:rPr>
              <a:t> impacts </a:t>
            </a:r>
          </a:p>
          <a:p>
            <a:r>
              <a:rPr lang="en-US" sz="2400" b="1" dirty="0">
                <a:solidFill>
                  <a:srgbClr val="990099"/>
                </a:solidFill>
                <a:latin typeface="Arial Narrow" panose="020B0606020202030204" pitchFamily="34" charset="0"/>
                <a:cs typeface="Arial"/>
              </a:rPr>
              <a:t>the quality of the </a:t>
            </a:r>
            <a:r>
              <a:rPr lang="en-US" sz="2400" b="1" u="sng" dirty="0">
                <a:solidFill>
                  <a:srgbClr val="990099"/>
                </a:solidFill>
                <a:latin typeface="Arial Narrow" panose="020B0606020202030204" pitchFamily="34" charset="0"/>
                <a:cs typeface="Arial"/>
              </a:rPr>
              <a:t>answer.</a:t>
            </a:r>
          </a:p>
        </p:txBody>
      </p:sp>
      <p:sp>
        <p:nvSpPr>
          <p:cNvPr id="8" name="TextBox 7">
            <a:extLst>
              <a:ext uri="{FF2B5EF4-FFF2-40B4-BE49-F238E27FC236}">
                <a16:creationId xmlns:a16="http://schemas.microsoft.com/office/drawing/2014/main" id="{9861DED4-5805-EA51-0D86-26FC420A3A9C}"/>
              </a:ext>
            </a:extLst>
          </p:cNvPr>
          <p:cNvSpPr txBox="1"/>
          <p:nvPr/>
        </p:nvSpPr>
        <p:spPr>
          <a:xfrm rot="20069470">
            <a:off x="6415353" y="5254384"/>
            <a:ext cx="3472055" cy="830997"/>
          </a:xfrm>
          <a:prstGeom prst="rect">
            <a:avLst/>
          </a:prstGeom>
          <a:noFill/>
        </p:spPr>
        <p:txBody>
          <a:bodyPr wrap="square">
            <a:spAutoFit/>
          </a:bodyPr>
          <a:lstStyle/>
          <a:p>
            <a:pPr algn="ctr"/>
            <a:r>
              <a:rPr lang="en-GB" sz="2400" b="1" dirty="0">
                <a:solidFill>
                  <a:srgbClr val="990099"/>
                </a:solidFill>
                <a:latin typeface="Arial Narrow" panose="020B0606020202030204" pitchFamily="34" charset="0"/>
                <a:cs typeface="Arial"/>
              </a:rPr>
              <a:t>“Humanising” </a:t>
            </a:r>
          </a:p>
          <a:p>
            <a:pPr algn="ctr"/>
            <a:r>
              <a:rPr lang="en-GB" sz="2400" b="1" dirty="0">
                <a:solidFill>
                  <a:srgbClr val="990099"/>
                </a:solidFill>
                <a:latin typeface="Arial Narrow" panose="020B0606020202030204" pitchFamily="34" charset="0"/>
                <a:cs typeface="Arial"/>
              </a:rPr>
              <a:t>the search experience </a:t>
            </a:r>
          </a:p>
        </p:txBody>
      </p:sp>
    </p:spTree>
    <p:extLst>
      <p:ext uri="{BB962C8B-B14F-4D97-AF65-F5344CB8AC3E}">
        <p14:creationId xmlns:p14="http://schemas.microsoft.com/office/powerpoint/2010/main" val="486716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bg2">
                <a:lumMod val="75000"/>
              </a:schemeClr>
            </a:gs>
            <a:gs pos="18000">
              <a:schemeClr val="accent1">
                <a:lumMod val="45000"/>
                <a:lumOff val="55000"/>
                <a:alpha val="52000"/>
              </a:schemeClr>
            </a:gs>
            <a:gs pos="70000">
              <a:srgbClr val="FFFF99">
                <a:alpha val="46000"/>
              </a:srgbClr>
            </a:gs>
            <a:gs pos="52000">
              <a:srgbClr val="CCECFF">
                <a:alpha val="97000"/>
              </a:srgbClr>
            </a:gs>
            <a:gs pos="32000">
              <a:schemeClr val="accent5">
                <a:lumMod val="60000"/>
                <a:lumOff val="40000"/>
                <a:alpha val="85000"/>
              </a:schemeClr>
            </a:gs>
            <a:gs pos="95402">
              <a:srgbClr val="9999FF">
                <a:alpha val="43000"/>
              </a:srgbClr>
            </a:gs>
            <a:gs pos="80000">
              <a:srgbClr val="FF99CC">
                <a:alpha val="52000"/>
              </a:srgbClr>
            </a:gs>
          </a:gsLst>
          <a:lin ang="5400000" scaled="1"/>
        </a:gradFill>
        <a:effectLst/>
      </p:bgPr>
    </p:bg>
    <p:spTree>
      <p:nvGrpSpPr>
        <p:cNvPr id="1" name="">
          <a:extLst>
            <a:ext uri="{FF2B5EF4-FFF2-40B4-BE49-F238E27FC236}">
              <a16:creationId xmlns:a16="http://schemas.microsoft.com/office/drawing/2014/main" id="{A55D45FC-3980-241F-3DDF-24A1229CC792}"/>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FA805D-59B7-E671-302B-794060511AB4}"/>
              </a:ext>
            </a:extLst>
          </p:cNvPr>
          <p:cNvSpPr>
            <a:spLocks noGrp="1"/>
          </p:cNvSpPr>
          <p:nvPr>
            <p:ph type="sldNum" sz="quarter" idx="12"/>
          </p:nvPr>
        </p:nvSpPr>
        <p:spPr/>
        <p:txBody>
          <a:bodyPr/>
          <a:lstStyle/>
          <a:p>
            <a:fld id="{CC057153-B650-4DEB-B370-79DDCFDCE934}" type="slidenum">
              <a:rPr lang="en-US" smtClean="0"/>
              <a:t>19</a:t>
            </a:fld>
            <a:endParaRPr lang="en-US" dirty="0"/>
          </a:p>
        </p:txBody>
      </p:sp>
      <p:sp>
        <p:nvSpPr>
          <p:cNvPr id="3" name="Content Placeholder 2">
            <a:extLst>
              <a:ext uri="{FF2B5EF4-FFF2-40B4-BE49-F238E27FC236}">
                <a16:creationId xmlns:a16="http://schemas.microsoft.com/office/drawing/2014/main" id="{F1C3BC0B-ED85-C833-F65D-261261795241}"/>
              </a:ext>
            </a:extLst>
          </p:cNvPr>
          <p:cNvSpPr txBox="1">
            <a:spLocks/>
          </p:cNvSpPr>
          <p:nvPr/>
        </p:nvSpPr>
        <p:spPr>
          <a:xfrm>
            <a:off x="4135089" y="5155381"/>
            <a:ext cx="3423980" cy="1395729"/>
          </a:xfrm>
          <a:prstGeom prst="rect">
            <a:avLst/>
          </a:prstGeom>
        </p:spPr>
        <p:txBody>
          <a:bodyPr vert="horz" lIns="0" tIns="0" rIns="0" bIns="0" rtlCol="0" anchor="t">
            <a:normAutofit fontScale="55000" lnSpcReduction="20000"/>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20000"/>
              </a:lnSpc>
            </a:pPr>
            <a:r>
              <a:rPr lang="en-US" sz="3300" b="1" dirty="0">
                <a:solidFill>
                  <a:srgbClr val="002060"/>
                </a:solidFill>
                <a:latin typeface="Arial Narrow" panose="020B0606020202030204" pitchFamily="34" charset="0"/>
                <a:ea typeface="Tahoma" panose="020B0604030504040204" pitchFamily="34" charset="0"/>
                <a:cs typeface="Tahoma" panose="020B0604030504040204" pitchFamily="34" charset="0"/>
              </a:rPr>
              <a:t>Dr. Janice Fernandes</a:t>
            </a:r>
          </a:p>
          <a:p>
            <a:pPr algn="l">
              <a:lnSpc>
                <a:spcPct val="120000"/>
              </a:lnSpc>
            </a:pPr>
            <a:r>
              <a:rPr lang="en-US" sz="3300" b="1" dirty="0">
                <a:solidFill>
                  <a:srgbClr val="00B050"/>
                </a:solidFill>
                <a:latin typeface="Arial Narrow" panose="020B0606020202030204" pitchFamily="34" charset="0"/>
                <a:ea typeface="Tahoma" panose="020B0604030504040204" pitchFamily="34" charset="0"/>
                <a:cs typeface="Tahoma" panose="020B0604030504040204" pitchFamily="34" charset="0"/>
                <a:hlinkClick r:id="rId3"/>
              </a:rPr>
              <a:t>Janice.fernandes@uwl.ac.uk</a:t>
            </a:r>
            <a:endParaRPr lang="en-US" sz="3300" b="1" dirty="0">
              <a:solidFill>
                <a:srgbClr val="00B050"/>
              </a:solidFill>
              <a:latin typeface="Arial Narrow" panose="020B0606020202030204" pitchFamily="34" charset="0"/>
              <a:ea typeface="Tahoma" panose="020B0604030504040204" pitchFamily="34" charset="0"/>
              <a:cs typeface="Tahoma" panose="020B0604030504040204" pitchFamily="34" charset="0"/>
            </a:endParaRPr>
          </a:p>
          <a:p>
            <a:pPr algn="l">
              <a:lnSpc>
                <a:spcPct val="120000"/>
              </a:lnSpc>
            </a:pPr>
            <a:endParaRPr lang="en-US" sz="3300" dirty="0">
              <a:latin typeface="Arial Narrow" panose="020B0606020202030204" pitchFamily="34" charset="0"/>
            </a:endParaRPr>
          </a:p>
          <a:p>
            <a:pPr algn="l">
              <a:lnSpc>
                <a:spcPct val="120000"/>
              </a:lnSpc>
            </a:pPr>
            <a:r>
              <a:rPr lang="en-US" sz="3300" b="1" dirty="0">
                <a:solidFill>
                  <a:srgbClr val="002060"/>
                </a:solidFill>
                <a:latin typeface="Arial Narrow" panose="020B0606020202030204" pitchFamily="34" charset="0"/>
                <a:ea typeface="Tahoma" panose="020B0604030504040204" pitchFamily="34" charset="0"/>
                <a:cs typeface="Tahoma" panose="020B0604030504040204" pitchFamily="34" charset="0"/>
              </a:rPr>
              <a:t>Mary Blomley</a:t>
            </a:r>
          </a:p>
          <a:p>
            <a:pPr algn="l">
              <a:lnSpc>
                <a:spcPct val="120000"/>
              </a:lnSpc>
            </a:pPr>
            <a:r>
              <a:rPr lang="en-US" sz="3300" b="1" dirty="0">
                <a:solidFill>
                  <a:srgbClr val="00B050"/>
                </a:solidFill>
                <a:latin typeface="Arial Narrow" panose="020B0606020202030204" pitchFamily="34" charset="0"/>
                <a:ea typeface="Tahoma" panose="020B0604030504040204" pitchFamily="34" charset="0"/>
                <a:cs typeface="Tahoma" panose="020B0604030504040204" pitchFamily="34" charset="0"/>
                <a:hlinkClick r:id="rId4"/>
              </a:rPr>
              <a:t>Mary.Blomley@uwl.ac.uk</a:t>
            </a:r>
            <a:endParaRPr lang="en-US" sz="3300" b="1" dirty="0">
              <a:solidFill>
                <a:srgbClr val="00B050"/>
              </a:solidFill>
              <a:latin typeface="Arial Narrow" panose="020B0606020202030204" pitchFamily="34" charset="0"/>
              <a:ea typeface="Tahoma" panose="020B0604030504040204" pitchFamily="34" charset="0"/>
              <a:cs typeface="Tahoma" panose="020B0604030504040204" pitchFamily="34" charset="0"/>
            </a:endParaRPr>
          </a:p>
          <a:p>
            <a:pPr algn="l">
              <a:lnSpc>
                <a:spcPct val="120000"/>
              </a:lnSpc>
            </a:pPr>
            <a:endParaRPr lang="en-US" sz="3300"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4" descr="A person walking up a staircase of books&#10;&#10;Description automatically generated">
            <a:extLst>
              <a:ext uri="{FF2B5EF4-FFF2-40B4-BE49-F238E27FC236}">
                <a16:creationId xmlns:a16="http://schemas.microsoft.com/office/drawing/2014/main" id="{E7E73FCD-C783-D098-B145-339CA2200696}"/>
              </a:ext>
            </a:extLst>
          </p:cNvPr>
          <p:cNvPicPr>
            <a:picLocks noChangeAspect="1"/>
          </p:cNvPicPr>
          <p:nvPr/>
        </p:nvPicPr>
        <p:blipFill rotWithShape="1">
          <a:blip r:embed="rId5"/>
          <a:srcRect l="2653" t="1566" r="2066" b="2031"/>
          <a:stretch/>
        </p:blipFill>
        <p:spPr>
          <a:xfrm>
            <a:off x="7775440" y="0"/>
            <a:ext cx="4416560" cy="6818125"/>
          </a:xfrm>
          <a:prstGeom prst="rect">
            <a:avLst/>
          </a:prstGeom>
          <a:ln w="47625">
            <a:solidFill>
              <a:schemeClr val="tx1"/>
            </a:solidFill>
          </a:ln>
        </p:spPr>
      </p:pic>
      <p:sp>
        <p:nvSpPr>
          <p:cNvPr id="8" name="TextBox 7">
            <a:extLst>
              <a:ext uri="{FF2B5EF4-FFF2-40B4-BE49-F238E27FC236}">
                <a16:creationId xmlns:a16="http://schemas.microsoft.com/office/drawing/2014/main" id="{C063F77C-A075-5073-77B9-F7F6DE931D45}"/>
              </a:ext>
            </a:extLst>
          </p:cNvPr>
          <p:cNvSpPr txBox="1"/>
          <p:nvPr/>
        </p:nvSpPr>
        <p:spPr>
          <a:xfrm>
            <a:off x="858296" y="730250"/>
            <a:ext cx="6390579" cy="2308324"/>
          </a:xfrm>
          <a:prstGeom prst="rect">
            <a:avLst/>
          </a:prstGeom>
          <a:noFill/>
        </p:spPr>
        <p:txBody>
          <a:bodyPr wrap="square">
            <a:spAutoFit/>
          </a:bodyPr>
          <a:lstStyle/>
          <a:p>
            <a:r>
              <a:rPr lang="en-US" sz="3600" b="1" dirty="0">
                <a:solidFill>
                  <a:srgbClr val="002060"/>
                </a:solidFill>
                <a:latin typeface="Tahoma" panose="020B0604030504040204" pitchFamily="34" charset="0"/>
                <a:ea typeface="Tahoma" panose="020B0604030504040204" pitchFamily="34" charset="0"/>
                <a:cs typeface="Tahoma" panose="020B0604030504040204" pitchFamily="34" charset="0"/>
              </a:rPr>
              <a:t>Thank you for giving us the opportunity to add to the value of Librarianship in the AI era.</a:t>
            </a:r>
            <a:endParaRPr lang="en-GB"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9" name="Date Placeholder 5">
            <a:extLst>
              <a:ext uri="{FF2B5EF4-FFF2-40B4-BE49-F238E27FC236}">
                <a16:creationId xmlns:a16="http://schemas.microsoft.com/office/drawing/2014/main" id="{16F31D87-653A-5241-8ECC-919B01A0BDAB}"/>
              </a:ext>
            </a:extLst>
          </p:cNvPr>
          <p:cNvSpPr txBox="1">
            <a:spLocks/>
          </p:cNvSpPr>
          <p:nvPr/>
        </p:nvSpPr>
        <p:spPr>
          <a:xfrm>
            <a:off x="858296" y="3429000"/>
            <a:ext cx="6343113" cy="1060004"/>
          </a:xfrm>
          <a:prstGeom prst="rect">
            <a:avLst/>
          </a:prstGeom>
        </p:spPr>
        <p:txBody>
          <a:bodyPr lIns="0" tIns="0" rIns="0" bIns="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We gratefully acknowledge the contribution of our good friends, </a:t>
            </a:r>
            <a:r>
              <a:rPr lang="en-US" sz="2000" b="1" dirty="0">
                <a:solidFill>
                  <a:srgbClr val="C00000"/>
                </a:solidFill>
                <a:latin typeface="Tahoma" panose="020B0604030504040204" pitchFamily="34" charset="0"/>
                <a:ea typeface="Tahoma" panose="020B0604030504040204" pitchFamily="34" charset="0"/>
                <a:cs typeface="Tahoma" panose="020B0604030504040204" pitchFamily="34" charset="0"/>
              </a:rPr>
              <a:t>Generative AI, Chat GPT and Copilot </a:t>
            </a:r>
            <a:r>
              <a:rPr lang="en-US" sz="20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in the process and production of this presentation</a:t>
            </a:r>
            <a:r>
              <a:rPr lang="en-US" sz="2000"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sz="1600" dirty="0">
              <a:solidFill>
                <a:schemeClr val="bg1"/>
              </a:solidFill>
            </a:endParaRPr>
          </a:p>
        </p:txBody>
      </p:sp>
    </p:spTree>
    <p:extLst>
      <p:ext uri="{BB962C8B-B14F-4D97-AF65-F5344CB8AC3E}">
        <p14:creationId xmlns:p14="http://schemas.microsoft.com/office/powerpoint/2010/main" val="161403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ppt_x"/>
                                          </p:val>
                                        </p:tav>
                                        <p:tav tm="100000">
                                          <p:val>
                                            <p:strVal val="#ppt_x"/>
                                          </p:val>
                                        </p:tav>
                                      </p:tavLst>
                                    </p:anim>
                                    <p:anim calcmode="lin" valueType="num">
                                      <p:cBhvr additive="base">
                                        <p:cTn id="8" dur="2000" fill="hold"/>
                                        <p:tgtEl>
                                          <p:spTgt spid="8"/>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2000" fill="hold"/>
                                        <p:tgtEl>
                                          <p:spTgt spid="9"/>
                                        </p:tgtEl>
                                        <p:attrNameLst>
                                          <p:attrName>ppt_x</p:attrName>
                                        </p:attrNameLst>
                                      </p:cBhvr>
                                      <p:tavLst>
                                        <p:tav tm="0">
                                          <p:val>
                                            <p:strVal val="#ppt_x"/>
                                          </p:val>
                                        </p:tav>
                                        <p:tav tm="100000">
                                          <p:val>
                                            <p:strVal val="#ppt_x"/>
                                          </p:val>
                                        </p:tav>
                                      </p:tavLst>
                                    </p:anim>
                                    <p:anim calcmode="lin" valueType="num">
                                      <p:cBhvr additive="base">
                                        <p:cTn id="13" dur="2000" fill="hold"/>
                                        <p:tgtEl>
                                          <p:spTgt spid="9"/>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2000" fill="hold"/>
                                        <p:tgtEl>
                                          <p:spTgt spid="3"/>
                                        </p:tgtEl>
                                        <p:attrNameLst>
                                          <p:attrName>ppt_x</p:attrName>
                                        </p:attrNameLst>
                                      </p:cBhvr>
                                      <p:tavLst>
                                        <p:tav tm="0">
                                          <p:val>
                                            <p:strVal val="#ppt_x"/>
                                          </p:val>
                                        </p:tav>
                                        <p:tav tm="100000">
                                          <p:val>
                                            <p:strVal val="#ppt_x"/>
                                          </p:val>
                                        </p:tav>
                                      </p:tavLst>
                                    </p:anim>
                                    <p:anim calcmode="lin" valueType="num">
                                      <p:cBhvr additive="base">
                                        <p:cTn id="18" dur="2000" fill="hold"/>
                                        <p:tgtEl>
                                          <p:spTgt spid="3"/>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53" presetClass="entr" presetSubtype="16"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2000" fill="hold"/>
                                        <p:tgtEl>
                                          <p:spTgt spid="5"/>
                                        </p:tgtEl>
                                        <p:attrNameLst>
                                          <p:attrName>ppt_w</p:attrName>
                                        </p:attrNameLst>
                                      </p:cBhvr>
                                      <p:tavLst>
                                        <p:tav tm="0">
                                          <p:val>
                                            <p:fltVal val="0"/>
                                          </p:val>
                                        </p:tav>
                                        <p:tav tm="100000">
                                          <p:val>
                                            <p:strVal val="#ppt_w"/>
                                          </p:val>
                                        </p:tav>
                                      </p:tavLst>
                                    </p:anim>
                                    <p:anim calcmode="lin" valueType="num">
                                      <p:cBhvr>
                                        <p:cTn id="23" dur="2000" fill="hold"/>
                                        <p:tgtEl>
                                          <p:spTgt spid="5"/>
                                        </p:tgtEl>
                                        <p:attrNameLst>
                                          <p:attrName>ppt_h</p:attrName>
                                        </p:attrNameLst>
                                      </p:cBhvr>
                                      <p:tavLst>
                                        <p:tav tm="0">
                                          <p:val>
                                            <p:fltVal val="0"/>
                                          </p:val>
                                        </p:tav>
                                        <p:tav tm="100000">
                                          <p:val>
                                            <p:strVal val="#ppt_h"/>
                                          </p:val>
                                        </p:tav>
                                      </p:tavLst>
                                    </p:anim>
                                    <p:animEffect transition="in" filter="fade">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2</a:t>
            </a:fld>
            <a:endParaRPr lang="en-US" dirty="0"/>
          </a:p>
        </p:txBody>
      </p:sp>
      <p:sp>
        <p:nvSpPr>
          <p:cNvPr id="4" name="Title 2">
            <a:extLst>
              <a:ext uri="{FF2B5EF4-FFF2-40B4-BE49-F238E27FC236}">
                <a16:creationId xmlns:a16="http://schemas.microsoft.com/office/drawing/2014/main" id="{59CA1BD4-9EB3-79DC-D651-45F949C10445}"/>
              </a:ext>
            </a:extLst>
          </p:cNvPr>
          <p:cNvSpPr txBox="1">
            <a:spLocks/>
          </p:cNvSpPr>
          <p:nvPr/>
        </p:nvSpPr>
        <p:spPr>
          <a:xfrm>
            <a:off x="1024343" y="555444"/>
            <a:ext cx="7810500" cy="59938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What we will cover </a:t>
            </a:r>
          </a:p>
        </p:txBody>
      </p:sp>
      <p:sp>
        <p:nvSpPr>
          <p:cNvPr id="5" name="TextBox 4">
            <a:extLst>
              <a:ext uri="{FF2B5EF4-FFF2-40B4-BE49-F238E27FC236}">
                <a16:creationId xmlns:a16="http://schemas.microsoft.com/office/drawing/2014/main" id="{1CA45D44-15B3-5E68-E2B5-53FD1C30E70C}"/>
              </a:ext>
            </a:extLst>
          </p:cNvPr>
          <p:cNvSpPr txBox="1"/>
          <p:nvPr/>
        </p:nvSpPr>
        <p:spPr>
          <a:xfrm>
            <a:off x="1867029" y="1681772"/>
            <a:ext cx="6697108" cy="35702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panose="05000000000000000000" pitchFamily="2" charset="2"/>
              <a:buChar char="v"/>
            </a:pPr>
            <a:r>
              <a:rPr lang="en-US" sz="2600" dirty="0">
                <a:solidFill>
                  <a:srgbClr val="002060"/>
                </a:solidFill>
                <a:latin typeface="Tahoma" panose="020B0604030504040204" pitchFamily="34" charset="0"/>
                <a:ea typeface="Tahoma" panose="020B0604030504040204" pitchFamily="34" charset="0"/>
                <a:cs typeface="Tahoma" panose="020B0604030504040204" pitchFamily="34" charset="0"/>
              </a:rPr>
              <a:t>Introduction</a:t>
            </a:r>
          </a:p>
          <a:p>
            <a:pPr marL="457200" indent="-457200">
              <a:buFont typeface="Wingdings" panose="05000000000000000000" pitchFamily="2" charset="2"/>
              <a:buChar char="v"/>
            </a:pPr>
            <a:r>
              <a:rPr lang="en-US" sz="2600" dirty="0">
                <a:solidFill>
                  <a:srgbClr val="002060"/>
                </a:solidFill>
                <a:latin typeface="Tahoma" panose="020B0604030504040204" pitchFamily="34" charset="0"/>
                <a:ea typeface="Tahoma" panose="020B0604030504040204" pitchFamily="34" charset="0"/>
                <a:cs typeface="Tahoma" panose="020B0604030504040204" pitchFamily="34" charset="0"/>
              </a:rPr>
              <a:t>How students search for information</a:t>
            </a:r>
          </a:p>
          <a:p>
            <a:pPr marL="457200" indent="-457200">
              <a:buFont typeface="Wingdings" panose="05000000000000000000" pitchFamily="2" charset="2"/>
              <a:buChar char="v"/>
            </a:pPr>
            <a:r>
              <a:rPr lang="en-US" sz="2600" dirty="0">
                <a:solidFill>
                  <a:srgbClr val="002060"/>
                </a:solidFill>
                <a:latin typeface="Tahoma" panose="020B0604030504040204" pitchFamily="34" charset="0"/>
                <a:ea typeface="Tahoma" panose="020B0604030504040204" pitchFamily="34" charset="0"/>
                <a:cs typeface="Tahoma" panose="020B0604030504040204" pitchFamily="34" charset="0"/>
              </a:rPr>
              <a:t>The conventional Search</a:t>
            </a:r>
          </a:p>
          <a:p>
            <a:pPr marL="457200" indent="-457200">
              <a:buFont typeface="Wingdings" panose="05000000000000000000" pitchFamily="2" charset="2"/>
              <a:buChar char="v"/>
            </a:pPr>
            <a:r>
              <a:rPr lang="en-US" sz="2600" dirty="0">
                <a:solidFill>
                  <a:srgbClr val="002060"/>
                </a:solidFill>
                <a:latin typeface="Tahoma" panose="020B0604030504040204" pitchFamily="34" charset="0"/>
                <a:ea typeface="Tahoma" panose="020B0604030504040204" pitchFamily="34" charset="0"/>
                <a:cs typeface="Tahoma" panose="020B0604030504040204" pitchFamily="34" charset="0"/>
              </a:rPr>
              <a:t>Prompt Engineering</a:t>
            </a:r>
          </a:p>
          <a:p>
            <a:pPr marL="457200" indent="-457200">
              <a:buFont typeface="Wingdings" panose="05000000000000000000" pitchFamily="2" charset="2"/>
              <a:buChar char="v"/>
            </a:pPr>
            <a:r>
              <a:rPr lang="en-US" sz="2600" dirty="0">
                <a:solidFill>
                  <a:srgbClr val="002060"/>
                </a:solidFill>
                <a:latin typeface="Tahoma" panose="020B0604030504040204" pitchFamily="34" charset="0"/>
                <a:ea typeface="Tahoma" panose="020B0604030504040204" pitchFamily="34" charset="0"/>
                <a:cs typeface="Tahoma" panose="020B0604030504040204" pitchFamily="34" charset="0"/>
              </a:rPr>
              <a:t>Similarities</a:t>
            </a:r>
          </a:p>
          <a:p>
            <a:pPr marL="457200" indent="-457200">
              <a:buFont typeface="Wingdings" panose="05000000000000000000" pitchFamily="2" charset="2"/>
              <a:buChar char="v"/>
            </a:pPr>
            <a:r>
              <a:rPr lang="en-US" sz="2600" dirty="0">
                <a:solidFill>
                  <a:srgbClr val="002060"/>
                </a:solidFill>
                <a:latin typeface="Tahoma" panose="020B0604030504040204" pitchFamily="34" charset="0"/>
                <a:ea typeface="Tahoma" panose="020B0604030504040204" pitchFamily="34" charset="0"/>
                <a:cs typeface="Tahoma" panose="020B0604030504040204" pitchFamily="34" charset="0"/>
              </a:rPr>
              <a:t>Differences</a:t>
            </a:r>
          </a:p>
          <a:p>
            <a:pPr marL="457200" indent="-457200">
              <a:buFont typeface="Wingdings" panose="05000000000000000000" pitchFamily="2" charset="2"/>
              <a:buChar char="v"/>
            </a:pPr>
            <a:r>
              <a:rPr lang="en-US" sz="2600" dirty="0">
                <a:solidFill>
                  <a:srgbClr val="002060"/>
                </a:solidFill>
                <a:latin typeface="Tahoma" panose="020B0604030504040204" pitchFamily="34" charset="0"/>
                <a:ea typeface="Tahoma" panose="020B0604030504040204" pitchFamily="34" charset="0"/>
                <a:cs typeface="Tahoma" panose="020B0604030504040204" pitchFamily="34" charset="0"/>
              </a:rPr>
              <a:t>Skills</a:t>
            </a:r>
          </a:p>
          <a:p>
            <a:pPr marL="457200" indent="-457200">
              <a:buFont typeface="Wingdings" panose="05000000000000000000" pitchFamily="2" charset="2"/>
              <a:buChar char="v"/>
            </a:pPr>
            <a:r>
              <a:rPr lang="en-US" sz="2600" dirty="0">
                <a:solidFill>
                  <a:srgbClr val="002060"/>
                </a:solidFill>
                <a:latin typeface="Tahoma" panose="020B0604030504040204" pitchFamily="34" charset="0"/>
                <a:ea typeface="Tahoma" panose="020B0604030504040204" pitchFamily="34" charset="0"/>
                <a:cs typeface="Tahoma" panose="020B0604030504040204" pitchFamily="34" charset="0"/>
              </a:rPr>
              <a:t>Conclusion</a:t>
            </a:r>
          </a:p>
          <a:p>
            <a:pPr marL="457200" indent="-457200">
              <a:buFont typeface="Arial"/>
              <a:buChar char="•"/>
            </a:pPr>
            <a:endParaRPr lang="en-US" dirty="0"/>
          </a:p>
        </p:txBody>
      </p:sp>
      <p:cxnSp>
        <p:nvCxnSpPr>
          <p:cNvPr id="2" name="Straight Connector 1">
            <a:extLst>
              <a:ext uri="{FF2B5EF4-FFF2-40B4-BE49-F238E27FC236}">
                <a16:creationId xmlns:a16="http://schemas.microsoft.com/office/drawing/2014/main" id="{602E301E-6EE1-39F2-DF52-8DF5AFAC4580}"/>
              </a:ext>
              <a:ext uri="{C183D7F6-B498-43B3-948B-1728B52AA6E4}">
                <adec:decorative xmlns:adec="http://schemas.microsoft.com/office/drawing/2017/decorative" val="1"/>
              </a:ext>
            </a:extLst>
          </p:cNvPr>
          <p:cNvCxnSpPr>
            <a:cxnSpLocks/>
          </p:cNvCxnSpPr>
          <p:nvPr/>
        </p:nvCxnSpPr>
        <p:spPr>
          <a:xfrm>
            <a:off x="1118175" y="1244058"/>
            <a:ext cx="4301317" cy="0"/>
          </a:xfrm>
          <a:prstGeom prst="line">
            <a:avLst/>
          </a:prstGeom>
          <a:ln w="76200"/>
        </p:spPr>
        <p:style>
          <a:lnRef idx="1">
            <a:schemeClr val="dk1"/>
          </a:lnRef>
          <a:fillRef idx="0">
            <a:schemeClr val="dk1"/>
          </a:fillRef>
          <a:effectRef idx="0">
            <a:schemeClr val="dk1"/>
          </a:effectRef>
          <a:fontRef idx="minor">
            <a:schemeClr val="tx1"/>
          </a:fontRef>
        </p:style>
      </p:cxnSp>
      <p:sp>
        <p:nvSpPr>
          <p:cNvPr id="9" name="Oval 8">
            <a:extLst>
              <a:ext uri="{FF2B5EF4-FFF2-40B4-BE49-F238E27FC236}">
                <a16:creationId xmlns:a16="http://schemas.microsoft.com/office/drawing/2014/main" id="{6C527A9C-44FE-F19E-B764-6B8CA482D2EE}"/>
              </a:ext>
            </a:extLst>
          </p:cNvPr>
          <p:cNvSpPr/>
          <p:nvPr/>
        </p:nvSpPr>
        <p:spPr>
          <a:xfrm>
            <a:off x="8708463" y="727729"/>
            <a:ext cx="2352907" cy="241411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792F0921-A211-C2AC-830C-1DC5381DCC3F}"/>
              </a:ext>
            </a:extLst>
          </p:cNvPr>
          <p:cNvSpPr txBox="1"/>
          <p:nvPr/>
        </p:nvSpPr>
        <p:spPr>
          <a:xfrm>
            <a:off x="8944176" y="1678931"/>
            <a:ext cx="1881479" cy="461665"/>
          </a:xfrm>
          <a:prstGeom prst="rect">
            <a:avLst/>
          </a:prstGeom>
          <a:noFill/>
        </p:spPr>
        <p:txBody>
          <a:bodyPr wrap="square" rtlCol="0">
            <a:spAutoFit/>
          </a:bodyPr>
          <a:lstStyle/>
          <a:p>
            <a:pPr algn="ctr"/>
            <a:r>
              <a:rPr lang="en-GB" sz="2400" b="1" dirty="0">
                <a:solidFill>
                  <a:schemeClr val="bg1"/>
                </a:solidFill>
                <a:latin typeface="Arial Narrow" panose="020B0606020202030204" pitchFamily="34" charset="0"/>
              </a:rPr>
              <a:t>Generative AI</a:t>
            </a:r>
          </a:p>
        </p:txBody>
      </p:sp>
      <p:sp>
        <p:nvSpPr>
          <p:cNvPr id="12" name="Oval 11">
            <a:extLst>
              <a:ext uri="{FF2B5EF4-FFF2-40B4-BE49-F238E27FC236}">
                <a16:creationId xmlns:a16="http://schemas.microsoft.com/office/drawing/2014/main" id="{84007F7A-0918-74CE-FC57-BE7380BB6F84}"/>
              </a:ext>
            </a:extLst>
          </p:cNvPr>
          <p:cNvSpPr/>
          <p:nvPr/>
        </p:nvSpPr>
        <p:spPr>
          <a:xfrm>
            <a:off x="8708463" y="2764952"/>
            <a:ext cx="2352907" cy="241411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869F338-A035-083F-5501-EB08F8A171C0}"/>
              </a:ext>
            </a:extLst>
          </p:cNvPr>
          <p:cNvSpPr txBox="1"/>
          <p:nvPr/>
        </p:nvSpPr>
        <p:spPr>
          <a:xfrm>
            <a:off x="9035696" y="3556511"/>
            <a:ext cx="1881479" cy="830997"/>
          </a:xfrm>
          <a:prstGeom prst="rect">
            <a:avLst/>
          </a:prstGeom>
          <a:noFill/>
        </p:spPr>
        <p:txBody>
          <a:bodyPr wrap="square" rtlCol="0">
            <a:spAutoFit/>
          </a:bodyPr>
          <a:lstStyle/>
          <a:p>
            <a:pPr algn="ctr"/>
            <a:r>
              <a:rPr lang="en-GB" sz="2400" b="1" dirty="0">
                <a:solidFill>
                  <a:schemeClr val="bg1"/>
                </a:solidFill>
                <a:latin typeface="Arial Narrow" panose="020B0606020202030204" pitchFamily="34" charset="0"/>
              </a:rPr>
              <a:t>Conventional search</a:t>
            </a:r>
          </a:p>
        </p:txBody>
      </p:sp>
    </p:spTree>
    <p:extLst>
      <p:ext uri="{BB962C8B-B14F-4D97-AF65-F5344CB8AC3E}">
        <p14:creationId xmlns:p14="http://schemas.microsoft.com/office/powerpoint/2010/main" val="1021052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20</a:t>
            </a:fld>
            <a:endParaRPr lang="en-US" dirty="0"/>
          </a:p>
        </p:txBody>
      </p:sp>
      <p:sp>
        <p:nvSpPr>
          <p:cNvPr id="5" name="TextBox 4">
            <a:extLst>
              <a:ext uri="{FF2B5EF4-FFF2-40B4-BE49-F238E27FC236}">
                <a16:creationId xmlns:a16="http://schemas.microsoft.com/office/drawing/2014/main" id="{1CA45D44-15B3-5E68-E2B5-53FD1C30E70C}"/>
              </a:ext>
            </a:extLst>
          </p:cNvPr>
          <p:cNvSpPr txBox="1"/>
          <p:nvPr/>
        </p:nvSpPr>
        <p:spPr>
          <a:xfrm>
            <a:off x="589747" y="972180"/>
            <a:ext cx="11042415"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Wingdings" panose="05000000000000000000" pitchFamily="2" charset="2"/>
              <a:buChar char="§"/>
            </a:pPr>
            <a:r>
              <a:rPr lang="en-US" sz="1200" dirty="0">
                <a:latin typeface="Arial"/>
                <a:cs typeface="Arial"/>
              </a:rPr>
              <a:t>Abba, T. (2024) ‘Use of Artificial Intelligence Technologies in Rendering Library Services: An Empirical Evidence from University Libraries in Africa’, African Journal of Library, Archives &amp; Information Science, 34(1), pp. 23–35. doi:10.4314/ajlais.v34i1.2. (Accessed: 16 June 2024). </a:t>
            </a:r>
          </a:p>
          <a:p>
            <a:pPr marL="171450" indent="-171450">
              <a:buFont typeface="Wingdings" panose="05000000000000000000" pitchFamily="2" charset="2"/>
              <a:buChar char="§"/>
            </a:pPr>
            <a:r>
              <a:rPr lang="en-US" sz="1200" dirty="0" err="1">
                <a:latin typeface="Arial"/>
                <a:cs typeface="Arial"/>
              </a:rPr>
              <a:t>Bullinham</a:t>
            </a:r>
            <a:r>
              <a:rPr lang="en-US" sz="1200" dirty="0">
                <a:latin typeface="Arial"/>
                <a:cs typeface="Arial"/>
              </a:rPr>
              <a:t>, L., Ylinen, O., Burnet, B. (2024). </a:t>
            </a:r>
            <a:r>
              <a:rPr lang="en-US" sz="1200" i="1" dirty="0">
                <a:latin typeface="Arial"/>
                <a:cs typeface="Arial"/>
              </a:rPr>
              <a:t>Digital Shift Forum: Prompt engineering in libraries - University of Essex </a:t>
            </a:r>
            <a:r>
              <a:rPr lang="en-US" sz="1200" dirty="0">
                <a:latin typeface="Arial"/>
                <a:cs typeface="Arial"/>
              </a:rPr>
              <a:t>[Webinar] Research Libraries UK (RLUK)  Available at</a:t>
            </a:r>
            <a:r>
              <a:rPr lang="en-US" sz="1200" dirty="0">
                <a:solidFill>
                  <a:srgbClr val="0070C0"/>
                </a:solidFill>
                <a:latin typeface="Arial"/>
                <a:cs typeface="Arial"/>
              </a:rPr>
              <a:t>: </a:t>
            </a:r>
            <a:r>
              <a:rPr lang="en-US" sz="1200" u="sng" dirty="0">
                <a:solidFill>
                  <a:srgbClr val="0070C0"/>
                </a:solidFill>
                <a:latin typeface="Arial"/>
                <a:cs typeface="Arial"/>
                <a:hlinkClick r:id="rId2">
                  <a:extLst>
                    <a:ext uri="{A12FA001-AC4F-418D-AE19-62706E023703}">
                      <ahyp:hlinkClr xmlns:ahyp="http://schemas.microsoft.com/office/drawing/2018/hyperlinkcolor" val="tx"/>
                    </a:ext>
                  </a:extLst>
                </a:hlinkClick>
              </a:rPr>
              <a:t>https://www.youtube.com/watch?v=JUEUkMz_ibo</a:t>
            </a:r>
            <a:endParaRPr lang="en-US" sz="1200" dirty="0">
              <a:solidFill>
                <a:srgbClr val="0070C0"/>
              </a:solidFill>
              <a:latin typeface="Arial"/>
              <a:cs typeface="Arial"/>
              <a:hlinkClick r:id="rId2">
                <a:extLst>
                  <a:ext uri="{A12FA001-AC4F-418D-AE19-62706E023703}">
                    <ahyp:hlinkClr xmlns:ahyp="http://schemas.microsoft.com/office/drawing/2018/hyperlinkcolor" val="tx"/>
                  </a:ext>
                </a:extLst>
              </a:hlinkClick>
            </a:endParaRPr>
          </a:p>
          <a:p>
            <a:pPr marL="171450" indent="-171450">
              <a:buFont typeface="Wingdings" panose="05000000000000000000" pitchFamily="2" charset="2"/>
              <a:buChar char="§"/>
            </a:pPr>
            <a:r>
              <a:rPr lang="en-US" sz="1200" dirty="0">
                <a:latin typeface="Arial"/>
                <a:cs typeface="Arial"/>
              </a:rPr>
              <a:t>Chad, K., Rossi, W. and Karmi, N. (2024). ‘It’s here now - AI in library discovery services’, </a:t>
            </a:r>
            <a:r>
              <a:rPr lang="en-US" sz="1200" dirty="0" err="1">
                <a:latin typeface="Arial"/>
                <a:cs typeface="Arial"/>
              </a:rPr>
              <a:t>HELibTech</a:t>
            </a:r>
            <a:r>
              <a:rPr lang="en-US" sz="1200" dirty="0">
                <a:latin typeface="Arial"/>
                <a:cs typeface="Arial"/>
              </a:rPr>
              <a:t> [Webinar] </a:t>
            </a:r>
            <a:r>
              <a:rPr lang="en-US" sz="1200" dirty="0" err="1">
                <a:latin typeface="Arial"/>
                <a:cs typeface="Arial"/>
              </a:rPr>
              <a:t>HELibTech</a:t>
            </a:r>
            <a:r>
              <a:rPr lang="en-US" sz="1200" dirty="0">
                <a:latin typeface="Arial"/>
                <a:cs typeface="Arial"/>
              </a:rPr>
              <a:t>. Available at: </a:t>
            </a:r>
            <a:r>
              <a:rPr lang="en-US" sz="1200" u="sng" dirty="0">
                <a:solidFill>
                  <a:srgbClr val="0070C0"/>
                </a:solidFill>
                <a:latin typeface="Arial"/>
                <a:cs typeface="Arial"/>
                <a:hlinkClick r:id="rId3">
                  <a:extLst>
                    <a:ext uri="{A12FA001-AC4F-418D-AE19-62706E023703}">
                      <ahyp:hlinkClr xmlns:ahyp="http://schemas.microsoft.com/office/drawing/2018/hyperlinkcolor" val="tx"/>
                    </a:ext>
                  </a:extLst>
                </a:hlinkClick>
              </a:rPr>
              <a:t>https://www.helibtech.com/helibtech-webinars/past-webinars/2024-09-10-its-here-now-ai-in-library-discovery-services</a:t>
            </a:r>
            <a:endParaRPr lang="en-US" sz="1200" dirty="0">
              <a:solidFill>
                <a:srgbClr val="0070C0"/>
              </a:solidFill>
              <a:latin typeface="Arial"/>
              <a:cs typeface="Arial"/>
              <a:hlinkClick r:id="rId3">
                <a:extLst>
                  <a:ext uri="{A12FA001-AC4F-418D-AE19-62706E023703}">
                    <ahyp:hlinkClr xmlns:ahyp="http://schemas.microsoft.com/office/drawing/2018/hyperlinkcolor" val="tx"/>
                  </a:ext>
                </a:extLst>
              </a:hlinkClick>
            </a:endParaRPr>
          </a:p>
          <a:p>
            <a:pPr marL="171450" indent="-171450">
              <a:buFont typeface="Wingdings" panose="05000000000000000000" pitchFamily="2" charset="2"/>
              <a:buChar char="§"/>
            </a:pPr>
            <a:r>
              <a:rPr lang="en-US" sz="1200" dirty="0">
                <a:latin typeface="Arial"/>
                <a:cs typeface="Arial"/>
              </a:rPr>
              <a:t>Chan, C.K.Y., Hu, W. (2023) Students’ voices on generative AI: perceptions, benefits, and challenges in higher education. Int J Educ Technol High Educ 20, 43.</a:t>
            </a:r>
          </a:p>
          <a:p>
            <a:pPr marL="171450" indent="-171450">
              <a:buFont typeface="Wingdings" panose="05000000000000000000" pitchFamily="2" charset="2"/>
              <a:buChar char="§"/>
            </a:pPr>
            <a:r>
              <a:rPr lang="en-US" sz="1200" dirty="0">
                <a:latin typeface="Arial"/>
                <a:cs typeface="Arial"/>
              </a:rPr>
              <a:t>Dev and Doc. (2024). ‘The death of prompt engineering’, Dev and Doc: AI For Healthcare. Available at: </a:t>
            </a:r>
            <a:r>
              <a:rPr lang="en-US" sz="1200" u="sng" dirty="0">
                <a:solidFill>
                  <a:srgbClr val="0070C0"/>
                </a:solidFill>
                <a:latin typeface="Arial"/>
                <a:cs typeface="Arial"/>
                <a:hlinkClick r:id="rId4">
                  <a:extLst>
                    <a:ext uri="{A12FA001-AC4F-418D-AE19-62706E023703}">
                      <ahyp:hlinkClr xmlns:ahyp="http://schemas.microsoft.com/office/drawing/2018/hyperlinkcolor" val="tx"/>
                    </a:ext>
                  </a:extLst>
                </a:hlinkClick>
              </a:rPr>
              <a:t>https://podcasters.spotify.com/pod/show/devanddoc/episodes/15-The-death-of-Prompt-Engineering-e2gdtbh</a:t>
            </a:r>
            <a:r>
              <a:rPr lang="en-US" sz="1200" dirty="0">
                <a:solidFill>
                  <a:srgbClr val="0070C0"/>
                </a:solidFill>
                <a:latin typeface="Arial"/>
                <a:cs typeface="Arial"/>
              </a:rPr>
              <a:t>  </a:t>
            </a:r>
          </a:p>
          <a:p>
            <a:pPr marL="171450" indent="-171450">
              <a:buFont typeface="Wingdings" panose="05000000000000000000" pitchFamily="2" charset="2"/>
              <a:buChar char="§"/>
            </a:pPr>
            <a:r>
              <a:rPr lang="en-US" sz="1200" dirty="0">
                <a:latin typeface="Arial"/>
                <a:cs typeface="Arial"/>
              </a:rPr>
              <a:t>Freeman, J. (2024). ‘Provide or punish? Students’ views on generative AI in higher education’, HEPI Policy Note 51. Available at: </a:t>
            </a:r>
            <a:r>
              <a:rPr lang="en-US" sz="1200" dirty="0">
                <a:solidFill>
                  <a:srgbClr val="0070C0"/>
                </a:solidFill>
                <a:latin typeface="Arial"/>
                <a:cs typeface="Arial"/>
                <a:hlinkClick r:id="rId5">
                  <a:extLst>
                    <a:ext uri="{A12FA001-AC4F-418D-AE19-62706E023703}">
                      <ahyp:hlinkClr xmlns:ahyp="http://schemas.microsoft.com/office/drawing/2018/hyperlinkcolor" val="tx"/>
                    </a:ext>
                  </a:extLst>
                </a:hlinkClick>
              </a:rPr>
              <a:t>https://www.hepi.ac.uk/wp-content/uploads/2024/01/HEPI-Policy-Note-51.pdf</a:t>
            </a:r>
            <a:r>
              <a:rPr lang="en-US" sz="1200" dirty="0">
                <a:solidFill>
                  <a:srgbClr val="0070C0"/>
                </a:solidFill>
                <a:latin typeface="Arial"/>
                <a:cs typeface="Arial"/>
              </a:rPr>
              <a:t>  </a:t>
            </a:r>
            <a:r>
              <a:rPr lang="en-US" sz="1200" dirty="0">
                <a:latin typeface="Arial"/>
                <a:cs typeface="Arial"/>
              </a:rPr>
              <a:t>(Accessed: 21 September  2024).</a:t>
            </a:r>
          </a:p>
          <a:p>
            <a:pPr marL="171450" indent="-171450">
              <a:buFont typeface="Wingdings" panose="05000000000000000000" pitchFamily="2" charset="2"/>
              <a:buChar char="§"/>
            </a:pPr>
            <a:r>
              <a:rPr lang="en-US" sz="1200" dirty="0">
                <a:latin typeface="Arial"/>
                <a:cs typeface="Arial"/>
              </a:rPr>
              <a:t>Grant, S.P. (2024) ‘What is prompt engineering? Definition + skills’, Zapier. Available at: </a:t>
            </a:r>
            <a:r>
              <a:rPr lang="en-US" sz="1200" u="sng" dirty="0">
                <a:solidFill>
                  <a:srgbClr val="0070C0"/>
                </a:solidFill>
                <a:latin typeface="Arial"/>
                <a:cs typeface="Arial"/>
                <a:hlinkClick r:id="rId6">
                  <a:extLst>
                    <a:ext uri="{A12FA001-AC4F-418D-AE19-62706E023703}">
                      <ahyp:hlinkClr xmlns:ahyp="http://schemas.microsoft.com/office/drawing/2018/hyperlinkcolor" val="tx"/>
                    </a:ext>
                  </a:extLst>
                </a:hlinkClick>
              </a:rPr>
              <a:t>https://zapier.com/blog/prompt-engineering</a:t>
            </a:r>
            <a:r>
              <a:rPr lang="en-US" sz="1200" u="sng" dirty="0">
                <a:latin typeface="Arial"/>
                <a:cs typeface="Arial"/>
                <a:hlinkClick r:id="rId6">
                  <a:extLst>
                    <a:ext uri="{A12FA001-AC4F-418D-AE19-62706E023703}">
                      <ahyp:hlinkClr xmlns:ahyp="http://schemas.microsoft.com/office/drawing/2018/hyperlinkcolor" val="tx"/>
                    </a:ext>
                  </a:extLst>
                </a:hlinkClick>
              </a:rPr>
              <a:t>/</a:t>
            </a:r>
            <a:r>
              <a:rPr lang="en-US" sz="1200" dirty="0">
                <a:latin typeface="Arial"/>
                <a:cs typeface="Arial"/>
              </a:rPr>
              <a:t>  (Accessed: 20 August 2024).</a:t>
            </a:r>
          </a:p>
          <a:p>
            <a:pPr marL="171450" indent="-171450">
              <a:buFont typeface="Wingdings" panose="05000000000000000000" pitchFamily="2" charset="2"/>
              <a:buChar char="§"/>
            </a:pPr>
            <a:r>
              <a:rPr lang="en-US" sz="1200" dirty="0">
                <a:latin typeface="Arial"/>
                <a:cs typeface="Arial"/>
              </a:rPr>
              <a:t>He, D., Wu, D., Yue, Z., Fu, A. and Thien Vo, K. (2012), "Undergraduate students' interaction with online information resources in their academic tasks: A comparative study", </a:t>
            </a:r>
            <a:r>
              <a:rPr lang="en-US" sz="1200" i="1" dirty="0">
                <a:latin typeface="Arial"/>
                <a:cs typeface="Arial"/>
                <a:hlinkClick r:id="rId7">
                  <a:extLst>
                    <a:ext uri="{A12FA001-AC4F-418D-AE19-62706E023703}">
                      <ahyp:hlinkClr xmlns:ahyp="http://schemas.microsoft.com/office/drawing/2018/hyperlinkcolor" val="tx"/>
                    </a:ext>
                  </a:extLst>
                </a:hlinkClick>
              </a:rPr>
              <a:t>Aslib Proceedings</a:t>
            </a:r>
            <a:r>
              <a:rPr lang="en-US" sz="1200" dirty="0">
                <a:latin typeface="Arial"/>
                <a:cs typeface="Arial"/>
              </a:rPr>
              <a:t>, Vol. 64 No. 6, pp. 615-640. </a:t>
            </a:r>
            <a:r>
              <a:rPr lang="en-US" sz="1200" dirty="0">
                <a:solidFill>
                  <a:srgbClr val="0070C0"/>
                </a:solidFill>
                <a:latin typeface="Arial"/>
                <a:cs typeface="Arial"/>
                <a:hlinkClick r:id="rId8">
                  <a:extLst>
                    <a:ext uri="{A12FA001-AC4F-418D-AE19-62706E023703}">
                      <ahyp:hlinkClr xmlns:ahyp="http://schemas.microsoft.com/office/drawing/2018/hyperlinkcolor" val="tx"/>
                    </a:ext>
                  </a:extLst>
                </a:hlinkClick>
              </a:rPr>
              <a:t>https://doi.org/10.1108/00012531211281715</a:t>
            </a:r>
          </a:p>
          <a:p>
            <a:pPr marL="171450" indent="-171450">
              <a:buFont typeface="Wingdings" panose="05000000000000000000" pitchFamily="2" charset="2"/>
              <a:buChar char="§"/>
            </a:pPr>
            <a:r>
              <a:rPr lang="en-US" sz="1200" dirty="0">
                <a:latin typeface="Arial"/>
                <a:cs typeface="Arial"/>
              </a:rPr>
              <a:t>Head, A., Eisenberg, M. (2011) How College Students Use the Web to Conduct Everyday Life Research. First Monday, Vol. 16, No. 4. Available at SSRN: </a:t>
            </a:r>
            <a:r>
              <a:rPr lang="en-US" sz="1200" u="sng" dirty="0">
                <a:solidFill>
                  <a:srgbClr val="0070C0"/>
                </a:solidFill>
                <a:latin typeface="Arial"/>
                <a:cs typeface="Arial"/>
                <a:hlinkClick r:id="rId9">
                  <a:extLst>
                    <a:ext uri="{A12FA001-AC4F-418D-AE19-62706E023703}">
                      <ahyp:hlinkClr xmlns:ahyp="http://schemas.microsoft.com/office/drawing/2018/hyperlinkcolor" val="tx"/>
                    </a:ext>
                  </a:extLst>
                </a:hlinkClick>
              </a:rPr>
              <a:t>https://ssrn.com/abstract=2281533</a:t>
            </a:r>
            <a:endParaRPr lang="en-US" sz="1200" dirty="0">
              <a:solidFill>
                <a:srgbClr val="0070C0"/>
              </a:solidFill>
              <a:latin typeface="Arial"/>
              <a:cs typeface="Arial"/>
              <a:hlinkClick r:id="rId9">
                <a:extLst>
                  <a:ext uri="{A12FA001-AC4F-418D-AE19-62706E023703}">
                    <ahyp:hlinkClr xmlns:ahyp="http://schemas.microsoft.com/office/drawing/2018/hyperlinkcolor" val="tx"/>
                  </a:ext>
                </a:extLst>
              </a:hlinkClick>
            </a:endParaRPr>
          </a:p>
          <a:p>
            <a:pPr marL="171450" indent="-171450">
              <a:buFont typeface="Wingdings" panose="05000000000000000000" pitchFamily="2" charset="2"/>
              <a:buChar char="§"/>
            </a:pPr>
            <a:r>
              <a:rPr lang="en-US" sz="1200" dirty="0">
                <a:latin typeface="Arial"/>
                <a:cs typeface="Arial"/>
              </a:rPr>
              <a:t>Jacob, S. (2024). ‘Prompt engineering: techniques, applications, and benefits’, Spiceworks, 26 April. Available at: </a:t>
            </a:r>
            <a:r>
              <a:rPr lang="en-US" sz="1200" u="sng" dirty="0">
                <a:solidFill>
                  <a:srgbClr val="0070C0"/>
                </a:solidFill>
                <a:latin typeface="Arial"/>
                <a:cs typeface="Arial"/>
                <a:hlinkClick r:id="rId10">
                  <a:extLst>
                    <a:ext uri="{A12FA001-AC4F-418D-AE19-62706E023703}">
                      <ahyp:hlinkClr xmlns:ahyp="http://schemas.microsoft.com/office/drawing/2018/hyperlinkcolor" val="tx"/>
                    </a:ext>
                  </a:extLst>
                </a:hlinkClick>
              </a:rPr>
              <a:t>https://www.spiceworks.com/tech/artificial-intelligence/articles/what-is-prompt-engineering</a:t>
            </a:r>
            <a:r>
              <a:rPr lang="en-US" sz="1200" u="sng" dirty="0">
                <a:latin typeface="Arial"/>
                <a:cs typeface="Arial"/>
                <a:hlinkClick r:id="rId10">
                  <a:extLst>
                    <a:ext uri="{A12FA001-AC4F-418D-AE19-62706E023703}">
                      <ahyp:hlinkClr xmlns:ahyp="http://schemas.microsoft.com/office/drawing/2018/hyperlinkcolor" val="tx"/>
                    </a:ext>
                  </a:extLst>
                </a:hlinkClick>
              </a:rPr>
              <a:t>/</a:t>
            </a:r>
            <a:r>
              <a:rPr lang="en-US" sz="1200" dirty="0">
                <a:latin typeface="Arial"/>
                <a:cs typeface="Arial"/>
              </a:rPr>
              <a:t>  (Accessed: 16 November 2024).</a:t>
            </a:r>
          </a:p>
          <a:p>
            <a:pPr marL="171450" indent="-171450">
              <a:buFont typeface="Wingdings" panose="05000000000000000000" pitchFamily="2" charset="2"/>
              <a:buChar char="§"/>
            </a:pPr>
            <a:r>
              <a:rPr lang="en-US" sz="1200" dirty="0">
                <a:latin typeface="Arial"/>
                <a:cs typeface="Arial"/>
              </a:rPr>
              <a:t>Kim, S. and Lee, SM (2024) “The Impact of Generative AI's Technical Characteristics and Librarians' Personal Traits on Intention to Use Generative AI,” Journal of the Korean BIBLIA Society for library and Information Science. Korean Biblia Society, 35(2), pp. 109–133. </a:t>
            </a:r>
            <a:r>
              <a:rPr lang="en-US" sz="1200" dirty="0" err="1">
                <a:latin typeface="Arial"/>
                <a:cs typeface="Arial"/>
              </a:rPr>
              <a:t>doi</a:t>
            </a:r>
            <a:r>
              <a:rPr lang="en-US" sz="1200" dirty="0">
                <a:latin typeface="Arial"/>
                <a:cs typeface="Arial"/>
              </a:rPr>
              <a:t>: 10.14699/KBIBLIA.2024.35.2.109 </a:t>
            </a:r>
            <a:r>
              <a:rPr lang="en-US" sz="1200" u="sng" dirty="0">
                <a:solidFill>
                  <a:srgbClr val="0070C0"/>
                </a:solidFill>
                <a:latin typeface="Arial"/>
                <a:cs typeface="Arial"/>
                <a:hlinkClick r:id="rId11">
                  <a:extLst>
                    <a:ext uri="{A12FA001-AC4F-418D-AE19-62706E023703}">
                      <ahyp:hlinkClr xmlns:ahyp="http://schemas.microsoft.com/office/drawing/2018/hyperlinkcolor" val="tx"/>
                    </a:ext>
                  </a:extLst>
                </a:hlinkClick>
              </a:rPr>
              <a:t>https://koreascience.kr/article/JAKO202420161390440.page</a:t>
            </a:r>
            <a:r>
              <a:rPr lang="en-US" sz="1200" dirty="0">
                <a:solidFill>
                  <a:srgbClr val="0070C0"/>
                </a:solidFill>
                <a:latin typeface="Arial"/>
                <a:cs typeface="Arial"/>
              </a:rPr>
              <a:t>  </a:t>
            </a:r>
          </a:p>
          <a:p>
            <a:pPr marL="171450" indent="-171450">
              <a:buFont typeface="Wingdings" panose="05000000000000000000" pitchFamily="2" charset="2"/>
              <a:buChar char="§"/>
            </a:pPr>
            <a:r>
              <a:rPr lang="en-US" sz="1200" dirty="0">
                <a:latin typeface="Arial"/>
                <a:cs typeface="Arial"/>
              </a:rPr>
              <a:t>Lo, S. L. (2023) The CLEAR path: A framework for enhancing information literacy through prompt engineering, The Journal of Academic Librarianship, Volume 49, Issue 4, 2023,102720,ISSN 0099-1333, </a:t>
            </a:r>
            <a:r>
              <a:rPr lang="en-US" sz="1200" u="sng" dirty="0">
                <a:latin typeface="Arial"/>
                <a:cs typeface="Arial"/>
                <a:hlinkClick r:id="rId12">
                  <a:extLst>
                    <a:ext uri="{A12FA001-AC4F-418D-AE19-62706E023703}">
                      <ahyp:hlinkClr xmlns:ahyp="http://schemas.microsoft.com/office/drawing/2018/hyperlinkcolor" val="tx"/>
                    </a:ext>
                  </a:extLst>
                </a:hlinkClick>
              </a:rPr>
              <a:t>https://doi.org/10.1016/j.acalib.2023.102720</a:t>
            </a:r>
            <a:endParaRPr lang="en-US" sz="1200" dirty="0">
              <a:latin typeface="Arial"/>
              <a:cs typeface="Arial"/>
            </a:endParaRPr>
          </a:p>
          <a:p>
            <a:pPr marL="171450" indent="-171450">
              <a:buFont typeface="Wingdings" panose="05000000000000000000" pitchFamily="2" charset="2"/>
              <a:buChar char="§"/>
            </a:pPr>
            <a:r>
              <a:rPr lang="en-US" sz="1200" dirty="0">
                <a:latin typeface="Arial"/>
                <a:cs typeface="Arial"/>
              </a:rPr>
              <a:t>Narayanan, N. (2024). The era of Generative AI: Transforming Academic Libraries, Education, and Research. In Empowering Minds Collaborative Learning Platform for Teachers (pp. 282–293). essay, St. Agnes College. Retrieved from  </a:t>
            </a:r>
            <a:r>
              <a:rPr lang="en-US" sz="1200" u="sng" dirty="0">
                <a:solidFill>
                  <a:srgbClr val="0070C0"/>
                </a:solidFill>
                <a:latin typeface="Arial"/>
                <a:cs typeface="Arial"/>
                <a:hlinkClick r:id="rId13">
                  <a:extLst>
                    <a:ext uri="{A12FA001-AC4F-418D-AE19-62706E023703}">
                      <ahyp:hlinkClr xmlns:ahyp="http://schemas.microsoft.com/office/drawing/2018/hyperlinkcolor" val="tx"/>
                    </a:ext>
                  </a:extLst>
                </a:hlinkClick>
              </a:rPr>
              <a:t>https://zuscholars.zu.ac.ae/works/6351/</a:t>
            </a:r>
            <a:r>
              <a:rPr lang="en-US" sz="1200" dirty="0">
                <a:solidFill>
                  <a:srgbClr val="0070C0"/>
                </a:solidFill>
                <a:latin typeface="Arial"/>
                <a:cs typeface="Arial"/>
              </a:rPr>
              <a:t>.</a:t>
            </a:r>
          </a:p>
          <a:p>
            <a:pPr marL="171450" indent="-171450">
              <a:buFont typeface="Wingdings" panose="05000000000000000000" pitchFamily="2" charset="2"/>
              <a:buChar char="§"/>
            </a:pPr>
            <a:r>
              <a:rPr lang="en-US" sz="1200" dirty="0">
                <a:latin typeface="Arial"/>
                <a:cs typeface="Arial"/>
              </a:rPr>
              <a:t>Loh, C.E. and Lee, C.S. (2023). ‘Stewards in the age of AI’, National Institute of Education (NIE), 11 December. Available at: </a:t>
            </a:r>
            <a:r>
              <a:rPr lang="en-US" sz="1200" u="sng" dirty="0">
                <a:solidFill>
                  <a:srgbClr val="0070C0"/>
                </a:solidFill>
                <a:latin typeface="Arial"/>
                <a:cs typeface="Arial"/>
                <a:hlinkClick r:id="rId14">
                  <a:extLst>
                    <a:ext uri="{A12FA001-AC4F-418D-AE19-62706E023703}">
                      <ahyp:hlinkClr xmlns:ahyp="http://schemas.microsoft.com/office/drawing/2018/hyperlinkcolor" val="tx"/>
                    </a:ext>
                  </a:extLst>
                </a:hlinkClick>
              </a:rPr>
              <a:t>https://www.ntu.edu.sg/nie/news-events/news/detail/in-singapore-librarians-have-new-jobs-in-an-age-of-ai</a:t>
            </a:r>
            <a:r>
              <a:rPr lang="en-US" sz="1200" u="sng" dirty="0">
                <a:solidFill>
                  <a:srgbClr val="0070C0"/>
                </a:solidFill>
                <a:latin typeface="Arial"/>
                <a:cs typeface="Arial"/>
              </a:rPr>
              <a:t> </a:t>
            </a:r>
            <a:endParaRPr lang="en-US" sz="1200" dirty="0">
              <a:solidFill>
                <a:srgbClr val="0070C0"/>
              </a:solidFill>
              <a:latin typeface="Arial"/>
              <a:cs typeface="Arial"/>
              <a:hlinkClick r:id="" action="ppaction://noaction">
                <a:extLst>
                  <a:ext uri="{A12FA001-AC4F-418D-AE19-62706E023703}">
                    <ahyp:hlinkClr xmlns:ahyp="http://schemas.microsoft.com/office/drawing/2018/hyperlinkcolor" val="tx"/>
                  </a:ext>
                </a:extLst>
              </a:hlinkClick>
            </a:endParaRPr>
          </a:p>
          <a:p>
            <a:endParaRPr lang="en-US" sz="1200" dirty="0">
              <a:latin typeface="Arial"/>
              <a:cs typeface="Arial"/>
            </a:endParaRPr>
          </a:p>
        </p:txBody>
      </p:sp>
      <p:sp>
        <p:nvSpPr>
          <p:cNvPr id="4" name="Title 2">
            <a:extLst>
              <a:ext uri="{FF2B5EF4-FFF2-40B4-BE49-F238E27FC236}">
                <a16:creationId xmlns:a16="http://schemas.microsoft.com/office/drawing/2014/main" id="{C967CC7D-DEC4-243E-5F0D-94E91B2CBDD6}"/>
              </a:ext>
            </a:extLst>
          </p:cNvPr>
          <p:cNvSpPr txBox="1">
            <a:spLocks/>
          </p:cNvSpPr>
          <p:nvPr/>
        </p:nvSpPr>
        <p:spPr>
          <a:xfrm>
            <a:off x="1022765" y="372800"/>
            <a:ext cx="7810500" cy="59938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sz="3200" dirty="0">
                <a:solidFill>
                  <a:srgbClr val="002060"/>
                </a:solidFill>
              </a:rPr>
              <a:t>References</a:t>
            </a:r>
          </a:p>
        </p:txBody>
      </p:sp>
    </p:spTree>
    <p:extLst>
      <p:ext uri="{BB962C8B-B14F-4D97-AF65-F5344CB8AC3E}">
        <p14:creationId xmlns:p14="http://schemas.microsoft.com/office/powerpoint/2010/main" val="2970453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21</a:t>
            </a:fld>
            <a:endParaRPr lang="en-US" dirty="0"/>
          </a:p>
        </p:txBody>
      </p:sp>
      <p:sp>
        <p:nvSpPr>
          <p:cNvPr id="5" name="TextBox 4">
            <a:extLst>
              <a:ext uri="{FF2B5EF4-FFF2-40B4-BE49-F238E27FC236}">
                <a16:creationId xmlns:a16="http://schemas.microsoft.com/office/drawing/2014/main" id="{1CA45D44-15B3-5E68-E2B5-53FD1C30E70C}"/>
              </a:ext>
            </a:extLst>
          </p:cNvPr>
          <p:cNvSpPr txBox="1"/>
          <p:nvPr/>
        </p:nvSpPr>
        <p:spPr>
          <a:xfrm>
            <a:off x="903809" y="1333015"/>
            <a:ext cx="10839865" cy="32316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Wingdings" panose="05000000000000000000" pitchFamily="2" charset="2"/>
              <a:buChar char="§"/>
            </a:pPr>
            <a:r>
              <a:rPr lang="en-US" sz="1200" dirty="0">
                <a:latin typeface="Arial"/>
                <a:cs typeface="Arial"/>
              </a:rPr>
              <a:t>Mao S, Wang D, Tang C and Dong P (2022) Students’ Online Information Searching Strategies and Their Creative Question Generation: The Moderating Effect of Their Need for Cognitive Closure. </a:t>
            </a:r>
            <a:r>
              <a:rPr lang="en-US" sz="1200" i="1" dirty="0">
                <a:latin typeface="Arial"/>
                <a:cs typeface="Arial"/>
              </a:rPr>
              <a:t>Front. Psychol.</a:t>
            </a:r>
            <a:r>
              <a:rPr lang="en-US" sz="1200" dirty="0">
                <a:latin typeface="Arial"/>
                <a:cs typeface="Arial"/>
              </a:rPr>
              <a:t> 13:877061. </a:t>
            </a:r>
            <a:r>
              <a:rPr lang="en-US" sz="1200" dirty="0" err="1">
                <a:latin typeface="Arial"/>
                <a:cs typeface="Arial"/>
              </a:rPr>
              <a:t>doi</a:t>
            </a:r>
            <a:r>
              <a:rPr lang="en-US" sz="1200" dirty="0">
                <a:latin typeface="Arial"/>
                <a:cs typeface="Arial"/>
              </a:rPr>
              <a:t>: </a:t>
            </a:r>
            <a:r>
              <a:rPr lang="en-US" sz="1200" u="sng" dirty="0">
                <a:solidFill>
                  <a:srgbClr val="0070C0"/>
                </a:solidFill>
                <a:latin typeface="Arial"/>
                <a:cs typeface="Arial"/>
              </a:rPr>
              <a:t>10.3389/fpsyg.2022.877061</a:t>
            </a:r>
          </a:p>
          <a:p>
            <a:pPr marL="171450" indent="-171450">
              <a:buFont typeface="Wingdings" panose="05000000000000000000" pitchFamily="2" charset="2"/>
              <a:buChar char="§"/>
            </a:pPr>
            <a:r>
              <a:rPr lang="en-US" sz="1200" dirty="0">
                <a:latin typeface="Arial"/>
                <a:cs typeface="Arial"/>
              </a:rPr>
              <a:t>Panda, S. (2024) Navigating Knowledge: The Role and Evolution of the Prompt Librarian. Brazilian Journal of Development, 10(3), e68145, 2024. </a:t>
            </a:r>
            <a:r>
              <a:rPr lang="en-US" sz="1200" u="sng" dirty="0">
                <a:latin typeface="Arial"/>
                <a:cs typeface="Arial"/>
                <a:hlinkClick r:id="rId2">
                  <a:extLst>
                    <a:ext uri="{A12FA001-AC4F-418D-AE19-62706E023703}">
                      <ahyp:hlinkClr xmlns:ahyp="http://schemas.microsoft.com/office/drawing/2018/hyperlinkcolor" val="tx"/>
                    </a:ext>
                  </a:extLst>
                </a:hlinkClick>
              </a:rPr>
              <a:t>https://doi.org/10.34117/bjdv10n3-050</a:t>
            </a:r>
            <a:r>
              <a:rPr lang="en-US" sz="1200" dirty="0">
                <a:latin typeface="Arial"/>
                <a:cs typeface="Arial"/>
              </a:rPr>
              <a:t>, Available at SSRN: </a:t>
            </a:r>
            <a:r>
              <a:rPr lang="en-US" sz="1200" u="sng" dirty="0">
                <a:solidFill>
                  <a:srgbClr val="0070C0"/>
                </a:solidFill>
                <a:latin typeface="Arial"/>
                <a:cs typeface="Arial"/>
                <a:hlinkClick r:id="rId3">
                  <a:extLst>
                    <a:ext uri="{A12FA001-AC4F-418D-AE19-62706E023703}">
                      <ahyp:hlinkClr xmlns:ahyp="http://schemas.microsoft.com/office/drawing/2018/hyperlinkcolor" val="tx"/>
                    </a:ext>
                  </a:extLst>
                </a:hlinkClick>
              </a:rPr>
              <a:t>https://ssrn.com/abstract=4766533</a:t>
            </a:r>
            <a:endParaRPr lang="en-US" sz="1200" dirty="0">
              <a:solidFill>
                <a:srgbClr val="0070C0"/>
              </a:solidFill>
              <a:latin typeface="Arial"/>
              <a:cs typeface="Segoe UI"/>
              <a:hlinkClick r:id="" action="ppaction://noaction">
                <a:extLst>
                  <a:ext uri="{A12FA001-AC4F-418D-AE19-62706E023703}">
                    <ahyp:hlinkClr xmlns:ahyp="http://schemas.microsoft.com/office/drawing/2018/hyperlinkcolor" val="tx"/>
                  </a:ext>
                </a:extLst>
              </a:hlinkClick>
            </a:endParaRPr>
          </a:p>
          <a:p>
            <a:pPr marL="171450" indent="-171450">
              <a:buFont typeface="Wingdings" panose="05000000000000000000" pitchFamily="2" charset="2"/>
              <a:buChar char="§"/>
            </a:pPr>
            <a:r>
              <a:rPr lang="en-US" sz="1200" dirty="0" err="1">
                <a:latin typeface="Arial"/>
                <a:cs typeface="Arial"/>
              </a:rPr>
              <a:t>Pichman</a:t>
            </a:r>
            <a:r>
              <a:rPr lang="en-US" sz="1200" dirty="0">
                <a:latin typeface="Arial"/>
                <a:cs typeface="Arial"/>
              </a:rPr>
              <a:t>, B. (2023) ‘Pandora’s Box: AI’s Impact on Information, Security, Privacy, and Literacy for Libraries’, Computers in Libraries, 43(10), pp. 10–14. Available at: </a:t>
            </a:r>
            <a:r>
              <a:rPr lang="en-US" sz="1200" dirty="0">
                <a:solidFill>
                  <a:srgbClr val="0070C0"/>
                </a:solidFill>
                <a:latin typeface="Arial"/>
                <a:cs typeface="Arial"/>
                <a:hlinkClick r:id="rId4">
                  <a:extLst>
                    <a:ext uri="{A12FA001-AC4F-418D-AE19-62706E023703}">
                      <ahyp:hlinkClr xmlns:ahyp="http://schemas.microsoft.com/office/drawing/2018/hyperlinkcolor" val="tx"/>
                    </a:ext>
                  </a:extLst>
                </a:hlinkClick>
              </a:rPr>
              <a:t>https://research.ebsco.com/linkprocessor/plink?id=9dbc95a0-fda4-3b69-98aa-5c88701451a6</a:t>
            </a:r>
            <a:r>
              <a:rPr lang="en-US" sz="1200" dirty="0">
                <a:solidFill>
                  <a:srgbClr val="0070C0"/>
                </a:solidFill>
                <a:latin typeface="Arial"/>
                <a:cs typeface="Arial"/>
              </a:rPr>
              <a:t> </a:t>
            </a:r>
            <a:r>
              <a:rPr lang="en-US" sz="1200" dirty="0">
                <a:latin typeface="Arial"/>
                <a:cs typeface="Arial"/>
              </a:rPr>
              <a:t>(Accessed: 12 May 2024).</a:t>
            </a:r>
          </a:p>
          <a:p>
            <a:pPr marL="171450" indent="-171450">
              <a:buFont typeface="Wingdings" panose="05000000000000000000" pitchFamily="2" charset="2"/>
              <a:buChar char="§"/>
            </a:pPr>
            <a:r>
              <a:rPr lang="en-US" sz="1200" dirty="0">
                <a:latin typeface="Arial"/>
                <a:cs typeface="Arial"/>
              </a:rPr>
              <a:t>Prompting Guide AI. (n.d.). Prompting Guide AI. Available at: </a:t>
            </a:r>
            <a:r>
              <a:rPr lang="en-US" sz="1200" dirty="0">
                <a:solidFill>
                  <a:srgbClr val="0070C0"/>
                </a:solidFill>
                <a:latin typeface="Arial"/>
                <a:cs typeface="Arial"/>
                <a:hlinkClick r:id="rId5">
                  <a:extLst>
                    <a:ext uri="{A12FA001-AC4F-418D-AE19-62706E023703}">
                      <ahyp:hlinkClr xmlns:ahyp="http://schemas.microsoft.com/office/drawing/2018/hyperlinkcolor" val="tx"/>
                    </a:ext>
                  </a:extLst>
                </a:hlinkClick>
              </a:rPr>
              <a:t>https://www.promptingguide.ai</a:t>
            </a:r>
            <a:r>
              <a:rPr lang="en-US" sz="1200" dirty="0">
                <a:latin typeface="Arial"/>
                <a:cs typeface="Arial"/>
                <a:hlinkClick r:id="rId5">
                  <a:extLst>
                    <a:ext uri="{A12FA001-AC4F-418D-AE19-62706E023703}">
                      <ahyp:hlinkClr xmlns:ahyp="http://schemas.microsoft.com/office/drawing/2018/hyperlinkcolor" val="tx"/>
                    </a:ext>
                  </a:extLst>
                </a:hlinkClick>
              </a:rPr>
              <a:t>/</a:t>
            </a:r>
            <a:r>
              <a:rPr lang="en-US" sz="1200" dirty="0">
                <a:latin typeface="Arial"/>
                <a:cs typeface="Arial"/>
              </a:rPr>
              <a:t> (Accessed: 5 November 2024).</a:t>
            </a:r>
          </a:p>
          <a:p>
            <a:pPr marL="171450" indent="-171450">
              <a:buFont typeface="Wingdings" panose="05000000000000000000" pitchFamily="2" charset="2"/>
              <a:buChar char="§"/>
            </a:pPr>
            <a:r>
              <a:rPr lang="en-US" sz="1200" dirty="0">
                <a:latin typeface="Arial"/>
                <a:cs typeface="Arial"/>
              </a:rPr>
              <a:t>Sahoo, P., Singh, A.K., Saha, S., Jain, V., Mondal, S. and Chadha, A., 2024. A Systematic Survey of Prompt Engineering in Large Language Models: Techniques and Applications. Department of Computer Science And Engineering, Indian Institute of Technology Patna; Stanford University; Amazon AI. DOI: </a:t>
            </a:r>
            <a:r>
              <a:rPr lang="en-US" sz="1200" u="sng" dirty="0">
                <a:solidFill>
                  <a:srgbClr val="0070C0"/>
                </a:solidFill>
                <a:latin typeface="Arial"/>
                <a:cs typeface="Arial"/>
                <a:hlinkClick r:id="rId6">
                  <a:extLst>
                    <a:ext uri="{A12FA001-AC4F-418D-AE19-62706E023703}">
                      <ahyp:hlinkClr xmlns:ahyp="http://schemas.microsoft.com/office/drawing/2018/hyperlinkcolor" val="tx"/>
                    </a:ext>
                  </a:extLst>
                </a:hlinkClick>
              </a:rPr>
              <a:t>https://doi.org/10.48550/arXiv.2402.07927</a:t>
            </a:r>
            <a:r>
              <a:rPr lang="en-US" sz="1200" dirty="0">
                <a:solidFill>
                  <a:srgbClr val="0070C0"/>
                </a:solidFill>
                <a:latin typeface="Arial"/>
                <a:cs typeface="Arial"/>
              </a:rPr>
              <a:t> </a:t>
            </a:r>
          </a:p>
          <a:p>
            <a:pPr marL="171450" indent="-171450">
              <a:buFont typeface="Wingdings" panose="05000000000000000000" pitchFamily="2" charset="2"/>
              <a:buChar char="§"/>
            </a:pPr>
            <a:r>
              <a:rPr lang="en-US" sz="1200" dirty="0">
                <a:latin typeface="Arial"/>
                <a:cs typeface="Arial"/>
              </a:rPr>
              <a:t>Strykowski, J., 2015. Advanced vs. basic search: digital perception and library learning. The Journal of Academic Librarianship, 5(41), pp.689-691.</a:t>
            </a:r>
          </a:p>
          <a:p>
            <a:pPr marL="171450" indent="-171450">
              <a:buFont typeface="Wingdings" panose="05000000000000000000" pitchFamily="2" charset="2"/>
              <a:buChar char="§"/>
            </a:pPr>
            <a:r>
              <a:rPr lang="en-US" sz="1200" dirty="0">
                <a:latin typeface="Arial"/>
                <a:cs typeface="Arial"/>
              </a:rPr>
              <a:t>Tan, A. (2023). ‘Prompt engineering: something for librarians?’, Musings about Librarianship, 20 June. Available at: </a:t>
            </a:r>
            <a:r>
              <a:rPr lang="en-US" sz="1200" dirty="0">
                <a:solidFill>
                  <a:srgbClr val="0070C0"/>
                </a:solidFill>
                <a:latin typeface="Arial"/>
                <a:cs typeface="Arial"/>
                <a:hlinkClick r:id="rId7">
                  <a:extLst>
                    <a:ext uri="{A12FA001-AC4F-418D-AE19-62706E023703}">
                      <ahyp:hlinkClr xmlns:ahyp="http://schemas.microsoft.com/office/drawing/2018/hyperlinkcolor" val="tx"/>
                    </a:ext>
                  </a:extLst>
                </a:hlinkClick>
              </a:rPr>
              <a:t>https://musingsaboutlibrarianship.blogspot.com/2023/06/prompt-engineering-something-for.html</a:t>
            </a:r>
            <a:r>
              <a:rPr lang="en-US" sz="1200" dirty="0">
                <a:solidFill>
                  <a:srgbClr val="0070C0"/>
                </a:solidFill>
                <a:latin typeface="Arial"/>
                <a:cs typeface="Arial"/>
              </a:rPr>
              <a:t> </a:t>
            </a:r>
            <a:r>
              <a:rPr lang="en-US" sz="1200" dirty="0">
                <a:latin typeface="Arial"/>
                <a:cs typeface="Arial"/>
              </a:rPr>
              <a:t>(Accessed: 16 November 2024).</a:t>
            </a:r>
          </a:p>
          <a:p>
            <a:pPr marL="171450" indent="-171450">
              <a:buFont typeface="Wingdings" panose="05000000000000000000" pitchFamily="2" charset="2"/>
              <a:buChar char="§"/>
            </a:pPr>
            <a:r>
              <a:rPr lang="en-US" sz="1200" dirty="0" err="1">
                <a:latin typeface="Arial"/>
                <a:cs typeface="Arial"/>
              </a:rPr>
              <a:t>Veejeah</a:t>
            </a:r>
            <a:r>
              <a:rPr lang="en-US" sz="1200" dirty="0">
                <a:latin typeface="Arial"/>
                <a:cs typeface="Arial"/>
              </a:rPr>
              <a:t>, 2023. LLMs: Prompt vs Google Keywords. </a:t>
            </a:r>
            <a:r>
              <a:rPr lang="en-US" sz="1200" i="1" dirty="0">
                <a:latin typeface="Arial"/>
                <a:cs typeface="Arial"/>
              </a:rPr>
              <a:t>Medium</a:t>
            </a:r>
            <a:r>
              <a:rPr lang="en-US" sz="1200" dirty="0">
                <a:latin typeface="Arial"/>
                <a:cs typeface="Arial"/>
              </a:rPr>
              <a:t>. Available at</a:t>
            </a:r>
            <a:r>
              <a:rPr lang="en-US" sz="1200" dirty="0">
                <a:solidFill>
                  <a:srgbClr val="0070C0"/>
                </a:solidFill>
                <a:latin typeface="Arial"/>
                <a:cs typeface="Arial"/>
              </a:rPr>
              <a:t>: </a:t>
            </a:r>
            <a:r>
              <a:rPr lang="en-US" sz="1200" dirty="0">
                <a:solidFill>
                  <a:srgbClr val="0070C0"/>
                </a:solidFill>
                <a:latin typeface="Arial"/>
                <a:cs typeface="Arial"/>
                <a:hlinkClick r:id="rId8">
                  <a:extLst>
                    <a:ext uri="{A12FA001-AC4F-418D-AE19-62706E023703}">
                      <ahyp:hlinkClr xmlns:ahyp="http://schemas.microsoft.com/office/drawing/2018/hyperlinkcolor" val="tx"/>
                    </a:ext>
                  </a:extLst>
                </a:hlinkClick>
              </a:rPr>
              <a:t>https://medium.com/@veejeah/llms-prompt-vs-google-keywords-89b53a94ed39</a:t>
            </a:r>
            <a:r>
              <a:rPr lang="en-US" sz="1200" dirty="0">
                <a:solidFill>
                  <a:srgbClr val="0070C0"/>
                </a:solidFill>
                <a:latin typeface="Arial"/>
                <a:cs typeface="Arial"/>
              </a:rPr>
              <a:t>  </a:t>
            </a:r>
            <a:r>
              <a:rPr lang="en-US" sz="1200" dirty="0">
                <a:latin typeface="Arial"/>
                <a:cs typeface="Arial"/>
              </a:rPr>
              <a:t>(Accessed 20 August 2024).</a:t>
            </a:r>
          </a:p>
          <a:p>
            <a:pPr marL="171450" indent="-171450">
              <a:buFont typeface="Wingdings" panose="05000000000000000000" pitchFamily="2" charset="2"/>
              <a:buChar char="§"/>
            </a:pPr>
            <a:r>
              <a:rPr lang="en-US" sz="1200" dirty="0">
                <a:latin typeface="Arial"/>
                <a:cs typeface="Arial"/>
              </a:rPr>
              <a:t> Zhang, Y., Liu, X., &amp; Wang, J. (2023). </a:t>
            </a:r>
            <a:r>
              <a:rPr lang="en-US" sz="1200" i="1" dirty="0">
                <a:latin typeface="Arial"/>
                <a:cs typeface="Arial"/>
              </a:rPr>
              <a:t>Prompt Engineering for Large Language Models</a:t>
            </a:r>
            <a:r>
              <a:rPr lang="en-US" sz="1200" dirty="0">
                <a:latin typeface="Arial"/>
                <a:cs typeface="Arial"/>
              </a:rPr>
              <a:t>. </a:t>
            </a:r>
            <a:r>
              <a:rPr lang="en-US" sz="1200" dirty="0" err="1">
                <a:latin typeface="Arial"/>
                <a:cs typeface="Arial"/>
              </a:rPr>
              <a:t>arXiv</a:t>
            </a:r>
            <a:r>
              <a:rPr lang="en-US" sz="1200" dirty="0">
                <a:latin typeface="Arial"/>
                <a:cs typeface="Arial"/>
              </a:rPr>
              <a:t>. Available at</a:t>
            </a:r>
            <a:r>
              <a:rPr lang="en-US" sz="1200" dirty="0">
                <a:solidFill>
                  <a:srgbClr val="0070C0"/>
                </a:solidFill>
                <a:latin typeface="Arial"/>
                <a:cs typeface="Arial"/>
              </a:rPr>
              <a:t>: </a:t>
            </a:r>
            <a:r>
              <a:rPr lang="en-US" sz="1200" u="sng" dirty="0">
                <a:solidFill>
                  <a:srgbClr val="0070C0"/>
                </a:solidFill>
                <a:latin typeface="Arial"/>
                <a:cs typeface="Arial"/>
                <a:hlinkClick r:id="rId9">
                  <a:extLst>
                    <a:ext uri="{A12FA001-AC4F-418D-AE19-62706E023703}">
                      <ahyp:hlinkClr xmlns:ahyp="http://schemas.microsoft.com/office/drawing/2018/hyperlinkcolor" val="tx"/>
                    </a:ext>
                  </a:extLst>
                </a:hlinkClick>
              </a:rPr>
              <a:t>https://arxiv.org/pdf/2310.04438</a:t>
            </a:r>
            <a:r>
              <a:rPr lang="en-US" sz="1200" dirty="0">
                <a:solidFill>
                  <a:srgbClr val="0070C0"/>
                </a:solidFill>
                <a:latin typeface="Arial"/>
                <a:cs typeface="Arial"/>
              </a:rPr>
              <a:t>  (</a:t>
            </a:r>
            <a:r>
              <a:rPr lang="en-US" sz="1200" dirty="0">
                <a:latin typeface="Arial"/>
                <a:cs typeface="Arial"/>
              </a:rPr>
              <a:t>Accessed 19 Nov. 2024)</a:t>
            </a:r>
            <a:endParaRPr lang="en-US" sz="1100" dirty="0">
              <a:latin typeface="Arial"/>
              <a:cs typeface="Arial"/>
            </a:endParaRPr>
          </a:p>
        </p:txBody>
      </p:sp>
      <p:sp>
        <p:nvSpPr>
          <p:cNvPr id="4" name="TextBox 3">
            <a:extLst>
              <a:ext uri="{FF2B5EF4-FFF2-40B4-BE49-F238E27FC236}">
                <a16:creationId xmlns:a16="http://schemas.microsoft.com/office/drawing/2014/main" id="{B0D9F97E-D6BF-0C21-587D-C781D50B514F}"/>
              </a:ext>
            </a:extLst>
          </p:cNvPr>
          <p:cNvSpPr txBox="1"/>
          <p:nvPr/>
        </p:nvSpPr>
        <p:spPr>
          <a:xfrm>
            <a:off x="1003609" y="546409"/>
            <a:ext cx="6275348" cy="535531"/>
          </a:xfrm>
          <a:prstGeom prst="rect">
            <a:avLst/>
          </a:prstGeom>
          <a:noFill/>
        </p:spPr>
        <p:txBody>
          <a:bodyPr wrap="square">
            <a:spAutoFit/>
          </a:bodyPr>
          <a:lstStyle/>
          <a:p>
            <a:pPr>
              <a:lnSpc>
                <a:spcPct val="90000"/>
              </a:lnSpc>
              <a:spcBef>
                <a:spcPct val="0"/>
              </a:spcBef>
            </a:pPr>
            <a:r>
              <a:rPr lang="en-US" sz="3200" b="1" dirty="0">
                <a:solidFill>
                  <a:srgbClr val="002060"/>
                </a:solidFill>
                <a:latin typeface="+mj-lt"/>
                <a:ea typeface="+mj-ea"/>
                <a:cs typeface="+mj-cs"/>
              </a:rPr>
              <a:t>References</a:t>
            </a:r>
          </a:p>
        </p:txBody>
      </p:sp>
    </p:spTree>
    <p:extLst>
      <p:ext uri="{BB962C8B-B14F-4D97-AF65-F5344CB8AC3E}">
        <p14:creationId xmlns:p14="http://schemas.microsoft.com/office/powerpoint/2010/main" val="551878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57BCD3-BBA8-4803-ACF5-5C4B0BFA6DA4}"/>
              </a:ext>
            </a:extLst>
          </p:cNvPr>
          <p:cNvSpPr>
            <a:spLocks noGrp="1"/>
          </p:cNvSpPr>
          <p:nvPr>
            <p:ph type="title" idx="4294967295"/>
          </p:nvPr>
        </p:nvSpPr>
        <p:spPr>
          <a:xfrm>
            <a:off x="1511300" y="2247900"/>
            <a:ext cx="10680700" cy="1325563"/>
          </a:xfrm>
        </p:spPr>
        <p:txBody>
          <a:bodyPr vert="horz" lIns="91440" tIns="45720" rIns="91440" bIns="45720" rtlCol="0" anchor="b">
            <a:normAutofit fontScale="90000"/>
          </a:bodyPr>
          <a:lstStyle/>
          <a:p>
            <a:pPr>
              <a:lnSpc>
                <a:spcPct val="90000"/>
              </a:lnSpc>
            </a:pPr>
            <a:br>
              <a:rPr lang="en-US" sz="4000" b="1" dirty="0">
                <a:solidFill>
                  <a:schemeClr val="tx1"/>
                </a:solidFill>
              </a:rPr>
            </a:br>
            <a:br>
              <a:rPr lang="en-US" sz="4000" b="1" dirty="0">
                <a:solidFill>
                  <a:schemeClr val="tx1"/>
                </a:solidFill>
              </a:rPr>
            </a:br>
            <a:br>
              <a:rPr lang="en-US" sz="4000" b="1" dirty="0">
                <a:solidFill>
                  <a:schemeClr val="tx1"/>
                </a:solidFill>
              </a:rPr>
            </a:br>
            <a:endParaRPr lang="en-US" sz="4000" b="1" dirty="0">
              <a:solidFill>
                <a:srgbClr val="002060"/>
              </a:solidFill>
            </a:endParaRPr>
          </a:p>
        </p:txBody>
      </p:sp>
      <p:sp>
        <p:nvSpPr>
          <p:cNvPr id="2" name="TextBox 1">
            <a:extLst>
              <a:ext uri="{FF2B5EF4-FFF2-40B4-BE49-F238E27FC236}">
                <a16:creationId xmlns:a16="http://schemas.microsoft.com/office/drawing/2014/main" id="{E320CA4E-28F7-4632-9AC8-DFD532C3839C}"/>
              </a:ext>
            </a:extLst>
          </p:cNvPr>
          <p:cNvSpPr txBox="1"/>
          <p:nvPr/>
        </p:nvSpPr>
        <p:spPr>
          <a:xfrm>
            <a:off x="4247491" y="1288914"/>
            <a:ext cx="4480196" cy="10772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HIGHER EDUCATION STUDENTS</a:t>
            </a:r>
            <a:endParaRPr kumimoji="0" lang="en-US" sz="3200" b="1" i="0" u="none" strike="noStrike" kern="1200" cap="none" spc="0" normalizeH="0" baseline="0" noProof="0" dirty="0">
              <a:ln>
                <a:noFill/>
              </a:ln>
              <a:solidFill>
                <a:srgbClr val="7030A0"/>
              </a:solidFill>
              <a:effectLst/>
              <a:uLnTx/>
              <a:uFillTx/>
              <a:latin typeface="Aharoni" panose="02010803020104030203" pitchFamily="2" charset="-79"/>
              <a:ea typeface="+mn-ea"/>
              <a:cs typeface="Angsana New" panose="02020603050405020304" pitchFamily="18" charset="-34"/>
            </a:endParaRPr>
          </a:p>
        </p:txBody>
      </p:sp>
      <p:sp>
        <p:nvSpPr>
          <p:cNvPr id="7" name="TextBox 6">
            <a:extLst>
              <a:ext uri="{FF2B5EF4-FFF2-40B4-BE49-F238E27FC236}">
                <a16:creationId xmlns:a16="http://schemas.microsoft.com/office/drawing/2014/main" id="{3EC6C78E-2BAB-44B5-9B40-41BB6D78C41F}"/>
              </a:ext>
            </a:extLst>
          </p:cNvPr>
          <p:cNvSpPr txBox="1"/>
          <p:nvPr/>
        </p:nvSpPr>
        <p:spPr>
          <a:xfrm>
            <a:off x="1592413" y="2869869"/>
            <a:ext cx="4337642"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sng"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Conventional Search</a:t>
            </a:r>
            <a:endParaRPr kumimoji="0" lang="en-GB" sz="2200" b="1"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AD46F986-A19F-4186-96C5-FE92AB7731B3}"/>
              </a:ext>
            </a:extLst>
          </p:cNvPr>
          <p:cNvSpPr txBox="1"/>
          <p:nvPr/>
        </p:nvSpPr>
        <p:spPr>
          <a:xfrm>
            <a:off x="6769878" y="2836603"/>
            <a:ext cx="4257294" cy="430887"/>
          </a:xfrm>
          <a:prstGeom prst="rect">
            <a:avLst/>
          </a:prstGeom>
          <a:noFill/>
        </p:spPr>
        <p:txBody>
          <a:bodyPr wrap="square" rtlCol="0">
            <a:spAutoFit/>
          </a:bodyPr>
          <a:lstStyle/>
          <a:p>
            <a:pPr algn="ctr">
              <a:defRPr/>
            </a:pPr>
            <a:r>
              <a:rPr lang="en-GB" sz="2200" b="1" u="sng" dirty="0">
                <a:solidFill>
                  <a:srgbClr val="C00000"/>
                </a:solidFill>
                <a:latin typeface="Arial" panose="020B0604020202020204" pitchFamily="34" charset="0"/>
                <a:cs typeface="Arial" panose="020B0604020202020204" pitchFamily="34" charset="0"/>
              </a:rPr>
              <a:t>Artificial Intelligence</a:t>
            </a:r>
            <a:endParaRPr kumimoji="0" lang="en-GB" sz="2200" b="1"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cxnSp>
        <p:nvCxnSpPr>
          <p:cNvPr id="9" name="Straight Arrow Connector 8">
            <a:extLst>
              <a:ext uri="{FF2B5EF4-FFF2-40B4-BE49-F238E27FC236}">
                <a16:creationId xmlns:a16="http://schemas.microsoft.com/office/drawing/2014/main" id="{18FCD6C1-4E1C-40EA-829F-FDF7B8FD955A}"/>
              </a:ext>
            </a:extLst>
          </p:cNvPr>
          <p:cNvCxnSpPr>
            <a:cxnSpLocks/>
          </p:cNvCxnSpPr>
          <p:nvPr/>
        </p:nvCxnSpPr>
        <p:spPr>
          <a:xfrm flipH="1">
            <a:off x="3588502" y="1874634"/>
            <a:ext cx="1295394" cy="922455"/>
          </a:xfrm>
          <a:prstGeom prst="straightConnector1">
            <a:avLst/>
          </a:prstGeom>
          <a:ln w="38100">
            <a:solidFill>
              <a:srgbClr val="C00000"/>
            </a:solidFill>
            <a:headEnd w="sm" len="sm"/>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AF3AC4D-11FB-463C-8B00-5AF1E9EC9E47}"/>
              </a:ext>
            </a:extLst>
          </p:cNvPr>
          <p:cNvCxnSpPr>
            <a:cxnSpLocks/>
          </p:cNvCxnSpPr>
          <p:nvPr/>
        </p:nvCxnSpPr>
        <p:spPr>
          <a:xfrm>
            <a:off x="8279475" y="1840899"/>
            <a:ext cx="896425" cy="968952"/>
          </a:xfrm>
          <a:prstGeom prst="straightConnector1">
            <a:avLst/>
          </a:prstGeom>
          <a:ln w="38100">
            <a:solidFill>
              <a:srgbClr val="C00000"/>
            </a:solidFill>
            <a:headEnd w="sm" len="sm"/>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3F20C38-84DC-4D34-8153-E7056FA2A796}"/>
              </a:ext>
            </a:extLst>
          </p:cNvPr>
          <p:cNvSpPr txBox="1"/>
          <p:nvPr/>
        </p:nvSpPr>
        <p:spPr>
          <a:xfrm>
            <a:off x="2004826" y="3542135"/>
            <a:ext cx="3925229" cy="1569660"/>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2400" b="0" i="0" u="none" strike="noStrike" kern="1200" cap="none" spc="0" normalizeH="0" baseline="0" noProof="0" dirty="0">
                <a:ln>
                  <a:noFill/>
                </a:ln>
                <a:solidFill>
                  <a:srgbClr val="5B9BD5">
                    <a:lumMod val="50000"/>
                  </a:srgbClr>
                </a:solidFill>
                <a:effectLst/>
                <a:uLnTx/>
                <a:uFillTx/>
                <a:latin typeface="Arial Narrow" panose="020B0606020202030204" pitchFamily="34" charset="0"/>
                <a:cs typeface="Arial" panose="020B0604020202020204" pitchFamily="34" charset="0"/>
              </a:rPr>
              <a:t>Library Discovery Systems</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sz="2400" dirty="0">
                <a:solidFill>
                  <a:srgbClr val="5B9BD5">
                    <a:lumMod val="50000"/>
                  </a:srgbClr>
                </a:solidFill>
                <a:latin typeface="Arial Narrow" panose="020B0606020202030204" pitchFamily="34" charset="0"/>
                <a:cs typeface="Arial" panose="020B0604020202020204" pitchFamily="34" charset="0"/>
              </a:rPr>
              <a:t>Books, Journals, Databases</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GB" sz="2400" dirty="0">
                <a:solidFill>
                  <a:srgbClr val="5B9BD5">
                    <a:lumMod val="50000"/>
                  </a:srgbClr>
                </a:solidFill>
                <a:latin typeface="Arial Narrow" panose="020B0606020202030204" pitchFamily="34" charset="0"/>
                <a:cs typeface="Arial" panose="020B0604020202020204" pitchFamily="34" charset="0"/>
              </a:rPr>
              <a:t>Institutional Repository</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2400" i="0" u="none" strike="noStrike" kern="1200" cap="none" spc="0" normalizeH="0" baseline="0" noProof="0" dirty="0">
                <a:ln>
                  <a:noFill/>
                </a:ln>
                <a:solidFill>
                  <a:srgbClr val="5B9BD5">
                    <a:lumMod val="50000"/>
                  </a:srgbClr>
                </a:solidFill>
                <a:effectLst/>
                <a:uLnTx/>
                <a:uFillTx/>
                <a:latin typeface="Arial Narrow" panose="020B0606020202030204" pitchFamily="34" charset="0"/>
                <a:cs typeface="Arial" panose="020B0604020202020204" pitchFamily="34" charset="0"/>
              </a:rPr>
              <a:t>Open Access</a:t>
            </a:r>
            <a:endParaRPr kumimoji="0" lang="en-GB" sz="2400" i="0" u="none" strike="noStrike" kern="1200" cap="none" spc="0" normalizeH="0" baseline="0" noProof="0" dirty="0">
              <a:ln>
                <a:noFill/>
              </a:ln>
              <a:solidFill>
                <a:srgbClr val="C00000"/>
              </a:solidFill>
              <a:effectLst/>
              <a:uLnTx/>
              <a:uFillTx/>
              <a:latin typeface="Arial Narrow" panose="020B060602020203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8A96D4FC-CF47-47CE-BF86-F5287AE8EFB3}"/>
              </a:ext>
            </a:extLst>
          </p:cNvPr>
          <p:cNvSpPr txBox="1"/>
          <p:nvPr/>
        </p:nvSpPr>
        <p:spPr>
          <a:xfrm>
            <a:off x="7350768" y="3542135"/>
            <a:ext cx="2753840" cy="1569660"/>
          </a:xfrm>
          <a:prstGeom prst="rect">
            <a:avLst/>
          </a:prstGeom>
          <a:noFill/>
        </p:spPr>
        <p:txBody>
          <a:bodyPr wrap="square">
            <a:spAutoFit/>
          </a:bodyPr>
          <a:lstStyle/>
          <a:p>
            <a:pPr marL="342900" indent="-342900">
              <a:buFont typeface="Wingdings" panose="05000000000000000000" pitchFamily="2" charset="2"/>
              <a:buChar char="v"/>
              <a:defRPr/>
            </a:pPr>
            <a:r>
              <a:rPr lang="en-GB" sz="2400" dirty="0">
                <a:solidFill>
                  <a:srgbClr val="5B9BD5">
                    <a:lumMod val="50000"/>
                  </a:srgbClr>
                </a:solidFill>
                <a:latin typeface="Arial Narrow" panose="020B0606020202030204" pitchFamily="34" charset="0"/>
                <a:cs typeface="Arial" panose="020B0604020202020204" pitchFamily="34" charset="0"/>
              </a:rPr>
              <a:t>Generative AI</a:t>
            </a:r>
          </a:p>
          <a:p>
            <a:pPr marL="342900" indent="-342900">
              <a:buFont typeface="Wingdings" panose="05000000000000000000" pitchFamily="2" charset="2"/>
              <a:buChar char="v"/>
              <a:defRPr/>
            </a:pPr>
            <a:r>
              <a:rPr lang="en-GB" sz="2400" dirty="0">
                <a:solidFill>
                  <a:srgbClr val="5B9BD5">
                    <a:lumMod val="50000"/>
                  </a:srgbClr>
                </a:solidFill>
                <a:latin typeface="Arial Narrow" panose="020B0606020202030204" pitchFamily="34" charset="0"/>
                <a:cs typeface="Arial" panose="020B0604020202020204" pitchFamily="34" charset="0"/>
              </a:rPr>
              <a:t>ChatGPT</a:t>
            </a:r>
          </a:p>
          <a:p>
            <a:pPr marL="342900" indent="-342900">
              <a:buFont typeface="Wingdings" panose="05000000000000000000" pitchFamily="2" charset="2"/>
              <a:buChar char="v"/>
              <a:defRPr/>
            </a:pPr>
            <a:r>
              <a:rPr lang="en-GB" sz="2400" dirty="0">
                <a:solidFill>
                  <a:srgbClr val="5B9BD5">
                    <a:lumMod val="50000"/>
                  </a:srgbClr>
                </a:solidFill>
                <a:latin typeface="Arial Narrow" panose="020B0606020202030204" pitchFamily="34" charset="0"/>
                <a:cs typeface="Arial" panose="020B0604020202020204" pitchFamily="34" charset="0"/>
              </a:rPr>
              <a:t>Copilot</a:t>
            </a:r>
          </a:p>
          <a:p>
            <a:pPr marL="342900" indent="-342900">
              <a:buFont typeface="Wingdings" panose="05000000000000000000" pitchFamily="2" charset="2"/>
              <a:buChar char="v"/>
              <a:defRPr/>
            </a:pPr>
            <a:r>
              <a:rPr lang="en-GB" sz="2400" dirty="0" err="1">
                <a:solidFill>
                  <a:srgbClr val="5B9BD5">
                    <a:lumMod val="50000"/>
                  </a:srgbClr>
                </a:solidFill>
                <a:latin typeface="Arial Narrow" panose="020B0606020202030204" pitchFamily="34" charset="0"/>
                <a:cs typeface="Arial" panose="020B0604020202020204" pitchFamily="34" charset="0"/>
              </a:rPr>
              <a:t>Quillbot</a:t>
            </a:r>
            <a:r>
              <a:rPr lang="en-GB" sz="2400" dirty="0">
                <a:solidFill>
                  <a:srgbClr val="5B9BD5">
                    <a:lumMod val="50000"/>
                  </a:srgbClr>
                </a:solidFill>
                <a:latin typeface="Arial Narrow" panose="020B0606020202030204" pitchFamily="34" charset="0"/>
                <a:cs typeface="Arial" panose="020B0604020202020204" pitchFamily="34" charset="0"/>
              </a:rPr>
              <a:t> , Perplexity</a:t>
            </a:r>
          </a:p>
        </p:txBody>
      </p:sp>
      <p:sp>
        <p:nvSpPr>
          <p:cNvPr id="16" name="Title 3">
            <a:extLst>
              <a:ext uri="{FF2B5EF4-FFF2-40B4-BE49-F238E27FC236}">
                <a16:creationId xmlns:a16="http://schemas.microsoft.com/office/drawing/2014/main" id="{9209297E-FE42-FA0A-3D5C-811A7F41841B}"/>
              </a:ext>
            </a:extLst>
          </p:cNvPr>
          <p:cNvSpPr txBox="1">
            <a:spLocks/>
          </p:cNvSpPr>
          <p:nvPr/>
        </p:nvSpPr>
        <p:spPr>
          <a:xfrm>
            <a:off x="1129327" y="423377"/>
            <a:ext cx="3009005" cy="645284"/>
          </a:xfrm>
          <a:prstGeom prst="rect">
            <a:avLst/>
          </a:prstGeom>
        </p:spPr>
        <p:txBody>
          <a:bodyP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Introduction</a:t>
            </a:r>
          </a:p>
        </p:txBody>
      </p:sp>
      <p:cxnSp>
        <p:nvCxnSpPr>
          <p:cNvPr id="6" name="Straight Connector 5">
            <a:extLst>
              <a:ext uri="{FF2B5EF4-FFF2-40B4-BE49-F238E27FC236}">
                <a16:creationId xmlns:a16="http://schemas.microsoft.com/office/drawing/2014/main" id="{9814C945-AE6E-950C-98A1-2EA435E97B1B}"/>
              </a:ext>
              <a:ext uri="{C183D7F6-B498-43B3-948B-1728B52AA6E4}">
                <adec:decorative xmlns:adec="http://schemas.microsoft.com/office/drawing/2017/decorative" val="1"/>
              </a:ext>
            </a:extLst>
          </p:cNvPr>
          <p:cNvCxnSpPr>
            <a:cxnSpLocks/>
          </p:cNvCxnSpPr>
          <p:nvPr/>
        </p:nvCxnSpPr>
        <p:spPr>
          <a:xfrm>
            <a:off x="1129327" y="1110243"/>
            <a:ext cx="2932734" cy="0"/>
          </a:xfrm>
          <a:prstGeom prst="line">
            <a:avLst/>
          </a:prstGeom>
          <a:ln w="762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556329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1000" fill="hold"/>
                                        <p:tgtEl>
                                          <p:spTgt spid="7"/>
                                        </p:tgtEl>
                                        <p:attrNameLst>
                                          <p:attrName>ppt_x</p:attrName>
                                        </p:attrNameLst>
                                      </p:cBhvr>
                                      <p:tavLst>
                                        <p:tav tm="0">
                                          <p:val>
                                            <p:strVal val="#ppt_x"/>
                                          </p:val>
                                        </p:tav>
                                        <p:tav tm="100000">
                                          <p:val>
                                            <p:strVal val="#ppt_x"/>
                                          </p:val>
                                        </p:tav>
                                      </p:tavLst>
                                    </p:anim>
                                    <p:anim calcmode="lin" valueType="num">
                                      <p:cBhvr additive="base">
                                        <p:cTn id="23" dur="10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1000" fill="hold"/>
                                        <p:tgtEl>
                                          <p:spTgt spid="10"/>
                                        </p:tgtEl>
                                        <p:attrNameLst>
                                          <p:attrName>ppt_x</p:attrName>
                                        </p:attrNameLst>
                                      </p:cBhvr>
                                      <p:tavLst>
                                        <p:tav tm="0">
                                          <p:val>
                                            <p:strVal val="#ppt_x"/>
                                          </p:val>
                                        </p:tav>
                                        <p:tav tm="100000">
                                          <p:val>
                                            <p:strVal val="#ppt_x"/>
                                          </p:val>
                                        </p:tav>
                                      </p:tavLst>
                                    </p:anim>
                                    <p:anim calcmode="lin" valueType="num">
                                      <p:cBhvr additive="base">
                                        <p:cTn id="27" dur="1000" fill="hold"/>
                                        <p:tgtEl>
                                          <p:spTgt spid="10"/>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 presetClass="entr" presetSubtype="4"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1000" fill="hold"/>
                                        <p:tgtEl>
                                          <p:spTgt spid="23"/>
                                        </p:tgtEl>
                                        <p:attrNameLst>
                                          <p:attrName>ppt_x</p:attrName>
                                        </p:attrNameLst>
                                      </p:cBhvr>
                                      <p:tavLst>
                                        <p:tav tm="0">
                                          <p:val>
                                            <p:strVal val="#ppt_x"/>
                                          </p:val>
                                        </p:tav>
                                        <p:tav tm="100000">
                                          <p:val>
                                            <p:strVal val="#ppt_x"/>
                                          </p:val>
                                        </p:tav>
                                      </p:tavLst>
                                    </p:anim>
                                    <p:anim calcmode="lin" valueType="num">
                                      <p:cBhvr additive="base">
                                        <p:cTn id="32" dur="1000" fill="hold"/>
                                        <p:tgtEl>
                                          <p:spTgt spid="2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additive="base">
                                        <p:cTn id="35" dur="1000" fill="hold"/>
                                        <p:tgtEl>
                                          <p:spTgt spid="24"/>
                                        </p:tgtEl>
                                        <p:attrNameLst>
                                          <p:attrName>ppt_x</p:attrName>
                                        </p:attrNameLst>
                                      </p:cBhvr>
                                      <p:tavLst>
                                        <p:tav tm="0">
                                          <p:val>
                                            <p:strVal val="#ppt_x"/>
                                          </p:val>
                                        </p:tav>
                                        <p:tav tm="100000">
                                          <p:val>
                                            <p:strVal val="#ppt_x"/>
                                          </p:val>
                                        </p:tav>
                                      </p:tavLst>
                                    </p:anim>
                                    <p:anim calcmode="lin" valueType="num">
                                      <p:cBhvr additive="base">
                                        <p:cTn id="36" dur="10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10" grpId="0"/>
      <p:bldP spid="23"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5312A-5D59-90FA-E3D1-B893A3A55A33}"/>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01EA98E-25D9-BFFF-7592-0C7257F9BB86}"/>
              </a:ext>
            </a:extLst>
          </p:cNvPr>
          <p:cNvSpPr>
            <a:spLocks noGrp="1"/>
          </p:cNvSpPr>
          <p:nvPr>
            <p:ph type="sldNum" sz="quarter" idx="12"/>
          </p:nvPr>
        </p:nvSpPr>
        <p:spPr/>
        <p:txBody>
          <a:bodyPr/>
          <a:lstStyle/>
          <a:p>
            <a:fld id="{CC057153-B650-4DEB-B370-79DDCFDCE934}" type="slidenum">
              <a:rPr lang="en-US" smtClean="0"/>
              <a:t>4</a:t>
            </a:fld>
            <a:endParaRPr lang="en-US" dirty="0"/>
          </a:p>
        </p:txBody>
      </p:sp>
      <p:cxnSp>
        <p:nvCxnSpPr>
          <p:cNvPr id="6" name="Straight Connector 5">
            <a:extLst>
              <a:ext uri="{FF2B5EF4-FFF2-40B4-BE49-F238E27FC236}">
                <a16:creationId xmlns:a16="http://schemas.microsoft.com/office/drawing/2014/main" id="{5C22A529-B8F1-4FC2-9A80-92F0738FD534}"/>
              </a:ext>
              <a:ext uri="{C183D7F6-B498-43B3-948B-1728B52AA6E4}">
                <adec:decorative xmlns:adec="http://schemas.microsoft.com/office/drawing/2017/decorative" val="1"/>
              </a:ext>
            </a:extLst>
          </p:cNvPr>
          <p:cNvCxnSpPr>
            <a:cxnSpLocks/>
          </p:cNvCxnSpPr>
          <p:nvPr/>
        </p:nvCxnSpPr>
        <p:spPr>
          <a:xfrm>
            <a:off x="1034707" y="1285489"/>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4" name="Content Placeholder 1">
            <a:extLst>
              <a:ext uri="{FF2B5EF4-FFF2-40B4-BE49-F238E27FC236}">
                <a16:creationId xmlns:a16="http://schemas.microsoft.com/office/drawing/2014/main" id="{1923F975-BB0B-E2A3-7D36-7115846DBDE7}"/>
              </a:ext>
            </a:extLst>
          </p:cNvPr>
          <p:cNvSpPr txBox="1">
            <a:spLocks/>
          </p:cNvSpPr>
          <p:nvPr/>
        </p:nvSpPr>
        <p:spPr>
          <a:xfrm>
            <a:off x="1034707" y="2347091"/>
            <a:ext cx="5895767" cy="2652612"/>
          </a:xfrm>
          <a:prstGeom prst="rect">
            <a:avLst/>
          </a:prstGeom>
        </p:spPr>
        <p:txBody>
          <a:bodyPr lIns="91440" tIns="45720" rIns="91440" bIns="45720" anchor="t">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Wingdings" panose="05000000000000000000" pitchFamily="2" charset="2"/>
              <a:buChar char="v"/>
            </a:pPr>
            <a:r>
              <a:rPr lang="en-US" sz="2100" dirty="0">
                <a:solidFill>
                  <a:srgbClr val="000000"/>
                </a:solidFill>
                <a:latin typeface="Arial"/>
                <a:ea typeface="Tahoma"/>
                <a:cs typeface="Tahoma"/>
              </a:rPr>
              <a:t> </a:t>
            </a: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Social media - Tik Tok, YouTube </a:t>
            </a:r>
          </a:p>
          <a:p>
            <a:pPr>
              <a:lnSpc>
                <a:spcPct val="100000"/>
              </a:lnSpc>
              <a:buFont typeface="Wingdings" panose="05000000000000000000" pitchFamily="2" charset="2"/>
              <a:buChar char="v"/>
            </a:pP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 Google -  the favourite</a:t>
            </a:r>
          </a:p>
          <a:p>
            <a:pPr>
              <a:lnSpc>
                <a:spcPct val="100000"/>
              </a:lnSpc>
              <a:buFont typeface="Wingdings" panose="05000000000000000000" pitchFamily="2" charset="2"/>
              <a:buChar char="v"/>
            </a:pP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 Print resources</a:t>
            </a:r>
          </a:p>
          <a:p>
            <a:pPr>
              <a:lnSpc>
                <a:spcPct val="100000"/>
              </a:lnSpc>
              <a:buFont typeface="Wingdings" panose="05000000000000000000" pitchFamily="2" charset="2"/>
              <a:buChar char="v"/>
            </a:pP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 Electronic resources</a:t>
            </a:r>
          </a:p>
          <a:p>
            <a:pPr>
              <a:lnSpc>
                <a:spcPct val="100000"/>
              </a:lnSpc>
              <a:buFont typeface="Wingdings" panose="05000000000000000000" pitchFamily="2" charset="2"/>
              <a:buChar char="v"/>
            </a:pP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 Generative AI </a:t>
            </a:r>
          </a:p>
        </p:txBody>
      </p:sp>
      <p:sp>
        <p:nvSpPr>
          <p:cNvPr id="16" name="Title 3">
            <a:extLst>
              <a:ext uri="{FF2B5EF4-FFF2-40B4-BE49-F238E27FC236}">
                <a16:creationId xmlns:a16="http://schemas.microsoft.com/office/drawing/2014/main" id="{DDDDA9AB-A83F-7800-5783-61F41B0D6159}"/>
              </a:ext>
            </a:extLst>
          </p:cNvPr>
          <p:cNvSpPr>
            <a:spLocks noGrp="1"/>
          </p:cNvSpPr>
          <p:nvPr>
            <p:ph type="title"/>
          </p:nvPr>
        </p:nvSpPr>
        <p:spPr>
          <a:xfrm>
            <a:off x="958436" y="604829"/>
            <a:ext cx="10198857" cy="645284"/>
          </a:xfrm>
        </p:spPr>
        <p:txBody>
          <a:bodyPr>
            <a:normAutofit/>
          </a:bodyPr>
          <a:lstStyle/>
          <a:p>
            <a:r>
              <a:rPr lang="en-US" dirty="0">
                <a:solidFill>
                  <a:srgbClr val="002060"/>
                </a:solidFill>
              </a:rPr>
              <a:t>The search for Information</a:t>
            </a:r>
          </a:p>
        </p:txBody>
      </p:sp>
      <p:sp>
        <p:nvSpPr>
          <p:cNvPr id="17" name="Text Placeholder 4">
            <a:extLst>
              <a:ext uri="{FF2B5EF4-FFF2-40B4-BE49-F238E27FC236}">
                <a16:creationId xmlns:a16="http://schemas.microsoft.com/office/drawing/2014/main" id="{2A99355C-5A5E-6F89-C0A9-E3947D85EE7F}"/>
              </a:ext>
            </a:extLst>
          </p:cNvPr>
          <p:cNvSpPr txBox="1">
            <a:spLocks/>
          </p:cNvSpPr>
          <p:nvPr/>
        </p:nvSpPr>
        <p:spPr>
          <a:xfrm>
            <a:off x="1156153" y="1532355"/>
            <a:ext cx="5194543" cy="645284"/>
          </a:xfrm>
          <a:prstGeom prst="rect">
            <a:avLst/>
          </a:prstGeom>
        </p:spPr>
        <p:txBody>
          <a:bodyPr vert="horz" lIns="91440" tIns="45720" rIns="91440" bIns="45720" rtlCol="0" anchor="t">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How students generally search</a:t>
            </a:r>
          </a:p>
        </p:txBody>
      </p:sp>
      <p:sp>
        <p:nvSpPr>
          <p:cNvPr id="18" name="Text Placeholder 5">
            <a:extLst>
              <a:ext uri="{FF2B5EF4-FFF2-40B4-BE49-F238E27FC236}">
                <a16:creationId xmlns:a16="http://schemas.microsoft.com/office/drawing/2014/main" id="{C1ADAB54-3B41-DADD-2175-4325F335C2E0}"/>
              </a:ext>
            </a:extLst>
          </p:cNvPr>
          <p:cNvSpPr txBox="1">
            <a:spLocks/>
          </p:cNvSpPr>
          <p:nvPr/>
        </p:nvSpPr>
        <p:spPr>
          <a:xfrm>
            <a:off x="6930474" y="1542702"/>
            <a:ext cx="4894096" cy="645284"/>
          </a:xfrm>
          <a:prstGeom prst="rect">
            <a:avLst/>
          </a:prstGeom>
        </p:spPr>
        <p:txBody>
          <a:bodyPr vert="horz" lIns="91440" tIns="45720" rIns="91440" bIns="45720" rtlCol="0" anchor="t">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How librarians teach students </a:t>
            </a:r>
          </a:p>
        </p:txBody>
      </p:sp>
      <p:sp>
        <p:nvSpPr>
          <p:cNvPr id="20" name="Date Placeholder 5">
            <a:extLst>
              <a:ext uri="{FF2B5EF4-FFF2-40B4-BE49-F238E27FC236}">
                <a16:creationId xmlns:a16="http://schemas.microsoft.com/office/drawing/2014/main" id="{EA16F90D-CF46-FF2A-3B21-B1E7BB364B4E}"/>
              </a:ext>
            </a:extLst>
          </p:cNvPr>
          <p:cNvSpPr txBox="1">
            <a:spLocks/>
          </p:cNvSpPr>
          <p:nvPr/>
        </p:nvSpPr>
        <p:spPr>
          <a:xfrm>
            <a:off x="9861052" y="5707544"/>
            <a:ext cx="1522982" cy="182880"/>
          </a:xfrm>
          <a:prstGeom prst="rect">
            <a:avLst/>
          </a:prstGeom>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chemeClr val="bg1"/>
                </a:solidFill>
              </a:rPr>
              <a:t>September 3, 20XX </a:t>
            </a:r>
          </a:p>
        </p:txBody>
      </p:sp>
      <p:pic>
        <p:nvPicPr>
          <p:cNvPr id="21" name="Picture 2">
            <a:extLst>
              <a:ext uri="{FF2B5EF4-FFF2-40B4-BE49-F238E27FC236}">
                <a16:creationId xmlns:a16="http://schemas.microsoft.com/office/drawing/2014/main" id="{76E0F950-74EC-EA07-E246-5ABC8CFFF9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7977" y="5268453"/>
            <a:ext cx="1487733" cy="487978"/>
          </a:xfrm>
          <a:prstGeom prst="rect">
            <a:avLst/>
          </a:prstGeom>
          <a:noFill/>
          <a:ln w="15875">
            <a:solidFill>
              <a:schemeClr val="tx1"/>
            </a:solidFill>
          </a:ln>
          <a:extLst>
            <a:ext uri="{909E8E84-426E-40DD-AFC4-6F175D3DCCD1}">
              <a14:hiddenFill xmlns:a14="http://schemas.microsoft.com/office/drawing/2010/main">
                <a:solidFill>
                  <a:srgbClr val="FFFFFF"/>
                </a:solidFill>
              </a14:hiddenFill>
            </a:ext>
          </a:extLst>
        </p:spPr>
      </p:pic>
      <p:pic>
        <p:nvPicPr>
          <p:cNvPr id="22" name="Picture 4">
            <a:extLst>
              <a:ext uri="{FF2B5EF4-FFF2-40B4-BE49-F238E27FC236}">
                <a16:creationId xmlns:a16="http://schemas.microsoft.com/office/drawing/2014/main" id="{185A02A4-084B-551F-ED4D-8BF96322E1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7111" y="5282850"/>
            <a:ext cx="1800619" cy="998743"/>
          </a:xfrm>
          <a:prstGeom prst="rect">
            <a:avLst/>
          </a:prstGeom>
          <a:noFill/>
          <a:ln w="15875">
            <a:solidFill>
              <a:schemeClr val="tx1"/>
            </a:solidFill>
          </a:ln>
          <a:extLst>
            <a:ext uri="{909E8E84-426E-40DD-AFC4-6F175D3DCCD1}">
              <a14:hiddenFill xmlns:a14="http://schemas.microsoft.com/office/drawing/2010/main">
                <a:solidFill>
                  <a:srgbClr val="FFFFFF"/>
                </a:solidFill>
              </a14:hiddenFill>
            </a:ext>
          </a:extLst>
        </p:spPr>
      </p:pic>
      <p:pic>
        <p:nvPicPr>
          <p:cNvPr id="23" name="Picture 5">
            <a:extLst>
              <a:ext uri="{FF2B5EF4-FFF2-40B4-BE49-F238E27FC236}">
                <a16:creationId xmlns:a16="http://schemas.microsoft.com/office/drawing/2014/main" id="{F87885D4-8854-36CA-DE77-F3D8F41224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0743" y="5237378"/>
            <a:ext cx="1800618" cy="984954"/>
          </a:xfrm>
          <a:prstGeom prst="rect">
            <a:avLst/>
          </a:prstGeom>
          <a:noFill/>
          <a:ln w="15875">
            <a:solidFill>
              <a:schemeClr val="tx1"/>
            </a:solidFill>
          </a:ln>
          <a:extLst>
            <a:ext uri="{909E8E84-426E-40DD-AFC4-6F175D3DCCD1}">
              <a14:hiddenFill xmlns:a14="http://schemas.microsoft.com/office/drawing/2010/main">
                <a:solidFill>
                  <a:srgbClr val="FFFFFF"/>
                </a:solidFill>
              </a14:hiddenFill>
            </a:ext>
          </a:extLst>
        </p:spPr>
      </p:pic>
      <p:pic>
        <p:nvPicPr>
          <p:cNvPr id="29" name="Picture 11">
            <a:extLst>
              <a:ext uri="{FF2B5EF4-FFF2-40B4-BE49-F238E27FC236}">
                <a16:creationId xmlns:a16="http://schemas.microsoft.com/office/drawing/2014/main" id="{69367276-D566-F7E8-FD85-1AA084BF44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59208" y="5238612"/>
            <a:ext cx="1282587" cy="475800"/>
          </a:xfrm>
          <a:prstGeom prst="rect">
            <a:avLst/>
          </a:prstGeom>
          <a:noFill/>
          <a:ln w="15875">
            <a:solidFill>
              <a:schemeClr val="tx1"/>
            </a:solidFill>
          </a:ln>
          <a:extLst>
            <a:ext uri="{909E8E84-426E-40DD-AFC4-6F175D3DCCD1}">
              <a14:hiddenFill xmlns:a14="http://schemas.microsoft.com/office/drawing/2010/main">
                <a:solidFill>
                  <a:srgbClr val="FFFFFF"/>
                </a:solidFill>
              </a14:hiddenFill>
            </a:ext>
          </a:extLst>
        </p:spPr>
      </p:pic>
      <p:sp>
        <p:nvSpPr>
          <p:cNvPr id="48" name="Content Placeholder 1">
            <a:extLst>
              <a:ext uri="{FF2B5EF4-FFF2-40B4-BE49-F238E27FC236}">
                <a16:creationId xmlns:a16="http://schemas.microsoft.com/office/drawing/2014/main" id="{54A14429-5AA8-977D-3852-82D41A1414F9}"/>
              </a:ext>
            </a:extLst>
          </p:cNvPr>
          <p:cNvSpPr txBox="1">
            <a:spLocks/>
          </p:cNvSpPr>
          <p:nvPr/>
        </p:nvSpPr>
        <p:spPr>
          <a:xfrm>
            <a:off x="7343745" y="2253599"/>
            <a:ext cx="4288417" cy="2706397"/>
          </a:xfrm>
          <a:prstGeom prst="rect">
            <a:avLst/>
          </a:prstGeom>
        </p:spPr>
        <p:txBody>
          <a:bodyPr lIns="91440" tIns="45720" rIns="91440" bIns="45720" anchor="t">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Wingdings" panose="05000000000000000000" pitchFamily="2" charset="2"/>
              <a:buChar char="v"/>
            </a:pPr>
            <a:r>
              <a:rPr lang="en-US" sz="2100" dirty="0">
                <a:solidFill>
                  <a:srgbClr val="000000"/>
                </a:solidFill>
                <a:latin typeface="Arial"/>
                <a:ea typeface="Tahoma"/>
                <a:cs typeface="Tahoma"/>
              </a:rPr>
              <a:t> </a:t>
            </a: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Library subject guides</a:t>
            </a:r>
          </a:p>
          <a:p>
            <a:pPr>
              <a:lnSpc>
                <a:spcPct val="100000"/>
              </a:lnSpc>
              <a:buFont typeface="Wingdings" panose="05000000000000000000" pitchFamily="2" charset="2"/>
              <a:buChar char="v"/>
            </a:pP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 Library discovery systems</a:t>
            </a:r>
          </a:p>
          <a:p>
            <a:pPr>
              <a:lnSpc>
                <a:spcPct val="100000"/>
              </a:lnSpc>
              <a:buFont typeface="Wingdings" panose="05000000000000000000" pitchFamily="2" charset="2"/>
              <a:buChar char="v"/>
            </a:pP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 Evaluation of resources</a:t>
            </a:r>
          </a:p>
          <a:p>
            <a:pPr>
              <a:lnSpc>
                <a:spcPct val="100000"/>
              </a:lnSpc>
              <a:buFont typeface="Wingdings" panose="05000000000000000000" pitchFamily="2" charset="2"/>
              <a:buChar char="v"/>
            </a:pP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 Critical analysis of content</a:t>
            </a:r>
          </a:p>
          <a:p>
            <a:pPr>
              <a:lnSpc>
                <a:spcPct val="100000"/>
              </a:lnSpc>
              <a:buFont typeface="Wingdings" panose="05000000000000000000" pitchFamily="2" charset="2"/>
              <a:buChar char="v"/>
            </a:pPr>
            <a:r>
              <a:rPr lang="en-US" sz="2300" dirty="0">
                <a:solidFill>
                  <a:srgbClr val="002060"/>
                </a:solidFill>
                <a:latin typeface="Tahoma" panose="020B0604030504040204" pitchFamily="34" charset="0"/>
                <a:ea typeface="Tahoma" panose="020B0604030504040204" pitchFamily="34" charset="0"/>
                <a:cs typeface="Tahoma" panose="020B0604030504040204" pitchFamily="34" charset="0"/>
              </a:rPr>
              <a:t> Citation and referencing </a:t>
            </a:r>
            <a:endParaRPr lang="en-US" sz="2300" dirty="0">
              <a:latin typeface="Tahoma" panose="020B0604030504040204" pitchFamily="34" charset="0"/>
              <a:ea typeface="Tahoma" panose="020B0604030504040204" pitchFamily="34" charset="0"/>
              <a:cs typeface="Tahoma" panose="020B0604030504040204" pitchFamily="34" charset="0"/>
            </a:endParaRPr>
          </a:p>
          <a:p>
            <a:endParaRPr lang="en-US" sz="2100" dirty="0">
              <a:latin typeface="Arial"/>
              <a:cs typeface="Arial"/>
            </a:endParaRPr>
          </a:p>
        </p:txBody>
      </p:sp>
      <p:pic>
        <p:nvPicPr>
          <p:cNvPr id="4" name="Picture 3">
            <a:extLst>
              <a:ext uri="{FF2B5EF4-FFF2-40B4-BE49-F238E27FC236}">
                <a16:creationId xmlns:a16="http://schemas.microsoft.com/office/drawing/2014/main" id="{3F7BD5D3-8382-C9A8-D5C5-51B80AF7B46F}"/>
              </a:ext>
            </a:extLst>
          </p:cNvPr>
          <p:cNvPicPr>
            <a:picLocks noChangeAspect="1"/>
          </p:cNvPicPr>
          <p:nvPr/>
        </p:nvPicPr>
        <p:blipFill>
          <a:blip r:embed="rId6"/>
          <a:stretch>
            <a:fillRect/>
          </a:stretch>
        </p:blipFill>
        <p:spPr>
          <a:xfrm>
            <a:off x="4159208" y="5718660"/>
            <a:ext cx="1282587" cy="575199"/>
          </a:xfrm>
          <a:prstGeom prst="rect">
            <a:avLst/>
          </a:prstGeom>
          <a:ln w="15875">
            <a:solidFill>
              <a:schemeClr val="tx1"/>
            </a:solidFill>
          </a:ln>
        </p:spPr>
      </p:pic>
      <p:pic>
        <p:nvPicPr>
          <p:cNvPr id="7" name="Picture 6">
            <a:extLst>
              <a:ext uri="{FF2B5EF4-FFF2-40B4-BE49-F238E27FC236}">
                <a16:creationId xmlns:a16="http://schemas.microsoft.com/office/drawing/2014/main" id="{0ED7BBF7-3698-FBB1-9C3B-4EF01A395FC2}"/>
              </a:ext>
            </a:extLst>
          </p:cNvPr>
          <p:cNvPicPr>
            <a:picLocks noChangeAspect="1"/>
          </p:cNvPicPr>
          <p:nvPr/>
        </p:nvPicPr>
        <p:blipFill>
          <a:blip r:embed="rId7"/>
          <a:stretch>
            <a:fillRect/>
          </a:stretch>
        </p:blipFill>
        <p:spPr>
          <a:xfrm>
            <a:off x="1457977" y="5762271"/>
            <a:ext cx="1487733" cy="487978"/>
          </a:xfrm>
          <a:prstGeom prst="rect">
            <a:avLst/>
          </a:prstGeom>
          <a:ln>
            <a:solidFill>
              <a:schemeClr val="tx1"/>
            </a:solidFill>
          </a:ln>
        </p:spPr>
      </p:pic>
    </p:spTree>
    <p:extLst>
      <p:ext uri="{BB962C8B-B14F-4D97-AF65-F5344CB8AC3E}">
        <p14:creationId xmlns:p14="http://schemas.microsoft.com/office/powerpoint/2010/main" val="22515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59CA1BD4-9EB3-79DC-D651-45F949C10445}"/>
              </a:ext>
            </a:extLst>
          </p:cNvPr>
          <p:cNvSpPr txBox="1">
            <a:spLocks/>
          </p:cNvSpPr>
          <p:nvPr/>
        </p:nvSpPr>
        <p:spPr>
          <a:xfrm>
            <a:off x="1033523" y="555444"/>
            <a:ext cx="10114862" cy="67282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pPr>
              <a:lnSpc>
                <a:spcPct val="100000"/>
              </a:lnSpc>
            </a:pPr>
            <a:r>
              <a:rPr lang="en-US" sz="3200" dirty="0">
                <a:solidFill>
                  <a:srgbClr val="002060"/>
                </a:solidFill>
              </a:rPr>
              <a:t>Do students really use AI for academic research? </a:t>
            </a:r>
          </a:p>
        </p:txBody>
      </p:sp>
      <p:cxnSp>
        <p:nvCxnSpPr>
          <p:cNvPr id="6" name="Straight Connector 5">
            <a:extLst>
              <a:ext uri="{FF2B5EF4-FFF2-40B4-BE49-F238E27FC236}">
                <a16:creationId xmlns:a16="http://schemas.microsoft.com/office/drawing/2014/main" id="{9814C945-AE6E-950C-98A1-2EA435E97B1B}"/>
              </a:ext>
              <a:ext uri="{C183D7F6-B498-43B3-948B-1728B52AA6E4}">
                <adec:decorative xmlns:adec="http://schemas.microsoft.com/office/drawing/2017/decorative" val="1"/>
              </a:ext>
            </a:extLst>
          </p:cNvPr>
          <p:cNvCxnSpPr>
            <a:cxnSpLocks/>
          </p:cNvCxnSpPr>
          <p:nvPr/>
        </p:nvCxnSpPr>
        <p:spPr>
          <a:xfrm>
            <a:off x="1034707" y="1285489"/>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Date Placeholder 5">
            <a:extLst>
              <a:ext uri="{FF2B5EF4-FFF2-40B4-BE49-F238E27FC236}">
                <a16:creationId xmlns:a16="http://schemas.microsoft.com/office/drawing/2014/main" id="{3D04EBE9-2007-69D2-FB6C-FA88BAD95085}"/>
              </a:ext>
            </a:extLst>
          </p:cNvPr>
          <p:cNvSpPr txBox="1">
            <a:spLocks/>
          </p:cNvSpPr>
          <p:nvPr/>
        </p:nvSpPr>
        <p:spPr>
          <a:xfrm>
            <a:off x="965849" y="5960223"/>
            <a:ext cx="10169945" cy="461174"/>
          </a:xfrm>
          <a:prstGeom prst="rect">
            <a:avLst/>
          </a:prstGeom>
        </p:spPr>
        <p:txBody>
          <a:bodyPr lIns="0" tIns="0" rIns="0" bIns="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solidFill>
                  <a:srgbClr val="000000"/>
                </a:solidFill>
                <a:ea typeface="+mn-lt"/>
                <a:cs typeface="+mn-lt"/>
              </a:rPr>
              <a:t>Freeman, J. (2024). ‘Provide or punish? Students’ views on generative AI in higher education’, HEPI Policy Note 51. Available at</a:t>
            </a:r>
            <a:r>
              <a:rPr lang="en-US" sz="1600" dirty="0">
                <a:solidFill>
                  <a:srgbClr val="0070C0"/>
                </a:solidFill>
                <a:ea typeface="+mn-lt"/>
                <a:cs typeface="+mn-lt"/>
              </a:rPr>
              <a:t>: </a:t>
            </a:r>
            <a:r>
              <a:rPr lang="en-US" sz="1600" dirty="0">
                <a:solidFill>
                  <a:srgbClr val="0070C0"/>
                </a:solidFill>
                <a:ea typeface="+mn-lt"/>
                <a:cs typeface="+mn-lt"/>
                <a:hlinkClick r:id="rId2">
                  <a:extLst>
                    <a:ext uri="{A12FA001-AC4F-418D-AE19-62706E023703}">
                      <ahyp:hlinkClr xmlns:ahyp="http://schemas.microsoft.com/office/drawing/2018/hyperlinkcolor" val="tx"/>
                    </a:ext>
                  </a:extLst>
                </a:hlinkClick>
              </a:rPr>
              <a:t>https://www.hepi.ac.uk/wp-content/uploads/2024/01/HEPI-Policy-Note-51.pdf</a:t>
            </a:r>
            <a:r>
              <a:rPr lang="en-US" sz="1600" dirty="0">
                <a:solidFill>
                  <a:srgbClr val="0070C0"/>
                </a:solidFill>
                <a:ea typeface="+mn-lt"/>
                <a:cs typeface="+mn-lt"/>
              </a:rPr>
              <a:t>   </a:t>
            </a:r>
            <a:endParaRPr lang="en-US" dirty="0">
              <a:solidFill>
                <a:srgbClr val="0070C0"/>
              </a:solidFill>
            </a:endParaRPr>
          </a:p>
          <a:p>
            <a:endParaRPr lang="en-US" sz="1600" dirty="0">
              <a:solidFill>
                <a:schemeClr val="bg1"/>
              </a:solidFill>
            </a:endParaRPr>
          </a:p>
        </p:txBody>
      </p:sp>
      <p:graphicFrame>
        <p:nvGraphicFramePr>
          <p:cNvPr id="10" name="Table 9">
            <a:extLst>
              <a:ext uri="{FF2B5EF4-FFF2-40B4-BE49-F238E27FC236}">
                <a16:creationId xmlns:a16="http://schemas.microsoft.com/office/drawing/2014/main" id="{A671DC91-7CB9-2F40-F9BA-494D8B48308B}"/>
              </a:ext>
            </a:extLst>
          </p:cNvPr>
          <p:cNvGraphicFramePr>
            <a:graphicFrameLocks noGrp="1"/>
          </p:cNvGraphicFramePr>
          <p:nvPr>
            <p:extLst>
              <p:ext uri="{D42A27DB-BD31-4B8C-83A1-F6EECF244321}">
                <p14:modId xmlns:p14="http://schemas.microsoft.com/office/powerpoint/2010/main" val="476668512"/>
              </p:ext>
            </p:extLst>
          </p:nvPr>
        </p:nvGraphicFramePr>
        <p:xfrm>
          <a:off x="1052186" y="1672858"/>
          <a:ext cx="10082359" cy="4139220"/>
        </p:xfrm>
        <a:graphic>
          <a:graphicData uri="http://schemas.openxmlformats.org/drawingml/2006/table">
            <a:tbl>
              <a:tblPr bandRow="1">
                <a:tableStyleId>{5C22544A-7EE6-4342-B048-85BDC9FD1C3A}</a:tableStyleId>
              </a:tblPr>
              <a:tblGrid>
                <a:gridCol w="2481409">
                  <a:extLst>
                    <a:ext uri="{9D8B030D-6E8A-4147-A177-3AD203B41FA5}">
                      <a16:colId xmlns:a16="http://schemas.microsoft.com/office/drawing/2014/main" val="433621263"/>
                    </a:ext>
                  </a:extLst>
                </a:gridCol>
                <a:gridCol w="2533650">
                  <a:extLst>
                    <a:ext uri="{9D8B030D-6E8A-4147-A177-3AD203B41FA5}">
                      <a16:colId xmlns:a16="http://schemas.microsoft.com/office/drawing/2014/main" val="3745421745"/>
                    </a:ext>
                  </a:extLst>
                </a:gridCol>
                <a:gridCol w="2533650">
                  <a:extLst>
                    <a:ext uri="{9D8B030D-6E8A-4147-A177-3AD203B41FA5}">
                      <a16:colId xmlns:a16="http://schemas.microsoft.com/office/drawing/2014/main" val="1416705692"/>
                    </a:ext>
                  </a:extLst>
                </a:gridCol>
                <a:gridCol w="2533650">
                  <a:extLst>
                    <a:ext uri="{9D8B030D-6E8A-4147-A177-3AD203B41FA5}">
                      <a16:colId xmlns:a16="http://schemas.microsoft.com/office/drawing/2014/main" val="2596950498"/>
                    </a:ext>
                  </a:extLst>
                </a:gridCol>
              </a:tblGrid>
              <a:tr h="799431">
                <a:tc>
                  <a:txBody>
                    <a:bodyPr/>
                    <a:lstStyle/>
                    <a:p>
                      <a:pPr marL="0" algn="ctr" rtl="0" eaLnBrk="1" fontAlgn="base" latinLnBrk="0" hangingPunct="1"/>
                      <a:r>
                        <a:rPr lang="en-US" sz="3200" b="1" i="0" u="none" strike="noStrike" kern="1200">
                          <a:ln w="6350">
                            <a:solidFill>
                              <a:schemeClr val="tx1"/>
                            </a:solidFill>
                          </a:ln>
                          <a:solidFill>
                            <a:schemeClr val="accent3">
                              <a:lumMod val="50000"/>
                            </a:schemeClr>
                          </a:solidFill>
                          <a:effectLst/>
                          <a:latin typeface="Arial" panose="020B0604020202020204" pitchFamily="34" charset="0"/>
                          <a:cs typeface="Arial" panose="020B0604020202020204" pitchFamily="34" charset="0"/>
                        </a:rPr>
                        <a:t>66% </a:t>
                      </a:r>
                      <a:endParaRPr lang="en-US" sz="1800" b="0" i="0" u="none" strike="noStrike" dirty="0">
                        <a:ln w="6350">
                          <a:solidFill>
                            <a:schemeClr val="tx1"/>
                          </a:solidFill>
                        </a:ln>
                        <a:solidFill>
                          <a:schemeClr val="accent3">
                            <a:lumMod val="50000"/>
                          </a:schemeClr>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defTabSz="914400" rtl="0" eaLnBrk="1" fontAlgn="base" latinLnBrk="0" hangingPunct="1"/>
                      <a:r>
                        <a:rPr lang="en-US" sz="3200" b="1" i="0" u="none" strike="noStrike" kern="1200">
                          <a:ln w="6350">
                            <a:solidFill>
                              <a:schemeClr val="tx1"/>
                            </a:solidFill>
                          </a:ln>
                          <a:solidFill>
                            <a:schemeClr val="accent3">
                              <a:lumMod val="50000"/>
                            </a:schemeClr>
                          </a:solidFill>
                          <a:effectLst/>
                          <a:latin typeface="Arial" panose="020B0604020202020204" pitchFamily="34" charset="0"/>
                          <a:ea typeface="+mn-ea"/>
                          <a:cs typeface="Arial" panose="020B0604020202020204" pitchFamily="34" charset="0"/>
                        </a:rPr>
                        <a:t>54% </a:t>
                      </a:r>
                      <a:endParaRPr lang="en-US" sz="3200" b="1" i="0" u="none" strike="noStrike" kern="1200" dirty="0">
                        <a:ln w="6350">
                          <a:solidFill>
                            <a:schemeClr val="tx1"/>
                          </a:solidFill>
                        </a:ln>
                        <a:solidFill>
                          <a:schemeClr val="accent3">
                            <a:lumMod val="50000"/>
                          </a:schemeClr>
                        </a:solidFill>
                        <a:effectLst/>
                        <a:latin typeface="Arial" panose="020B0604020202020204" pitchFamily="34" charset="0"/>
                        <a:ea typeface="+mn-ea"/>
                        <a:cs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US" sz="3200" b="1" i="0" u="none" strike="noStrike" kern="1200">
                          <a:ln w="6350">
                            <a:solidFill>
                              <a:schemeClr val="tx1"/>
                            </a:solidFill>
                          </a:ln>
                          <a:solidFill>
                            <a:schemeClr val="accent3">
                              <a:lumMod val="50000"/>
                            </a:schemeClr>
                          </a:solidFill>
                          <a:effectLst/>
                          <a:latin typeface="Arial" panose="020B0604020202020204" pitchFamily="34" charset="0"/>
                          <a:ea typeface="+mn-ea"/>
                          <a:cs typeface="Arial" panose="020B0604020202020204" pitchFamily="34" charset="0"/>
                        </a:rPr>
                        <a:t>36% </a:t>
                      </a:r>
                      <a:endParaRPr lang="en-US" sz="3200" b="1" i="0" u="none" strike="noStrike" kern="1200" dirty="0">
                        <a:ln w="6350">
                          <a:solidFill>
                            <a:schemeClr val="tx1"/>
                          </a:solidFill>
                        </a:ln>
                        <a:solidFill>
                          <a:schemeClr val="accent3">
                            <a:lumMod val="50000"/>
                          </a:schemeClr>
                        </a:solidFill>
                        <a:effectLst/>
                        <a:latin typeface="Arial" panose="020B0604020202020204" pitchFamily="34" charset="0"/>
                        <a:ea typeface="+mn-ea"/>
                        <a:cs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US" sz="3200" b="1" i="0" u="none" strike="noStrike" kern="1200">
                          <a:ln w="6350">
                            <a:solidFill>
                              <a:schemeClr val="tx1"/>
                            </a:solidFill>
                          </a:ln>
                          <a:solidFill>
                            <a:schemeClr val="accent3">
                              <a:lumMod val="50000"/>
                            </a:schemeClr>
                          </a:solidFill>
                          <a:effectLst/>
                          <a:latin typeface="Arial" panose="020B0604020202020204" pitchFamily="34" charset="0"/>
                          <a:cs typeface="Arial" panose="020B0604020202020204" pitchFamily="34" charset="0"/>
                        </a:rPr>
                        <a:t>53% </a:t>
                      </a:r>
                      <a:endParaRPr lang="en-US" sz="1800" b="0" i="0" u="none" strike="noStrike" dirty="0">
                        <a:ln w="6350">
                          <a:solidFill>
                            <a:schemeClr val="tx1"/>
                          </a:solidFill>
                        </a:ln>
                        <a:solidFill>
                          <a:schemeClr val="accent3">
                            <a:lumMod val="50000"/>
                          </a:schemeClr>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extLst>
                  <a:ext uri="{0D108BD9-81ED-4DB2-BD59-A6C34878D82A}">
                    <a16:rowId xmlns:a16="http://schemas.microsoft.com/office/drawing/2014/main" val="453375858"/>
                  </a:ext>
                </a:extLst>
              </a:tr>
              <a:tr h="1252467">
                <a:tc>
                  <a:txBody>
                    <a:bodyPr/>
                    <a:lstStyle/>
                    <a:p>
                      <a:pPr marL="0" algn="ctr" rtl="0" eaLnBrk="1" fontAlgn="base" latinLnBrk="0" hangingPunct="1"/>
                      <a:r>
                        <a:rPr lang="en-GB" sz="2000" b="0" i="0" u="none" strike="noStrike" kern="1200">
                          <a:ln w="6350">
                            <a:solidFill>
                              <a:schemeClr val="tx1"/>
                            </a:solidFill>
                          </a:ln>
                          <a:solidFill>
                            <a:schemeClr val="accent3">
                              <a:lumMod val="50000"/>
                            </a:schemeClr>
                          </a:solidFill>
                          <a:effectLst/>
                          <a:latin typeface="Arial" panose="020B0604020202020204" pitchFamily="34" charset="0"/>
                          <a:cs typeface="Arial" panose="020B0604020202020204" pitchFamily="34" charset="0"/>
                        </a:rPr>
                        <a:t>Use AI to explain concepts</a:t>
                      </a:r>
                      <a:endParaRPr lang="en-GB" sz="1800" b="0" i="0" u="none" strike="noStrike" dirty="0">
                        <a:ln w="6350">
                          <a:solidFill>
                            <a:schemeClr val="tx1"/>
                          </a:solidFill>
                        </a:ln>
                        <a:solidFill>
                          <a:schemeClr val="accent3">
                            <a:lumMod val="50000"/>
                          </a:schemeClr>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US" sz="2000" b="0" i="0" u="none" strike="noStrike" kern="1200">
                          <a:ln w="6350">
                            <a:solidFill>
                              <a:schemeClr val="tx1"/>
                            </a:solidFill>
                          </a:ln>
                          <a:solidFill>
                            <a:schemeClr val="accent3">
                              <a:lumMod val="50000"/>
                            </a:schemeClr>
                          </a:solidFill>
                          <a:effectLst/>
                          <a:latin typeface="Arial" panose="020B0604020202020204" pitchFamily="34" charset="0"/>
                          <a:cs typeface="Arial" panose="020B0604020202020204" pitchFamily="34" charset="0"/>
                        </a:rPr>
                        <a:t>Use AI to suggest ideas</a:t>
                      </a:r>
                      <a:endParaRPr lang="en-US" sz="1800" b="0" i="0" u="none" strike="noStrike" dirty="0">
                        <a:ln w="6350">
                          <a:solidFill>
                            <a:schemeClr val="tx1"/>
                          </a:solidFill>
                        </a:ln>
                        <a:solidFill>
                          <a:schemeClr val="accent3">
                            <a:lumMod val="50000"/>
                          </a:schemeClr>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GB" sz="2000" b="0" i="0" u="none" strike="noStrike" kern="1200">
                          <a:ln w="6350">
                            <a:solidFill>
                              <a:schemeClr val="tx1"/>
                            </a:solidFill>
                          </a:ln>
                          <a:solidFill>
                            <a:schemeClr val="accent3">
                              <a:lumMod val="50000"/>
                            </a:schemeClr>
                          </a:solidFill>
                          <a:effectLst/>
                          <a:latin typeface="Arial" panose="020B0604020202020204" pitchFamily="34" charset="0"/>
                          <a:cs typeface="Arial" panose="020B0604020202020204" pitchFamily="34" charset="0"/>
                        </a:rPr>
                        <a:t>Use AI mainly as a private tutor</a:t>
                      </a:r>
                      <a:endParaRPr lang="en-GB" sz="1800" b="0" i="0" u="none" strike="noStrike" dirty="0">
                        <a:ln w="6350">
                          <a:solidFill>
                            <a:schemeClr val="tx1"/>
                          </a:solidFill>
                        </a:ln>
                        <a:solidFill>
                          <a:schemeClr val="accent3">
                            <a:lumMod val="50000"/>
                          </a:schemeClr>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US" sz="2000" b="0" i="0" u="none" strike="noStrike" kern="1200">
                          <a:ln w="6350">
                            <a:solidFill>
                              <a:schemeClr val="tx1"/>
                            </a:solidFill>
                          </a:ln>
                          <a:solidFill>
                            <a:schemeClr val="accent3">
                              <a:lumMod val="50000"/>
                            </a:schemeClr>
                          </a:solidFill>
                          <a:effectLst/>
                          <a:latin typeface="Arial" panose="020B0604020202020204" pitchFamily="34" charset="0"/>
                          <a:cs typeface="Arial" panose="020B0604020202020204" pitchFamily="34" charset="0"/>
                        </a:rPr>
                        <a:t>Use Generative AI for assessments </a:t>
                      </a:r>
                      <a:endParaRPr lang="en-US" sz="1800" b="0" i="0" u="none" strike="noStrike" dirty="0">
                        <a:ln w="6350">
                          <a:solidFill>
                            <a:schemeClr val="tx1"/>
                          </a:solidFill>
                        </a:ln>
                        <a:solidFill>
                          <a:schemeClr val="accent3">
                            <a:lumMod val="50000"/>
                          </a:schemeClr>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extLst>
                  <a:ext uri="{0D108BD9-81ED-4DB2-BD59-A6C34878D82A}">
                    <a16:rowId xmlns:a16="http://schemas.microsoft.com/office/drawing/2014/main" val="1346842118"/>
                  </a:ext>
                </a:extLst>
              </a:tr>
              <a:tr h="763639">
                <a:tc>
                  <a:txBody>
                    <a:bodyPr/>
                    <a:lstStyle/>
                    <a:p>
                      <a:pPr marL="0" algn="ctr" rtl="0" eaLnBrk="1" fontAlgn="base" latinLnBrk="0" hangingPunct="1"/>
                      <a:r>
                        <a:rPr lang="en-US" sz="3200" b="1" i="0" u="none" strike="noStrike" kern="1200">
                          <a:ln w="6350">
                            <a:solidFill>
                              <a:schemeClr val="tx1"/>
                            </a:solidFill>
                          </a:ln>
                          <a:solidFill>
                            <a:srgbClr val="0070C0"/>
                          </a:solidFill>
                          <a:effectLst/>
                          <a:latin typeface="Arial" panose="020B0604020202020204" pitchFamily="34" charset="0"/>
                          <a:cs typeface="Arial" panose="020B0604020202020204" pitchFamily="34" charset="0"/>
                        </a:rPr>
                        <a:t>35% </a:t>
                      </a:r>
                      <a:endParaRPr lang="en-US" sz="1800" b="0" i="0" u="none" strike="noStrike" dirty="0">
                        <a:ln w="6350">
                          <a:solidFill>
                            <a:schemeClr val="tx1"/>
                          </a:solidFill>
                        </a:ln>
                        <a:solidFill>
                          <a:srgbClr val="0070C0"/>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US" sz="3200" b="1" i="0" u="none" strike="noStrike" kern="1200">
                          <a:ln w="6350">
                            <a:solidFill>
                              <a:schemeClr val="tx1"/>
                            </a:solidFill>
                          </a:ln>
                          <a:solidFill>
                            <a:srgbClr val="0070C0"/>
                          </a:solidFill>
                          <a:effectLst/>
                          <a:latin typeface="Arial" panose="020B0604020202020204" pitchFamily="34" charset="0"/>
                          <a:cs typeface="Arial" panose="020B0604020202020204" pitchFamily="34" charset="0"/>
                        </a:rPr>
                        <a:t>22% </a:t>
                      </a:r>
                      <a:endParaRPr lang="en-US" sz="1800" b="0" i="0" u="none" strike="noStrike" dirty="0">
                        <a:ln w="6350">
                          <a:solidFill>
                            <a:schemeClr val="tx1"/>
                          </a:solidFill>
                        </a:ln>
                        <a:solidFill>
                          <a:srgbClr val="0070C0"/>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US" sz="3200" b="1" i="0" u="none" strike="noStrike" kern="1200">
                          <a:ln w="6350">
                            <a:solidFill>
                              <a:schemeClr val="tx1"/>
                            </a:solidFill>
                          </a:ln>
                          <a:solidFill>
                            <a:srgbClr val="0070C0"/>
                          </a:solidFill>
                          <a:effectLst/>
                          <a:latin typeface="Arial" panose="020B0604020202020204" pitchFamily="34" charset="0"/>
                          <a:cs typeface="Arial" panose="020B0604020202020204" pitchFamily="34" charset="0"/>
                        </a:rPr>
                        <a:t>63%</a:t>
                      </a:r>
                      <a:endParaRPr lang="en-US" sz="1800" b="0" i="0" u="none" strike="noStrike" dirty="0">
                        <a:ln w="6350">
                          <a:solidFill>
                            <a:schemeClr val="tx1"/>
                          </a:solidFill>
                        </a:ln>
                        <a:solidFill>
                          <a:srgbClr val="0070C0"/>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US" sz="3200" b="1" i="0" u="none" strike="noStrike" kern="1200">
                          <a:ln w="6350">
                            <a:solidFill>
                              <a:schemeClr val="tx1"/>
                            </a:solidFill>
                          </a:ln>
                          <a:solidFill>
                            <a:srgbClr val="0070C0"/>
                          </a:solidFill>
                          <a:effectLst/>
                          <a:latin typeface="Arial" panose="020B0604020202020204" pitchFamily="34" charset="0"/>
                          <a:cs typeface="Arial" panose="020B0604020202020204" pitchFamily="34" charset="0"/>
                        </a:rPr>
                        <a:t>65%   </a:t>
                      </a:r>
                      <a:endParaRPr lang="en-US" sz="1800" b="0" i="0" u="none" strike="noStrike" dirty="0">
                        <a:ln w="6350">
                          <a:solidFill>
                            <a:schemeClr val="tx1"/>
                          </a:solidFill>
                        </a:ln>
                        <a:solidFill>
                          <a:srgbClr val="0070C0"/>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extLst>
                  <a:ext uri="{0D108BD9-81ED-4DB2-BD59-A6C34878D82A}">
                    <a16:rowId xmlns:a16="http://schemas.microsoft.com/office/drawing/2014/main" val="3535821985"/>
                  </a:ext>
                </a:extLst>
              </a:tr>
              <a:tr h="1323683">
                <a:tc>
                  <a:txBody>
                    <a:bodyPr/>
                    <a:lstStyle/>
                    <a:p>
                      <a:pPr marL="0" algn="ctr" rtl="0" eaLnBrk="1" fontAlgn="base" latinLnBrk="0" hangingPunct="1"/>
                      <a:r>
                        <a:rPr lang="it-IT" sz="1800" b="0" i="0" u="none" strike="noStrike" kern="1200">
                          <a:ln w="6350">
                            <a:solidFill>
                              <a:schemeClr val="tx1"/>
                            </a:solidFill>
                          </a:ln>
                          <a:solidFill>
                            <a:srgbClr val="0070C0"/>
                          </a:solidFill>
                          <a:effectLst/>
                          <a:latin typeface="Arial" panose="020B0604020202020204" pitchFamily="34" charset="0"/>
                          <a:cs typeface="Arial" panose="020B0604020202020204" pitchFamily="34" charset="0"/>
                        </a:rPr>
                        <a:t>Unaware that AI produces false information</a:t>
                      </a:r>
                      <a:endParaRPr lang="it-IT" sz="1800" b="0" i="0" u="none" strike="noStrike" dirty="0">
                        <a:ln w="6350">
                          <a:solidFill>
                            <a:schemeClr val="tx1"/>
                          </a:solidFill>
                        </a:ln>
                        <a:solidFill>
                          <a:srgbClr val="0070C0"/>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GB" sz="1800" b="0" i="0" u="none" strike="noStrike" kern="1200">
                          <a:ln w="6350">
                            <a:solidFill>
                              <a:schemeClr val="tx1"/>
                            </a:solidFill>
                          </a:ln>
                          <a:solidFill>
                            <a:srgbClr val="0070C0"/>
                          </a:solidFill>
                          <a:effectLst/>
                          <a:latin typeface="Arial" panose="020B0604020202020204" pitchFamily="34" charset="0"/>
                          <a:cs typeface="Arial" panose="020B0604020202020204" pitchFamily="34" charset="0"/>
                        </a:rPr>
                        <a:t>Are satisfied with AI support </a:t>
                      </a:r>
                      <a:endParaRPr lang="en-GB" sz="1800" b="0" i="0" u="none" strike="noStrike" dirty="0">
                        <a:ln w="6350">
                          <a:solidFill>
                            <a:schemeClr val="tx1"/>
                          </a:solidFill>
                        </a:ln>
                        <a:solidFill>
                          <a:srgbClr val="0070C0"/>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GB" sz="1800" b="0" i="0" u="none" strike="noStrike" kern="1200">
                          <a:ln w="6350">
                            <a:solidFill>
                              <a:schemeClr val="tx1"/>
                            </a:solidFill>
                          </a:ln>
                          <a:solidFill>
                            <a:srgbClr val="0070C0"/>
                          </a:solidFill>
                          <a:effectLst/>
                          <a:latin typeface="Arial" panose="020B0604020202020204" pitchFamily="34" charset="0"/>
                          <a:cs typeface="Arial" panose="020B0604020202020204" pitchFamily="34" charset="0"/>
                        </a:rPr>
                        <a:t>Consider their institution has a clear AI policy </a:t>
                      </a:r>
                      <a:endParaRPr lang="en-GB" sz="1800" b="0" i="0" u="none" strike="noStrike" dirty="0">
                        <a:ln w="6350">
                          <a:solidFill>
                            <a:schemeClr val="tx1"/>
                          </a:solidFill>
                        </a:ln>
                        <a:solidFill>
                          <a:srgbClr val="0070C0"/>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tc>
                  <a:txBody>
                    <a:bodyPr/>
                    <a:lstStyle/>
                    <a:p>
                      <a:pPr marL="0" algn="ctr" rtl="0" eaLnBrk="1" fontAlgn="base" latinLnBrk="0" hangingPunct="1"/>
                      <a:r>
                        <a:rPr lang="en-GB" sz="1800" b="0" i="0" u="none" strike="noStrike" kern="1200">
                          <a:ln w="6350">
                            <a:solidFill>
                              <a:schemeClr val="tx1"/>
                            </a:solidFill>
                          </a:ln>
                          <a:solidFill>
                            <a:srgbClr val="0070C0"/>
                          </a:solidFill>
                          <a:effectLst/>
                          <a:latin typeface="Arial" panose="020B0604020202020204" pitchFamily="34" charset="0"/>
                          <a:cs typeface="Arial" panose="020B0604020202020204" pitchFamily="34" charset="0"/>
                        </a:rPr>
                        <a:t>Think their institution can detect AI-generated work </a:t>
                      </a:r>
                      <a:endParaRPr lang="en-GB" sz="1800" b="0" i="0" u="none" strike="noStrike" dirty="0">
                        <a:ln w="6350">
                          <a:solidFill>
                            <a:schemeClr val="tx1"/>
                          </a:solidFill>
                        </a:ln>
                        <a:solidFill>
                          <a:srgbClr val="0070C0"/>
                        </a:solidFill>
                        <a:effectLst/>
                        <a:latin typeface="Arial" panose="020B0604020202020204" pitchFamily="34" charset="0"/>
                      </a:endParaRPr>
                    </a:p>
                  </a:txBody>
                  <a:tcPr marL="66675" marR="66675">
                    <a:lnL>
                      <a:noFill/>
                    </a:lnL>
                    <a:lnR>
                      <a:noFill/>
                    </a:lnR>
                    <a:lnT>
                      <a:noFill/>
                    </a:lnT>
                    <a:lnB>
                      <a:noFill/>
                    </a:lnB>
                    <a:solidFill>
                      <a:schemeClr val="bg2">
                        <a:lumMod val="90000"/>
                        <a:alpha val="68000"/>
                      </a:schemeClr>
                    </a:solidFill>
                  </a:tcPr>
                </a:tc>
                <a:extLst>
                  <a:ext uri="{0D108BD9-81ED-4DB2-BD59-A6C34878D82A}">
                    <a16:rowId xmlns:a16="http://schemas.microsoft.com/office/drawing/2014/main" val="1819864794"/>
                  </a:ext>
                </a:extLst>
              </a:tr>
            </a:tbl>
          </a:graphicData>
        </a:graphic>
      </p:graphicFrame>
    </p:spTree>
    <p:extLst>
      <p:ext uri="{BB962C8B-B14F-4D97-AF65-F5344CB8AC3E}">
        <p14:creationId xmlns:p14="http://schemas.microsoft.com/office/powerpoint/2010/main" val="2084630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6</a:t>
            </a:fld>
            <a:endParaRPr lang="en-US" dirty="0"/>
          </a:p>
        </p:txBody>
      </p:sp>
      <p:sp>
        <p:nvSpPr>
          <p:cNvPr id="4" name="Title 2">
            <a:extLst>
              <a:ext uri="{FF2B5EF4-FFF2-40B4-BE49-F238E27FC236}">
                <a16:creationId xmlns:a16="http://schemas.microsoft.com/office/drawing/2014/main" id="{59CA1BD4-9EB3-79DC-D651-45F949C10445}"/>
              </a:ext>
            </a:extLst>
          </p:cNvPr>
          <p:cNvSpPr txBox="1">
            <a:spLocks/>
          </p:cNvSpPr>
          <p:nvPr/>
        </p:nvSpPr>
        <p:spPr>
          <a:xfrm>
            <a:off x="1024342" y="400840"/>
            <a:ext cx="10607820" cy="75398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pPr>
              <a:lnSpc>
                <a:spcPct val="110000"/>
              </a:lnSpc>
            </a:pPr>
            <a:r>
              <a:rPr lang="en-US" dirty="0">
                <a:solidFill>
                  <a:srgbClr val="002060"/>
                </a:solidFill>
              </a:rPr>
              <a:t>The conventional search - Strategies</a:t>
            </a:r>
          </a:p>
        </p:txBody>
      </p:sp>
      <p:sp>
        <p:nvSpPr>
          <p:cNvPr id="5" name="TextBox 4">
            <a:extLst>
              <a:ext uri="{FF2B5EF4-FFF2-40B4-BE49-F238E27FC236}">
                <a16:creationId xmlns:a16="http://schemas.microsoft.com/office/drawing/2014/main" id="{1CA45D44-15B3-5E68-E2B5-53FD1C30E70C}"/>
              </a:ext>
            </a:extLst>
          </p:cNvPr>
          <p:cNvSpPr txBox="1"/>
          <p:nvPr/>
        </p:nvSpPr>
        <p:spPr>
          <a:xfrm>
            <a:off x="927668" y="1602193"/>
            <a:ext cx="10336663" cy="3970318"/>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5941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Keywords and subject headings (</a:t>
            </a:r>
            <a:r>
              <a:rPr lang="en-US" sz="2800" dirty="0" err="1">
                <a:solidFill>
                  <a:srgbClr val="002060"/>
                </a:solidFill>
                <a:latin typeface="Tahoma" panose="020B0604030504040204" pitchFamily="34" charset="0"/>
                <a:ea typeface="Tahoma" panose="020B0604030504040204" pitchFamily="34" charset="0"/>
                <a:cs typeface="Tahoma" panose="020B0604030504040204" pitchFamily="34" charset="0"/>
              </a:rPr>
              <a:t>MeSH</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35941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Boolean operators AND/OR/NOT</a:t>
            </a:r>
          </a:p>
          <a:p>
            <a:pPr marL="35941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Synonyms; variation in spelling</a:t>
            </a:r>
          </a:p>
          <a:p>
            <a:pPr marL="35941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Phrase searching, quotation marks</a:t>
            </a:r>
          </a:p>
          <a:p>
            <a:pPr marL="35941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Truncation and wildcard; proximity searching</a:t>
            </a:r>
          </a:p>
          <a:p>
            <a:pPr marL="35941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Filters (date range, source, language, geography)</a:t>
            </a:r>
          </a:p>
          <a:p>
            <a:pPr marL="35941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Abstracts (A&amp;I databases)</a:t>
            </a:r>
          </a:p>
          <a:p>
            <a:pPr marL="35941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Citation tracking, Impact factor, Systematic review</a:t>
            </a:r>
          </a:p>
          <a:p>
            <a:pPr marL="359410" indent="-457200">
              <a:buFont typeface="Wingdings" panose="05000000000000000000" pitchFamily="2" charset="2"/>
              <a:buChar char="v"/>
            </a:pPr>
            <a:r>
              <a:rPr lang="en-US" sz="2800" b="1" dirty="0">
                <a:solidFill>
                  <a:srgbClr val="002060"/>
                </a:solidFill>
                <a:latin typeface="Tahoma" panose="020B0604030504040204" pitchFamily="34" charset="0"/>
                <a:ea typeface="Tahoma" panose="020B0604030504040204" pitchFamily="34" charset="0"/>
                <a:cs typeface="Tahoma" panose="020B0604030504040204" pitchFamily="34" charset="0"/>
              </a:rPr>
              <a:t>PICO</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 – </a:t>
            </a:r>
            <a:r>
              <a:rPr lang="en-US" sz="2800" b="1"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atient, </a:t>
            </a:r>
            <a:r>
              <a:rPr lang="en-US" sz="2800" b="1" dirty="0">
                <a:solidFill>
                  <a:srgbClr val="002060"/>
                </a:solidFill>
                <a:latin typeface="Tahoma" panose="020B0604030504040204" pitchFamily="34" charset="0"/>
                <a:ea typeface="Tahoma" panose="020B0604030504040204" pitchFamily="34" charset="0"/>
                <a:cs typeface="Tahoma" panose="020B0604030504040204" pitchFamily="34" charset="0"/>
              </a:rPr>
              <a:t>I</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ntervention, </a:t>
            </a:r>
            <a:r>
              <a:rPr lang="en-US" sz="2800" b="1" dirty="0">
                <a:solidFill>
                  <a:srgbClr val="002060"/>
                </a:solidFill>
                <a:latin typeface="Tahoma" panose="020B0604030504040204" pitchFamily="34" charset="0"/>
                <a:ea typeface="Tahoma" panose="020B0604030504040204" pitchFamily="34" charset="0"/>
                <a:cs typeface="Tahoma" panose="020B0604030504040204" pitchFamily="34" charset="0"/>
              </a:rPr>
              <a:t>C</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omparison, </a:t>
            </a:r>
            <a:r>
              <a:rPr lang="en-US" sz="2800" b="1" dirty="0">
                <a:solidFill>
                  <a:srgbClr val="002060"/>
                </a:solidFill>
                <a:latin typeface="Tahoma" panose="020B0604030504040204" pitchFamily="34" charset="0"/>
                <a:ea typeface="Tahoma" panose="020B0604030504040204" pitchFamily="34" charset="0"/>
                <a:cs typeface="Tahoma" panose="020B0604030504040204" pitchFamily="34" charset="0"/>
              </a:rPr>
              <a:t>O</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utcome</a:t>
            </a:r>
          </a:p>
        </p:txBody>
      </p:sp>
      <p:cxnSp>
        <p:nvCxnSpPr>
          <p:cNvPr id="6" name="Straight Connector 5">
            <a:extLst>
              <a:ext uri="{FF2B5EF4-FFF2-40B4-BE49-F238E27FC236}">
                <a16:creationId xmlns:a16="http://schemas.microsoft.com/office/drawing/2014/main" id="{9814C945-AE6E-950C-98A1-2EA435E97B1B}"/>
              </a:ext>
              <a:ext uri="{C183D7F6-B498-43B3-948B-1728B52AA6E4}">
                <adec:decorative xmlns:adec="http://schemas.microsoft.com/office/drawing/2017/decorative" val="1"/>
              </a:ext>
            </a:extLst>
          </p:cNvPr>
          <p:cNvCxnSpPr>
            <a:cxnSpLocks/>
          </p:cNvCxnSpPr>
          <p:nvPr/>
        </p:nvCxnSpPr>
        <p:spPr>
          <a:xfrm>
            <a:off x="1034707" y="1285489"/>
            <a:ext cx="10122586" cy="0"/>
          </a:xfrm>
          <a:prstGeom prst="line">
            <a:avLst/>
          </a:prstGeom>
          <a:ln w="762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93653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7</a:t>
            </a:fld>
            <a:endParaRPr lang="en-US" dirty="0"/>
          </a:p>
        </p:txBody>
      </p:sp>
      <p:sp>
        <p:nvSpPr>
          <p:cNvPr id="4" name="Title 2">
            <a:extLst>
              <a:ext uri="{FF2B5EF4-FFF2-40B4-BE49-F238E27FC236}">
                <a16:creationId xmlns:a16="http://schemas.microsoft.com/office/drawing/2014/main" id="{59CA1BD4-9EB3-79DC-D651-45F949C10445}"/>
              </a:ext>
            </a:extLst>
          </p:cNvPr>
          <p:cNvSpPr txBox="1">
            <a:spLocks/>
          </p:cNvSpPr>
          <p:nvPr/>
        </p:nvSpPr>
        <p:spPr>
          <a:xfrm>
            <a:off x="1117460" y="533141"/>
            <a:ext cx="7810500" cy="59938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Prompt Engineering</a:t>
            </a:r>
          </a:p>
        </p:txBody>
      </p:sp>
      <p:sp>
        <p:nvSpPr>
          <p:cNvPr id="5" name="TextBox 4">
            <a:extLst>
              <a:ext uri="{FF2B5EF4-FFF2-40B4-BE49-F238E27FC236}">
                <a16:creationId xmlns:a16="http://schemas.microsoft.com/office/drawing/2014/main" id="{1CA45D44-15B3-5E68-E2B5-53FD1C30E70C}"/>
              </a:ext>
            </a:extLst>
          </p:cNvPr>
          <p:cNvSpPr txBox="1"/>
          <p:nvPr/>
        </p:nvSpPr>
        <p:spPr>
          <a:xfrm>
            <a:off x="1034707" y="1533127"/>
            <a:ext cx="10127221" cy="3908762"/>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59410" indent="-4572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Involves designing queries, instructions or inputs (known as </a:t>
            </a:r>
          </a:p>
          <a:p>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prompts).</a:t>
            </a:r>
            <a:endPar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59410" indent="-4572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Could be a question, a command or a statement.</a:t>
            </a:r>
          </a:p>
          <a:p>
            <a:pPr marL="359410" indent="-4572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Should be able to give standard, correct and valid replies.  </a:t>
            </a:r>
          </a:p>
          <a:p>
            <a:pPr marL="359410" indent="-4572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User trains AI to generate accurate and relevant response</a:t>
            </a:r>
            <a:endPar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59410" indent="-4572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AI systems becoming more sophisticated; prompt </a:t>
            </a:r>
          </a:p>
          <a:p>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engineering also evolving </a:t>
            </a:r>
          </a:p>
          <a:p>
            <a:pPr marL="359410" indent="-4572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Learn more here: </a:t>
            </a:r>
            <a:r>
              <a:rPr lang="en-GB" sz="2800" dirty="0">
                <a:solidFill>
                  <a:srgbClr val="0070C0"/>
                </a:solidFill>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https://promptengineering.org/</a:t>
            </a:r>
            <a:r>
              <a:rPr lang="en-GB" sz="2800" dirty="0">
                <a:solidFill>
                  <a:srgbClr val="0070C0"/>
                </a:solidFill>
                <a:latin typeface="Tahoma" panose="020B0604030504040204" pitchFamily="34" charset="0"/>
                <a:ea typeface="Tahoma" panose="020B0604030504040204" pitchFamily="34" charset="0"/>
                <a:cs typeface="Tahoma" panose="020B0604030504040204" pitchFamily="34" charset="0"/>
              </a:rPr>
              <a:t>   </a:t>
            </a:r>
          </a:p>
          <a:p>
            <a:pPr marL="457200" indent="-457200">
              <a:buFont typeface="Arial"/>
              <a:buChar char="•"/>
            </a:pPr>
            <a:endParaRPr lang="en-US" sz="2400" dirty="0">
              <a:solidFill>
                <a:srgbClr val="000000"/>
              </a:solidFill>
              <a:latin typeface="Neue Haas Grotesk Text Pro"/>
              <a:ea typeface="Roboto"/>
              <a:cs typeface="Arial"/>
            </a:endParaRPr>
          </a:p>
        </p:txBody>
      </p:sp>
      <p:cxnSp>
        <p:nvCxnSpPr>
          <p:cNvPr id="6" name="Straight Connector 5">
            <a:extLst>
              <a:ext uri="{FF2B5EF4-FFF2-40B4-BE49-F238E27FC236}">
                <a16:creationId xmlns:a16="http://schemas.microsoft.com/office/drawing/2014/main" id="{9814C945-AE6E-950C-98A1-2EA435E97B1B}"/>
              </a:ext>
              <a:ext uri="{C183D7F6-B498-43B3-948B-1728B52AA6E4}">
                <adec:decorative xmlns:adec="http://schemas.microsoft.com/office/drawing/2017/decorative" val="1"/>
              </a:ext>
            </a:extLst>
          </p:cNvPr>
          <p:cNvCxnSpPr>
            <a:cxnSpLocks/>
          </p:cNvCxnSpPr>
          <p:nvPr/>
        </p:nvCxnSpPr>
        <p:spPr>
          <a:xfrm>
            <a:off x="1034707" y="1285489"/>
            <a:ext cx="10122586" cy="0"/>
          </a:xfrm>
          <a:prstGeom prst="line">
            <a:avLst/>
          </a:prstGeom>
          <a:ln w="762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66350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8</a:t>
            </a:fld>
            <a:endParaRPr lang="en-US" dirty="0"/>
          </a:p>
        </p:txBody>
      </p:sp>
      <p:sp>
        <p:nvSpPr>
          <p:cNvPr id="4" name="Title 2">
            <a:extLst>
              <a:ext uri="{FF2B5EF4-FFF2-40B4-BE49-F238E27FC236}">
                <a16:creationId xmlns:a16="http://schemas.microsoft.com/office/drawing/2014/main" id="{59CA1BD4-9EB3-79DC-D651-45F949C10445}"/>
              </a:ext>
            </a:extLst>
          </p:cNvPr>
          <p:cNvSpPr txBox="1">
            <a:spLocks/>
          </p:cNvSpPr>
          <p:nvPr/>
        </p:nvSpPr>
        <p:spPr>
          <a:xfrm>
            <a:off x="1036249" y="555444"/>
            <a:ext cx="10132218" cy="647004"/>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Some Prompt Engineering strategies</a:t>
            </a:r>
          </a:p>
        </p:txBody>
      </p:sp>
      <p:sp>
        <p:nvSpPr>
          <p:cNvPr id="5" name="TextBox 4">
            <a:extLst>
              <a:ext uri="{FF2B5EF4-FFF2-40B4-BE49-F238E27FC236}">
                <a16:creationId xmlns:a16="http://schemas.microsoft.com/office/drawing/2014/main" id="{1CA45D44-15B3-5E68-E2B5-53FD1C30E70C}"/>
              </a:ext>
            </a:extLst>
          </p:cNvPr>
          <p:cNvSpPr txBox="1"/>
          <p:nvPr/>
        </p:nvSpPr>
        <p:spPr>
          <a:xfrm>
            <a:off x="1034707" y="1444972"/>
            <a:ext cx="10349290" cy="4455835"/>
          </a:xfrm>
          <a:prstGeom prst="rect">
            <a:avLst/>
          </a:prstGeom>
          <a:solidFill>
            <a:srgbClr val="FFFFCC"/>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fontAlgn="base">
              <a:buFont typeface="Wingdings" panose="05000000000000000000" pitchFamily="2" charset="2"/>
              <a:buChar char="v"/>
            </a:pPr>
            <a:r>
              <a:rPr lang="en-GB" sz="2800" b="1" dirty="0">
                <a:solidFill>
                  <a:srgbClr val="002060"/>
                </a:solidFill>
                <a:latin typeface="Tahoma" panose="020B0604030504040204" pitchFamily="34" charset="0"/>
                <a:ea typeface="Tahoma" panose="020B0604030504040204" pitchFamily="34" charset="0"/>
                <a:cs typeface="Tahoma" panose="020B0604030504040204" pitchFamily="34" charset="0"/>
              </a:rPr>
              <a:t>Zero-shot </a:t>
            </a: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giving instructions without examples</a:t>
            </a:r>
            <a:endPar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fontAlgn="base">
              <a:buFont typeface="Wingdings" panose="05000000000000000000" pitchFamily="2" charset="2"/>
              <a:buChar char="v"/>
            </a:pPr>
            <a:r>
              <a:rPr lang="en-GB" sz="2800" b="1" dirty="0">
                <a:solidFill>
                  <a:srgbClr val="002060"/>
                </a:solidFill>
                <a:latin typeface="Tahoma" panose="020B0604030504040204" pitchFamily="34" charset="0"/>
                <a:ea typeface="Tahoma" panose="020B0604030504040204" pitchFamily="34" charset="0"/>
                <a:cs typeface="Tahoma" panose="020B0604030504040204" pitchFamily="34" charset="0"/>
              </a:rPr>
              <a:t>One/multiple shot </a:t>
            </a: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giving instructions with a single or multiple example(s) so LLM understands what the ideal answer is  </a:t>
            </a:r>
          </a:p>
          <a:p>
            <a:pPr marL="457200" indent="-457200" fontAlgn="base">
              <a:buFont typeface="Wingdings" panose="05000000000000000000" pitchFamily="2" charset="2"/>
              <a:buChar char="v"/>
            </a:pPr>
            <a:r>
              <a:rPr lang="en-GB" sz="2800" b="1" dirty="0">
                <a:solidFill>
                  <a:srgbClr val="002060"/>
                </a:solidFill>
                <a:latin typeface="Tahoma" panose="020B0604030504040204" pitchFamily="34" charset="0"/>
                <a:ea typeface="Tahoma" panose="020B0604030504040204" pitchFamily="34" charset="0"/>
                <a:cs typeface="Tahoma" panose="020B0604030504040204" pitchFamily="34" charset="0"/>
              </a:rPr>
              <a:t>Chain-of-thought </a:t>
            </a: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requesting AI to explain its reasoning  </a:t>
            </a:r>
          </a:p>
          <a:p>
            <a:pPr marL="457200" indent="-457200" fontAlgn="base">
              <a:buFont typeface="Wingdings" panose="05000000000000000000" pitchFamily="2" charset="2"/>
              <a:buChar char="v"/>
            </a:pPr>
            <a:r>
              <a:rPr lang="en-GB" sz="2800" b="1" dirty="0">
                <a:solidFill>
                  <a:srgbClr val="002060"/>
                </a:solidFill>
                <a:latin typeface="Tahoma" panose="020B0604030504040204" pitchFamily="34" charset="0"/>
                <a:ea typeface="Tahoma" panose="020B0604030504040204" pitchFamily="34" charset="0"/>
                <a:cs typeface="Tahoma" panose="020B0604030504040204" pitchFamily="34" charset="0"/>
              </a:rPr>
              <a:t>Iterative </a:t>
            </a: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refining queries during the same session</a:t>
            </a:r>
          </a:p>
          <a:p>
            <a:pPr marL="457200" indent="-457200" fontAlgn="base">
              <a:buFont typeface="Wingdings" panose="05000000000000000000" pitchFamily="2" charset="2"/>
              <a:buChar char="v"/>
            </a:pPr>
            <a:r>
              <a:rPr lang="en-GB" sz="2800" b="1" dirty="0">
                <a:solidFill>
                  <a:srgbClr val="002060"/>
                </a:solidFill>
                <a:latin typeface="Tahoma" panose="020B0604030504040204" pitchFamily="34" charset="0"/>
                <a:ea typeface="Tahoma" panose="020B0604030504040204" pitchFamily="34" charset="0"/>
                <a:cs typeface="Tahoma" panose="020B0604030504040204" pitchFamily="34" charset="0"/>
              </a:rPr>
              <a:t>Negative </a:t>
            </a: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Specifying what the model should not do</a:t>
            </a:r>
          </a:p>
          <a:p>
            <a:pPr marL="457200" indent="-457200" fontAlgn="base">
              <a:buFont typeface="Wingdings" panose="05000000000000000000" pitchFamily="2" charset="2"/>
              <a:buChar char="v"/>
            </a:pPr>
            <a:r>
              <a:rPr lang="en-GB" sz="2800" b="1" dirty="0">
                <a:solidFill>
                  <a:srgbClr val="002060"/>
                </a:solidFill>
                <a:latin typeface="Tahoma" panose="020B0604030504040204" pitchFamily="34" charset="0"/>
                <a:ea typeface="Tahoma" panose="020B0604030504040204" pitchFamily="34" charset="0"/>
                <a:cs typeface="Tahoma" panose="020B0604030504040204" pitchFamily="34" charset="0"/>
              </a:rPr>
              <a:t>Role playing </a:t>
            </a: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instructing AI to adapt a persona to provide a response suitable for the context</a:t>
            </a:r>
          </a:p>
          <a:p>
            <a:pPr marL="285750" indent="-285750">
              <a:lnSpc>
                <a:spcPct val="150000"/>
              </a:lnSpc>
              <a:buFont typeface="Arial" panose="020B0604020202020204" pitchFamily="34" charset="0"/>
              <a:buChar char="•"/>
            </a:pPr>
            <a:endParaRPr lang="en-GB" sz="2400" dirty="0">
              <a:solidFill>
                <a:schemeClr val="dk1"/>
              </a:solidFill>
              <a:latin typeface="Arial"/>
              <a:cs typeface="Arial"/>
            </a:endParaRPr>
          </a:p>
        </p:txBody>
      </p:sp>
      <p:cxnSp>
        <p:nvCxnSpPr>
          <p:cNvPr id="6" name="Straight Connector 5">
            <a:extLst>
              <a:ext uri="{FF2B5EF4-FFF2-40B4-BE49-F238E27FC236}">
                <a16:creationId xmlns:a16="http://schemas.microsoft.com/office/drawing/2014/main" id="{9814C945-AE6E-950C-98A1-2EA435E97B1B}"/>
              </a:ext>
              <a:ext uri="{C183D7F6-B498-43B3-948B-1728B52AA6E4}">
                <adec:decorative xmlns:adec="http://schemas.microsoft.com/office/drawing/2017/decorative" val="1"/>
              </a:ext>
            </a:extLst>
          </p:cNvPr>
          <p:cNvCxnSpPr>
            <a:cxnSpLocks/>
          </p:cNvCxnSpPr>
          <p:nvPr/>
        </p:nvCxnSpPr>
        <p:spPr>
          <a:xfrm>
            <a:off x="1034707" y="1285489"/>
            <a:ext cx="10122586" cy="0"/>
          </a:xfrm>
          <a:prstGeom prst="line">
            <a:avLst/>
          </a:prstGeom>
          <a:ln w="762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38912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05FB1F-CD64-7EE4-B88B-5D25ABE69B00}"/>
              </a:ext>
            </a:extLst>
          </p:cNvPr>
          <p:cNvSpPr>
            <a:spLocks noGrp="1"/>
          </p:cNvSpPr>
          <p:nvPr>
            <p:ph type="sldNum" sz="quarter" idx="12"/>
          </p:nvPr>
        </p:nvSpPr>
        <p:spPr/>
        <p:txBody>
          <a:bodyPr/>
          <a:lstStyle/>
          <a:p>
            <a:fld id="{CC057153-B650-4DEB-B370-79DDCFDCE934}" type="slidenum">
              <a:rPr lang="en-US" smtClean="0"/>
              <a:t>9</a:t>
            </a:fld>
            <a:endParaRPr lang="en-US" dirty="0"/>
          </a:p>
        </p:txBody>
      </p:sp>
      <p:sp>
        <p:nvSpPr>
          <p:cNvPr id="4" name="Title 2">
            <a:extLst>
              <a:ext uri="{FF2B5EF4-FFF2-40B4-BE49-F238E27FC236}">
                <a16:creationId xmlns:a16="http://schemas.microsoft.com/office/drawing/2014/main" id="{59CA1BD4-9EB3-79DC-D651-45F949C10445}"/>
              </a:ext>
            </a:extLst>
          </p:cNvPr>
          <p:cNvSpPr txBox="1">
            <a:spLocks/>
          </p:cNvSpPr>
          <p:nvPr/>
        </p:nvSpPr>
        <p:spPr>
          <a:xfrm>
            <a:off x="1036249" y="555444"/>
            <a:ext cx="10132218" cy="647004"/>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US" dirty="0">
                <a:solidFill>
                  <a:srgbClr val="002060"/>
                </a:solidFill>
              </a:rPr>
              <a:t>One / Multiple-shot prompting</a:t>
            </a:r>
          </a:p>
        </p:txBody>
      </p:sp>
      <p:cxnSp>
        <p:nvCxnSpPr>
          <p:cNvPr id="169" name="Straight Connector 168">
            <a:extLst>
              <a:ext uri="{FF2B5EF4-FFF2-40B4-BE49-F238E27FC236}">
                <a16:creationId xmlns:a16="http://schemas.microsoft.com/office/drawing/2014/main" id="{D111FE4B-DE37-377A-32D1-3E98972B54DD}"/>
              </a:ext>
              <a:ext uri="{C183D7F6-B498-43B3-948B-1728B52AA6E4}">
                <adec:decorative xmlns:adec="http://schemas.microsoft.com/office/drawing/2017/decorative" val="1"/>
              </a:ext>
            </a:extLst>
          </p:cNvPr>
          <p:cNvCxnSpPr>
            <a:cxnSpLocks/>
          </p:cNvCxnSpPr>
          <p:nvPr/>
        </p:nvCxnSpPr>
        <p:spPr>
          <a:xfrm>
            <a:off x="1034707" y="1285489"/>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37" name="TextBox 175">
            <a:extLst>
              <a:ext uri="{FF2B5EF4-FFF2-40B4-BE49-F238E27FC236}">
                <a16:creationId xmlns:a16="http://schemas.microsoft.com/office/drawing/2014/main" id="{4D9C4764-1924-E21C-2395-2CF16D32B8C8}"/>
              </a:ext>
            </a:extLst>
          </p:cNvPr>
          <p:cNvSpPr txBox="1"/>
          <p:nvPr/>
        </p:nvSpPr>
        <p:spPr>
          <a:xfrm>
            <a:off x="917307" y="1521973"/>
            <a:ext cx="6002645" cy="353943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Provide one/two/multiple examples of complete questions and answers</a:t>
            </a:r>
            <a:endPar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The system learns the style of the examples</a:t>
            </a:r>
          </a:p>
          <a:p>
            <a:pPr marL="342900" indent="-342900">
              <a:buFont typeface="Wingdings" panose="05000000000000000000" pitchFamily="2" charset="2"/>
              <a:buChar char="v"/>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When you give it a new question, it gives an answer that follows the same structure</a:t>
            </a:r>
          </a:p>
        </p:txBody>
      </p:sp>
      <p:sp>
        <p:nvSpPr>
          <p:cNvPr id="2" name="TextBox 1">
            <a:extLst>
              <a:ext uri="{FF2B5EF4-FFF2-40B4-BE49-F238E27FC236}">
                <a16:creationId xmlns:a16="http://schemas.microsoft.com/office/drawing/2014/main" id="{78F439F3-598C-61AF-B8D3-428131752748}"/>
              </a:ext>
            </a:extLst>
          </p:cNvPr>
          <p:cNvSpPr txBox="1"/>
          <p:nvPr/>
        </p:nvSpPr>
        <p:spPr>
          <a:xfrm>
            <a:off x="8215278" y="1719848"/>
            <a:ext cx="2620028" cy="2246769"/>
          </a:xfrm>
          <a:prstGeom prst="rect">
            <a:avLst/>
          </a:prstGeom>
          <a:solidFill>
            <a:schemeClr val="accent1">
              <a:hueOff val="0"/>
              <a:satOff val="0"/>
              <a:lumOff val="0"/>
            </a:schemeClr>
          </a:solidFill>
          <a:ln w="22225">
            <a:solidFill>
              <a:schemeClr val="tx1"/>
            </a:solidFill>
          </a:ln>
        </p:spPr>
        <p:txBody>
          <a:bodyPr wrap="square" rtlCol="0">
            <a:spAutoFit/>
          </a:bodyPr>
          <a:lstStyle/>
          <a:p>
            <a:r>
              <a:rPr lang="en-US" sz="2000" b="1" dirty="0">
                <a:solidFill>
                  <a:schemeClr val="bg1"/>
                </a:solidFill>
                <a:latin typeface="Arial Narrow" panose="020B0606020202030204" pitchFamily="34" charset="0"/>
                <a:cs typeface="Arial"/>
              </a:rPr>
              <a:t>Input : What are the challenges of implementing a 4-day working week?</a:t>
            </a:r>
          </a:p>
          <a:p>
            <a:r>
              <a:rPr lang="en-US" sz="2000" b="1" dirty="0">
                <a:solidFill>
                  <a:schemeClr val="bg1"/>
                </a:solidFill>
                <a:latin typeface="Arial Narrow" panose="020B0606020202030204" pitchFamily="34" charset="0"/>
                <a:cs typeface="Arial"/>
              </a:rPr>
              <a:t> </a:t>
            </a:r>
          </a:p>
          <a:p>
            <a:r>
              <a:rPr lang="en-US" sz="2000" b="1" dirty="0">
                <a:solidFill>
                  <a:schemeClr val="bg1"/>
                </a:solidFill>
                <a:latin typeface="Arial Narrow" panose="020B0606020202030204" pitchFamily="34" charset="0"/>
                <a:cs typeface="Arial"/>
              </a:rPr>
              <a:t>Output : ???</a:t>
            </a:r>
          </a:p>
          <a:p>
            <a:endParaRPr lang="en-US" sz="20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155630220"/>
      </p:ext>
    </p:extLst>
  </p:cSld>
  <p:clrMapOvr>
    <a:masterClrMapping/>
  </p:clrMapOvr>
</p:sld>
</file>

<file path=ppt/theme/theme1.xml><?xml version="1.0" encoding="utf-8"?>
<a:theme xmlns:a="http://schemas.openxmlformats.org/drawingml/2006/main" name="VanillaVTI">
  <a:themeElements>
    <a:clrScheme name="VanillaVTI">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VanillaVTI">
      <a:majorFont>
        <a:latin typeface="Neue Haas Grotesk Text Pro"/>
        <a:ea typeface=""/>
        <a:cs typeface=""/>
      </a:majorFont>
      <a:minorFont>
        <a:latin typeface="Neue Haas Grotesk Text Pro"/>
        <a:ea typeface=""/>
        <a:cs typeface=""/>
      </a:minorFont>
    </a:fontScheme>
    <a:fmtScheme name="Vanilla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AACC6CF0-9F86-48CC-9C4E-CA578EE0A0A0}" vid="{3BDE51FE-56D6-4100-AFB5-5B4AEDCE2E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80c7a03-3195-4986-9fd0-29a80b648c2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35B76036A3CA8499D46F0E9295476FF" ma:contentTypeVersion="17" ma:contentTypeDescription="Create a new document." ma:contentTypeScope="" ma:versionID="b0922403db309a1cc36429291872a7aa">
  <xsd:schema xmlns:xsd="http://www.w3.org/2001/XMLSchema" xmlns:xs="http://www.w3.org/2001/XMLSchema" xmlns:p="http://schemas.microsoft.com/office/2006/metadata/properties" xmlns:ns3="680c7a03-3195-4986-9fd0-29a80b648c2f" xmlns:ns4="a93e79af-dcea-413a-ae1f-ab965eaf1f1b" targetNamespace="http://schemas.microsoft.com/office/2006/metadata/properties" ma:root="true" ma:fieldsID="2f5a72c78c586894f8412a0c578113c8" ns3:_="" ns4:_="">
    <xsd:import namespace="680c7a03-3195-4986-9fd0-29a80b648c2f"/>
    <xsd:import namespace="a93e79af-dcea-413a-ae1f-ab965eaf1f1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0c7a03-3195-4986-9fd0-29a80b648c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3e79af-dcea-413a-ae1f-ab965eaf1f1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1B53F0-FE0E-4C4C-84FF-93580062270A}">
  <ds:schemaRefs>
    <ds:schemaRef ds:uri="http://schemas.microsoft.com/office/infopath/2007/PartnerControls"/>
    <ds:schemaRef ds:uri="680c7a03-3195-4986-9fd0-29a80b648c2f"/>
    <ds:schemaRef ds:uri="http://schemas.microsoft.com/office/2006/documentManagement/types"/>
    <ds:schemaRef ds:uri="http://purl.org/dc/elements/1.1/"/>
    <ds:schemaRef ds:uri="http://www.w3.org/XML/1998/namespace"/>
    <ds:schemaRef ds:uri="a93e79af-dcea-413a-ae1f-ab965eaf1f1b"/>
    <ds:schemaRef ds:uri="http://purl.org/dc/dcmitype/"/>
    <ds:schemaRef ds:uri="http://schemas.microsoft.com/office/2006/metadata/propertie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3149A8C3-21EC-4C35-871F-CCC7148089A3}">
  <ds:schemaRefs>
    <ds:schemaRef ds:uri="http://schemas.microsoft.com/sharepoint/v3/contenttype/forms"/>
  </ds:schemaRefs>
</ds:datastoreItem>
</file>

<file path=customXml/itemProps3.xml><?xml version="1.0" encoding="utf-8"?>
<ds:datastoreItem xmlns:ds="http://schemas.openxmlformats.org/officeDocument/2006/customXml" ds:itemID="{A62980AB-1218-4BDC-A6FC-9B7F258BCB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0c7a03-3195-4986-9fd0-29a80b648c2f"/>
    <ds:schemaRef ds:uri="a93e79af-dcea-413a-ae1f-ab965eaf1f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2382</TotalTime>
  <Words>2806</Words>
  <Application>Microsoft Office PowerPoint</Application>
  <PresentationFormat>Widescreen</PresentationFormat>
  <Paragraphs>311</Paragraphs>
  <Slides>21</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Aharoni</vt:lpstr>
      <vt:lpstr>Aptos</vt:lpstr>
      <vt:lpstr>Arial</vt:lpstr>
      <vt:lpstr>Arial Narrow</vt:lpstr>
      <vt:lpstr>Calibri</vt:lpstr>
      <vt:lpstr>Neue Haas Grotesk Text Pro</vt:lpstr>
      <vt:lpstr>Roboto</vt:lpstr>
      <vt:lpstr>Tahoma</vt:lpstr>
      <vt:lpstr>Wingdings</vt:lpstr>
      <vt:lpstr>VanillaVTI</vt:lpstr>
      <vt:lpstr>PowerPoint Presentation</vt:lpstr>
      <vt:lpstr>PowerPoint Presentation</vt:lpstr>
      <vt:lpstr>   </vt:lpstr>
      <vt:lpstr>The search for 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Conventional and AI search - Similarities</vt:lpstr>
      <vt:lpstr>Conventional and AI search - Differences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Janice Fernandes</cp:lastModifiedBy>
  <cp:revision>2628</cp:revision>
  <dcterms:created xsi:type="dcterms:W3CDTF">2024-11-09T16:37:16Z</dcterms:created>
  <dcterms:modified xsi:type="dcterms:W3CDTF">2024-11-29T13:24:11Z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0x010100A35B76036A3CA8499D46F0E9295476FF</vt:lpwstr>
  </property>
</Properties>
</file>