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85" r:id="rId1"/>
    <p:sldMasterId id="2147483690" r:id="rId2"/>
    <p:sldMasterId id="2147483676" r:id="rId3"/>
    <p:sldMasterId id="2147483819" r:id="rId4"/>
    <p:sldMasterId id="2147483832" r:id="rId5"/>
  </p:sldMasterIdLst>
  <p:notesMasterIdLst>
    <p:notesMasterId r:id="rId39"/>
  </p:notesMasterIdLst>
  <p:sldIdLst>
    <p:sldId id="562" r:id="rId6"/>
    <p:sldId id="649" r:id="rId7"/>
    <p:sldId id="708" r:id="rId8"/>
    <p:sldId id="650" r:id="rId9"/>
    <p:sldId id="257" r:id="rId10"/>
    <p:sldId id="647" r:id="rId11"/>
    <p:sldId id="648" r:id="rId12"/>
    <p:sldId id="707" r:id="rId13"/>
    <p:sldId id="709" r:id="rId14"/>
    <p:sldId id="710" r:id="rId15"/>
    <p:sldId id="711" r:id="rId16"/>
    <p:sldId id="713" r:id="rId17"/>
    <p:sldId id="712" r:id="rId18"/>
    <p:sldId id="646" r:id="rId19"/>
    <p:sldId id="630" r:id="rId20"/>
    <p:sldId id="631" r:id="rId21"/>
    <p:sldId id="644" r:id="rId22"/>
    <p:sldId id="638" r:id="rId23"/>
    <p:sldId id="632" r:id="rId24"/>
    <p:sldId id="633" r:id="rId25"/>
    <p:sldId id="635" r:id="rId26"/>
    <p:sldId id="636" r:id="rId27"/>
    <p:sldId id="637" r:id="rId28"/>
    <p:sldId id="643" r:id="rId29"/>
    <p:sldId id="639" r:id="rId30"/>
    <p:sldId id="629" r:id="rId31"/>
    <p:sldId id="640" r:id="rId32"/>
    <p:sldId id="641" r:id="rId33"/>
    <p:sldId id="645" r:id="rId34"/>
    <p:sldId id="642" r:id="rId35"/>
    <p:sldId id="625" r:id="rId36"/>
    <p:sldId id="634" r:id="rId37"/>
    <p:sldId id="344" r:id="rId38"/>
  </p:sldIdLst>
  <p:sldSz cx="12192000" cy="6858000"/>
  <p:notesSz cx="6808788" cy="9940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ice Fernandes" initials="JF" lastIdx="1" clrIdx="0">
    <p:extLst>
      <p:ext uri="{19B8F6BF-5375-455C-9EA6-DF929625EA0E}">
        <p15:presenceInfo xmlns:p15="http://schemas.microsoft.com/office/powerpoint/2012/main" userId="S::fernjan@uwl.ac.uk::e9756176-d0fb-497d-a3b7-b3f151cdbc8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990099"/>
    <a:srgbClr val="CCCCFF"/>
    <a:srgbClr val="CCFFCC"/>
    <a:srgbClr val="FF0066"/>
    <a:srgbClr val="66FFCC"/>
    <a:srgbClr val="FFCCCC"/>
    <a:srgbClr val="00CC00"/>
    <a:srgbClr val="660033"/>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358E58-2AB1-48DF-838C-AD1851B9B41D}" v="5292" dt="2024-10-05T10:18:05.7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5179" autoAdjust="0"/>
  </p:normalViewPr>
  <p:slideViewPr>
    <p:cSldViewPr snapToGrid="0">
      <p:cViewPr varScale="1">
        <p:scale>
          <a:sx n="57" d="100"/>
          <a:sy n="57" d="100"/>
        </p:scale>
        <p:origin x="908" y="36"/>
      </p:cViewPr>
      <p:guideLst/>
    </p:cSldViewPr>
  </p:slideViewPr>
  <p:notesTextViewPr>
    <p:cViewPr>
      <p:scale>
        <a:sx n="1" d="1"/>
        <a:sy n="1" d="1"/>
      </p:scale>
      <p:origin x="0" y="0"/>
    </p:cViewPr>
  </p:notesTextViewPr>
  <p:sorterViewPr>
    <p:cViewPr>
      <p:scale>
        <a:sx n="71" d="100"/>
        <a:sy n="71" d="100"/>
      </p:scale>
      <p:origin x="0" y="-568"/>
    </p:cViewPr>
  </p:sorterViewPr>
  <p:notesViewPr>
    <p:cSldViewPr snapToGrid="0">
      <p:cViewPr varScale="1">
        <p:scale>
          <a:sx n="58" d="100"/>
          <a:sy n="58" d="100"/>
        </p:scale>
        <p:origin x="1968" y="4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71A4A122-6FF8-4783-BF9C-2C43A0C1E676}" type="datetimeFigureOut">
              <a:rPr lang="en-GB" smtClean="0"/>
              <a:t>09/10/2024</a:t>
            </a:fld>
            <a:endParaRPr lang="en-GB"/>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566A9A6F-AF16-4FB1-B380-67F79430009B}" type="slidenum">
              <a:rPr lang="en-GB" smtClean="0"/>
              <a:t>‹#›</a:t>
            </a:fld>
            <a:endParaRPr lang="en-GB"/>
          </a:p>
        </p:txBody>
      </p:sp>
    </p:spTree>
    <p:extLst>
      <p:ext uri="{BB962C8B-B14F-4D97-AF65-F5344CB8AC3E}">
        <p14:creationId xmlns:p14="http://schemas.microsoft.com/office/powerpoint/2010/main" val="3450664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330583-CAE3-4CAA-8035-E50C5AD353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19563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575733" y="2159000"/>
            <a:ext cx="11042651" cy="838200"/>
          </a:xfrm>
        </p:spPr>
        <p:txBody>
          <a:bodyPr/>
          <a:lstStyle>
            <a:lvl1pPr>
              <a:defRPr sz="4000" b="1"/>
            </a:lvl1pPr>
          </a:lstStyle>
          <a:p>
            <a:r>
              <a:rPr lang="en-US"/>
              <a:t>Click to edit Master title style</a:t>
            </a:r>
          </a:p>
        </p:txBody>
      </p:sp>
      <p:sp>
        <p:nvSpPr>
          <p:cNvPr id="6147" name="Rectangle 3"/>
          <p:cNvSpPr>
            <a:spLocks noGrp="1" noChangeArrowheads="1"/>
          </p:cNvSpPr>
          <p:nvPr>
            <p:ph type="subTitle" idx="1"/>
          </p:nvPr>
        </p:nvSpPr>
        <p:spPr>
          <a:xfrm>
            <a:off x="575734" y="4869160"/>
            <a:ext cx="5183717" cy="900000"/>
          </a:xfrm>
        </p:spPr>
        <p:txBody>
          <a:bodyPr/>
          <a:lstStyle>
            <a:lvl1pPr marL="0" indent="0">
              <a:buNone/>
              <a:defRPr sz="2400"/>
            </a:lvl1pPr>
          </a:lstStyle>
          <a:p>
            <a:r>
              <a:rPr lang="en-US"/>
              <a:t>Click to edit Master subtitle style</a:t>
            </a:r>
            <a:endParaRPr lang="en-US" dirty="0"/>
          </a:p>
        </p:txBody>
      </p:sp>
      <p:sp>
        <p:nvSpPr>
          <p:cNvPr id="6148" name="Line 4"/>
          <p:cNvSpPr>
            <a:spLocks noChangeShapeType="1"/>
          </p:cNvSpPr>
          <p:nvPr/>
        </p:nvSpPr>
        <p:spPr bwMode="auto">
          <a:xfrm>
            <a:off x="241301" y="1438275"/>
            <a:ext cx="11707284" cy="0"/>
          </a:xfrm>
          <a:prstGeom prst="line">
            <a:avLst/>
          </a:prstGeom>
          <a:noFill/>
          <a:ln w="9525">
            <a:solidFill>
              <a:schemeClr val="tx1"/>
            </a:solidFill>
            <a:round/>
            <a:headEnd/>
            <a:tailEnd/>
          </a:ln>
          <a:effectLst/>
        </p:spPr>
        <p:txBody>
          <a:bodyPr lIns="0" tIns="0" rIns="0" bIns="0"/>
          <a:lstStyle/>
          <a:p>
            <a:endParaRPr lang="en-GB" sz="1800">
              <a:solidFill>
                <a:srgbClr val="000000"/>
              </a:solidFill>
            </a:endParaRPr>
          </a:p>
        </p:txBody>
      </p:sp>
      <p:pic>
        <p:nvPicPr>
          <p:cNvPr id="8" name="Picture 9" descr="UoL_logo_black RGB"/>
          <p:cNvPicPr>
            <a:picLocks noChangeAspect="1" noChangeArrowheads="1"/>
          </p:cNvPicPr>
          <p:nvPr/>
        </p:nvPicPr>
        <p:blipFill>
          <a:blip r:embed="rId2" cstate="print"/>
          <a:srcRect/>
          <a:stretch>
            <a:fillRect/>
          </a:stretch>
        </p:blipFill>
        <p:spPr bwMode="auto">
          <a:xfrm>
            <a:off x="8829509" y="606426"/>
            <a:ext cx="2880000" cy="617145"/>
          </a:xfrm>
          <a:prstGeom prst="rect">
            <a:avLst/>
          </a:prstGeom>
          <a:noFill/>
        </p:spPr>
      </p:pic>
      <p:pic>
        <p:nvPicPr>
          <p:cNvPr id="10" name="Picture 14" descr="Skills"/>
          <p:cNvPicPr>
            <a:picLocks noChangeAspect="1" noChangeArrowheads="1"/>
          </p:cNvPicPr>
          <p:nvPr/>
        </p:nvPicPr>
        <p:blipFill>
          <a:blip r:embed="rId3" cstate="print"/>
          <a:srcRect/>
          <a:stretch>
            <a:fillRect/>
          </a:stretch>
        </p:blipFill>
        <p:spPr bwMode="auto">
          <a:xfrm>
            <a:off x="569385" y="765175"/>
            <a:ext cx="4320116" cy="442913"/>
          </a:xfrm>
          <a:prstGeom prst="rect">
            <a:avLst/>
          </a:prstGeom>
          <a:noFill/>
          <a:ln w="9525">
            <a:noFill/>
            <a:miter lim="800000"/>
            <a:headEnd/>
            <a:tailEnd/>
          </a:ln>
        </p:spPr>
      </p:pic>
      <p:pic>
        <p:nvPicPr>
          <p:cNvPr id="11" name="Picture 16" descr="Thought bubble"/>
          <p:cNvPicPr>
            <a:picLocks noChangeAspect="1" noChangeArrowheads="1"/>
          </p:cNvPicPr>
          <p:nvPr/>
        </p:nvPicPr>
        <p:blipFill>
          <a:blip r:embed="rId4" cstate="print"/>
          <a:srcRect/>
          <a:stretch>
            <a:fillRect/>
          </a:stretch>
        </p:blipFill>
        <p:spPr bwMode="auto">
          <a:xfrm>
            <a:off x="6938434" y="3475039"/>
            <a:ext cx="4044951" cy="2789237"/>
          </a:xfrm>
          <a:prstGeom prst="rect">
            <a:avLst/>
          </a:prstGeom>
          <a:noFill/>
          <a:ln w="9525">
            <a:noFill/>
            <a:miter lim="800000"/>
            <a:headEnd/>
            <a:tailEnd/>
          </a:ln>
        </p:spPr>
      </p:pic>
      <p:pic>
        <p:nvPicPr>
          <p:cNvPr id="9" name="Picture 5" descr="question"/>
          <p:cNvPicPr>
            <a:picLocks noChangeAspect="1" noChangeArrowheads="1"/>
          </p:cNvPicPr>
          <p:nvPr/>
        </p:nvPicPr>
        <p:blipFill>
          <a:blip r:embed="rId5" cstate="print"/>
          <a:srcRect/>
          <a:stretch>
            <a:fillRect/>
          </a:stretch>
        </p:blipFill>
        <p:spPr bwMode="auto">
          <a:xfrm>
            <a:off x="8659284" y="3759201"/>
            <a:ext cx="895349" cy="1685925"/>
          </a:xfrm>
          <a:prstGeom prst="rect">
            <a:avLst/>
          </a:prstGeom>
          <a:noFill/>
          <a:ln w="9525">
            <a:noFill/>
            <a:miter lim="800000"/>
            <a:headEnd/>
            <a:tailEnd/>
          </a:ln>
        </p:spPr>
      </p:pic>
    </p:spTree>
    <p:extLst>
      <p:ext uri="{BB962C8B-B14F-4D97-AF65-F5344CB8AC3E}">
        <p14:creationId xmlns:p14="http://schemas.microsoft.com/office/powerpoint/2010/main" val="2737586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B0603-4E17-4E69-B1F9-0E41E548742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B848ADE-A18C-492C-A733-2722D89C24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7A4DD8A-C77C-4344-A4CD-9EAEBE523D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9ADE3E0-31C7-465B-A676-0B5281A2AE9D}"/>
              </a:ext>
            </a:extLst>
          </p:cNvPr>
          <p:cNvSpPr>
            <a:spLocks noGrp="1"/>
          </p:cNvSpPr>
          <p:nvPr>
            <p:ph type="dt" sz="half" idx="10"/>
          </p:nvPr>
        </p:nvSpPr>
        <p:spPr/>
        <p:txBody>
          <a:bodyPr/>
          <a:lstStyle/>
          <a:p>
            <a:fld id="{2D932823-4622-4471-A69D-2791EC01A5E8}" type="datetime1">
              <a:rPr lang="en-US" smtClean="0"/>
              <a:t>10/9/2024</a:t>
            </a:fld>
            <a:endParaRPr lang="en-GB"/>
          </a:p>
        </p:txBody>
      </p:sp>
      <p:sp>
        <p:nvSpPr>
          <p:cNvPr id="6" name="Footer Placeholder 5">
            <a:extLst>
              <a:ext uri="{FF2B5EF4-FFF2-40B4-BE49-F238E27FC236}">
                <a16:creationId xmlns:a16="http://schemas.microsoft.com/office/drawing/2014/main" id="{5E7377C6-A5A1-47D5-81AF-0446FD23FD7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3CF4BCC-2996-4DE0-8022-120EF113C77E}"/>
              </a:ext>
            </a:extLst>
          </p:cNvPr>
          <p:cNvSpPr>
            <a:spLocks noGrp="1"/>
          </p:cNvSpPr>
          <p:nvPr>
            <p:ph type="sldNum" sz="quarter" idx="12"/>
          </p:nvPr>
        </p:nvSpPr>
        <p:spPr/>
        <p:txBody>
          <a:bodyPr/>
          <a:lstStyle/>
          <a:p>
            <a:fld id="{10B37B4D-B1ED-498C-8838-3D6A4F27AD60}" type="slidenum">
              <a:rPr lang="en-GB" smtClean="0"/>
              <a:t>‹#›</a:t>
            </a:fld>
            <a:endParaRPr lang="en-GB"/>
          </a:p>
        </p:txBody>
      </p:sp>
    </p:spTree>
    <p:extLst>
      <p:ext uri="{BB962C8B-B14F-4D97-AF65-F5344CB8AC3E}">
        <p14:creationId xmlns:p14="http://schemas.microsoft.com/office/powerpoint/2010/main" val="3215981122"/>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47E71-0276-4E21-AED4-3D68C7AB9FD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8A04F8E-8422-4D65-8638-BC619BEA26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9706D0-68B6-4584-9104-43FABFDD86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4DD8987-1BDF-450D-9E28-8842D5E504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967F2F-A661-455F-B665-06BC4159E5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6711757-2C41-4E0E-8B8E-53B5C674A8D4}"/>
              </a:ext>
            </a:extLst>
          </p:cNvPr>
          <p:cNvSpPr>
            <a:spLocks noGrp="1"/>
          </p:cNvSpPr>
          <p:nvPr>
            <p:ph type="dt" sz="half" idx="10"/>
          </p:nvPr>
        </p:nvSpPr>
        <p:spPr/>
        <p:txBody>
          <a:bodyPr/>
          <a:lstStyle/>
          <a:p>
            <a:fld id="{E7A4E659-6C99-4810-A5FC-7C3459DEE400}" type="datetime1">
              <a:rPr lang="en-US" smtClean="0"/>
              <a:t>10/9/2024</a:t>
            </a:fld>
            <a:endParaRPr lang="en-GB"/>
          </a:p>
        </p:txBody>
      </p:sp>
      <p:sp>
        <p:nvSpPr>
          <p:cNvPr id="8" name="Footer Placeholder 7">
            <a:extLst>
              <a:ext uri="{FF2B5EF4-FFF2-40B4-BE49-F238E27FC236}">
                <a16:creationId xmlns:a16="http://schemas.microsoft.com/office/drawing/2014/main" id="{7E6FDE04-55D9-4B25-99DC-B90977D7E99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BB3EB46-248C-4AE2-8697-C04D94BB01B4}"/>
              </a:ext>
            </a:extLst>
          </p:cNvPr>
          <p:cNvSpPr>
            <a:spLocks noGrp="1"/>
          </p:cNvSpPr>
          <p:nvPr>
            <p:ph type="sldNum" sz="quarter" idx="12"/>
          </p:nvPr>
        </p:nvSpPr>
        <p:spPr/>
        <p:txBody>
          <a:bodyPr/>
          <a:lstStyle/>
          <a:p>
            <a:fld id="{10B37B4D-B1ED-498C-8838-3D6A4F27AD60}" type="slidenum">
              <a:rPr lang="en-GB" smtClean="0"/>
              <a:t>‹#›</a:t>
            </a:fld>
            <a:endParaRPr lang="en-GB"/>
          </a:p>
        </p:txBody>
      </p:sp>
    </p:spTree>
    <p:extLst>
      <p:ext uri="{BB962C8B-B14F-4D97-AF65-F5344CB8AC3E}">
        <p14:creationId xmlns:p14="http://schemas.microsoft.com/office/powerpoint/2010/main" val="1970442789"/>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747F6-E279-4A29-90DC-077F9EDCC82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D654110-6BF9-45A8-BF8F-82728286A22B}"/>
              </a:ext>
            </a:extLst>
          </p:cNvPr>
          <p:cNvSpPr>
            <a:spLocks noGrp="1"/>
          </p:cNvSpPr>
          <p:nvPr>
            <p:ph type="dt" sz="half" idx="10"/>
          </p:nvPr>
        </p:nvSpPr>
        <p:spPr/>
        <p:txBody>
          <a:bodyPr/>
          <a:lstStyle/>
          <a:p>
            <a:fld id="{3A723AB8-6712-4CC0-B776-CFFBAA8CCCBA}" type="datetime1">
              <a:rPr lang="en-US" smtClean="0"/>
              <a:t>10/9/2024</a:t>
            </a:fld>
            <a:endParaRPr lang="en-GB"/>
          </a:p>
        </p:txBody>
      </p:sp>
      <p:sp>
        <p:nvSpPr>
          <p:cNvPr id="4" name="Footer Placeholder 3">
            <a:extLst>
              <a:ext uri="{FF2B5EF4-FFF2-40B4-BE49-F238E27FC236}">
                <a16:creationId xmlns:a16="http://schemas.microsoft.com/office/drawing/2014/main" id="{A666D97B-FAD8-49F8-9068-F412919E762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453C998-AE74-4E51-ADEA-5110300257E5}"/>
              </a:ext>
            </a:extLst>
          </p:cNvPr>
          <p:cNvSpPr>
            <a:spLocks noGrp="1"/>
          </p:cNvSpPr>
          <p:nvPr>
            <p:ph type="sldNum" sz="quarter" idx="12"/>
          </p:nvPr>
        </p:nvSpPr>
        <p:spPr/>
        <p:txBody>
          <a:bodyPr/>
          <a:lstStyle/>
          <a:p>
            <a:fld id="{10B37B4D-B1ED-498C-8838-3D6A4F27AD60}" type="slidenum">
              <a:rPr lang="en-GB" smtClean="0"/>
              <a:t>‹#›</a:t>
            </a:fld>
            <a:endParaRPr lang="en-GB"/>
          </a:p>
        </p:txBody>
      </p:sp>
    </p:spTree>
    <p:extLst>
      <p:ext uri="{BB962C8B-B14F-4D97-AF65-F5344CB8AC3E}">
        <p14:creationId xmlns:p14="http://schemas.microsoft.com/office/powerpoint/2010/main" val="1852928298"/>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79771F-2E3F-4E76-A28B-16E38FAC6FF9}"/>
              </a:ext>
            </a:extLst>
          </p:cNvPr>
          <p:cNvSpPr>
            <a:spLocks noGrp="1"/>
          </p:cNvSpPr>
          <p:nvPr>
            <p:ph type="dt" sz="half" idx="10"/>
          </p:nvPr>
        </p:nvSpPr>
        <p:spPr/>
        <p:txBody>
          <a:bodyPr/>
          <a:lstStyle/>
          <a:p>
            <a:fld id="{3EE4022F-D528-4AB6-B4A9-A6D3DDF79765}" type="datetime1">
              <a:rPr lang="en-US" smtClean="0"/>
              <a:t>10/9/2024</a:t>
            </a:fld>
            <a:endParaRPr lang="en-GB"/>
          </a:p>
        </p:txBody>
      </p:sp>
      <p:sp>
        <p:nvSpPr>
          <p:cNvPr id="3" name="Footer Placeholder 2">
            <a:extLst>
              <a:ext uri="{FF2B5EF4-FFF2-40B4-BE49-F238E27FC236}">
                <a16:creationId xmlns:a16="http://schemas.microsoft.com/office/drawing/2014/main" id="{C00CD126-7193-48AA-A3DB-054C49AC4FD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5BBBF1F-D502-401C-99E3-C21C361B366A}"/>
              </a:ext>
            </a:extLst>
          </p:cNvPr>
          <p:cNvSpPr>
            <a:spLocks noGrp="1"/>
          </p:cNvSpPr>
          <p:nvPr>
            <p:ph type="sldNum" sz="quarter" idx="12"/>
          </p:nvPr>
        </p:nvSpPr>
        <p:spPr/>
        <p:txBody>
          <a:bodyPr/>
          <a:lstStyle/>
          <a:p>
            <a:fld id="{10B37B4D-B1ED-498C-8838-3D6A4F27AD60}" type="slidenum">
              <a:rPr lang="en-GB" smtClean="0"/>
              <a:t>‹#›</a:t>
            </a:fld>
            <a:endParaRPr lang="en-GB"/>
          </a:p>
        </p:txBody>
      </p:sp>
    </p:spTree>
    <p:extLst>
      <p:ext uri="{BB962C8B-B14F-4D97-AF65-F5344CB8AC3E}">
        <p14:creationId xmlns:p14="http://schemas.microsoft.com/office/powerpoint/2010/main" val="3170387373"/>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EC17B-5B14-4605-AD9B-93015A9DE2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F6AC434-EBDB-4E0E-A1D0-6259DA8991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8AEEA05-45E4-47CC-B6E8-2030548C1A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ED3D26-1028-4D10-8A3D-49CEC0688B58}"/>
              </a:ext>
            </a:extLst>
          </p:cNvPr>
          <p:cNvSpPr>
            <a:spLocks noGrp="1"/>
          </p:cNvSpPr>
          <p:nvPr>
            <p:ph type="dt" sz="half" idx="10"/>
          </p:nvPr>
        </p:nvSpPr>
        <p:spPr/>
        <p:txBody>
          <a:bodyPr/>
          <a:lstStyle/>
          <a:p>
            <a:fld id="{DF593EF7-AD77-4C3B-BA7F-230FF87FBCCD}" type="datetime1">
              <a:rPr lang="en-US" smtClean="0"/>
              <a:t>10/9/2024</a:t>
            </a:fld>
            <a:endParaRPr lang="en-GB"/>
          </a:p>
        </p:txBody>
      </p:sp>
      <p:sp>
        <p:nvSpPr>
          <p:cNvPr id="6" name="Footer Placeholder 5">
            <a:extLst>
              <a:ext uri="{FF2B5EF4-FFF2-40B4-BE49-F238E27FC236}">
                <a16:creationId xmlns:a16="http://schemas.microsoft.com/office/drawing/2014/main" id="{C80C36CA-9BFA-405C-972D-FE5C4F2B486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6DE900-576F-4BEB-ADF4-EBDB2304FDF6}"/>
              </a:ext>
            </a:extLst>
          </p:cNvPr>
          <p:cNvSpPr>
            <a:spLocks noGrp="1"/>
          </p:cNvSpPr>
          <p:nvPr>
            <p:ph type="sldNum" sz="quarter" idx="12"/>
          </p:nvPr>
        </p:nvSpPr>
        <p:spPr/>
        <p:txBody>
          <a:bodyPr/>
          <a:lstStyle/>
          <a:p>
            <a:fld id="{10B37B4D-B1ED-498C-8838-3D6A4F27AD60}" type="slidenum">
              <a:rPr lang="en-GB" smtClean="0"/>
              <a:t>‹#›</a:t>
            </a:fld>
            <a:endParaRPr lang="en-GB"/>
          </a:p>
        </p:txBody>
      </p:sp>
    </p:spTree>
    <p:extLst>
      <p:ext uri="{BB962C8B-B14F-4D97-AF65-F5344CB8AC3E}">
        <p14:creationId xmlns:p14="http://schemas.microsoft.com/office/powerpoint/2010/main" val="47461260"/>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9F84F-914C-4ABE-A6EA-F467698D23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3B5774-1271-43BE-A14D-C105CEDA9A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7A7513A-C139-41AA-9142-D0F2E20BDA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F03304-D4D3-463D-9D38-976DABCE2B25}"/>
              </a:ext>
            </a:extLst>
          </p:cNvPr>
          <p:cNvSpPr>
            <a:spLocks noGrp="1"/>
          </p:cNvSpPr>
          <p:nvPr>
            <p:ph type="dt" sz="half" idx="10"/>
          </p:nvPr>
        </p:nvSpPr>
        <p:spPr/>
        <p:txBody>
          <a:bodyPr/>
          <a:lstStyle/>
          <a:p>
            <a:fld id="{91C84305-75B2-4F5A-96BE-530E1B6D0A38}" type="datetime1">
              <a:rPr lang="en-US" smtClean="0"/>
              <a:t>10/9/2024</a:t>
            </a:fld>
            <a:endParaRPr lang="en-GB"/>
          </a:p>
        </p:txBody>
      </p:sp>
      <p:sp>
        <p:nvSpPr>
          <p:cNvPr id="6" name="Footer Placeholder 5">
            <a:extLst>
              <a:ext uri="{FF2B5EF4-FFF2-40B4-BE49-F238E27FC236}">
                <a16:creationId xmlns:a16="http://schemas.microsoft.com/office/drawing/2014/main" id="{40498AC0-B926-43C9-8707-B1EC9A4CCC3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07D12A8-0339-412F-AA18-32F786864F07}"/>
              </a:ext>
            </a:extLst>
          </p:cNvPr>
          <p:cNvSpPr>
            <a:spLocks noGrp="1"/>
          </p:cNvSpPr>
          <p:nvPr>
            <p:ph type="sldNum" sz="quarter" idx="12"/>
          </p:nvPr>
        </p:nvSpPr>
        <p:spPr/>
        <p:txBody>
          <a:bodyPr/>
          <a:lstStyle/>
          <a:p>
            <a:fld id="{10B37B4D-B1ED-498C-8838-3D6A4F27AD60}" type="slidenum">
              <a:rPr lang="en-GB" smtClean="0"/>
              <a:t>‹#›</a:t>
            </a:fld>
            <a:endParaRPr lang="en-GB"/>
          </a:p>
        </p:txBody>
      </p:sp>
    </p:spTree>
    <p:extLst>
      <p:ext uri="{BB962C8B-B14F-4D97-AF65-F5344CB8AC3E}">
        <p14:creationId xmlns:p14="http://schemas.microsoft.com/office/powerpoint/2010/main" val="2244925900"/>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D76FF-41EE-47A2-95D9-6E2B7702342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8DF09B1-C903-4CEC-B735-9C44DB75BD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DA34FC-D110-4906-A13B-537DA49189DC}"/>
              </a:ext>
            </a:extLst>
          </p:cNvPr>
          <p:cNvSpPr>
            <a:spLocks noGrp="1"/>
          </p:cNvSpPr>
          <p:nvPr>
            <p:ph type="dt" sz="half" idx="10"/>
          </p:nvPr>
        </p:nvSpPr>
        <p:spPr/>
        <p:txBody>
          <a:bodyPr/>
          <a:lstStyle/>
          <a:p>
            <a:fld id="{37C1F84D-653B-4956-8BC5-DB4CEA381098}" type="datetime1">
              <a:rPr lang="en-US" smtClean="0"/>
              <a:t>10/9/2024</a:t>
            </a:fld>
            <a:endParaRPr lang="en-GB"/>
          </a:p>
        </p:txBody>
      </p:sp>
      <p:sp>
        <p:nvSpPr>
          <p:cNvPr id="5" name="Footer Placeholder 4">
            <a:extLst>
              <a:ext uri="{FF2B5EF4-FFF2-40B4-BE49-F238E27FC236}">
                <a16:creationId xmlns:a16="http://schemas.microsoft.com/office/drawing/2014/main" id="{3579AD77-508D-420F-8379-9F34F20A0B3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4480B02-E4D9-436E-8253-02ACC9BE3CDB}"/>
              </a:ext>
            </a:extLst>
          </p:cNvPr>
          <p:cNvSpPr>
            <a:spLocks noGrp="1"/>
          </p:cNvSpPr>
          <p:nvPr>
            <p:ph type="sldNum" sz="quarter" idx="12"/>
          </p:nvPr>
        </p:nvSpPr>
        <p:spPr/>
        <p:txBody>
          <a:bodyPr/>
          <a:lstStyle/>
          <a:p>
            <a:fld id="{10B37B4D-B1ED-498C-8838-3D6A4F27AD60}" type="slidenum">
              <a:rPr lang="en-GB" smtClean="0"/>
              <a:t>‹#›</a:t>
            </a:fld>
            <a:endParaRPr lang="en-GB"/>
          </a:p>
        </p:txBody>
      </p:sp>
    </p:spTree>
    <p:extLst>
      <p:ext uri="{BB962C8B-B14F-4D97-AF65-F5344CB8AC3E}">
        <p14:creationId xmlns:p14="http://schemas.microsoft.com/office/powerpoint/2010/main" val="638334882"/>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52B52F-4516-4B7D-8C6F-9B831D7AB73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8AFF86B-2967-4D77-8564-8B97CBD3F8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4F4EF0-D808-43A4-832F-AE3EC4659F3A}"/>
              </a:ext>
            </a:extLst>
          </p:cNvPr>
          <p:cNvSpPr>
            <a:spLocks noGrp="1"/>
          </p:cNvSpPr>
          <p:nvPr>
            <p:ph type="dt" sz="half" idx="10"/>
          </p:nvPr>
        </p:nvSpPr>
        <p:spPr/>
        <p:txBody>
          <a:bodyPr/>
          <a:lstStyle/>
          <a:p>
            <a:fld id="{2CE554DD-F752-4BCA-B4C0-B7098828B6B0}" type="datetime1">
              <a:rPr lang="en-US" smtClean="0"/>
              <a:t>10/9/2024</a:t>
            </a:fld>
            <a:endParaRPr lang="en-GB"/>
          </a:p>
        </p:txBody>
      </p:sp>
      <p:sp>
        <p:nvSpPr>
          <p:cNvPr id="5" name="Footer Placeholder 4">
            <a:extLst>
              <a:ext uri="{FF2B5EF4-FFF2-40B4-BE49-F238E27FC236}">
                <a16:creationId xmlns:a16="http://schemas.microsoft.com/office/drawing/2014/main" id="{1D6BD3B9-F3D9-4987-B390-57BB1D6F8C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338465-6052-4F6A-9B3F-14AF219FFB5B}"/>
              </a:ext>
            </a:extLst>
          </p:cNvPr>
          <p:cNvSpPr>
            <a:spLocks noGrp="1"/>
          </p:cNvSpPr>
          <p:nvPr>
            <p:ph type="sldNum" sz="quarter" idx="12"/>
          </p:nvPr>
        </p:nvSpPr>
        <p:spPr/>
        <p:txBody>
          <a:bodyPr/>
          <a:lstStyle/>
          <a:p>
            <a:fld id="{10B37B4D-B1ED-498C-8838-3D6A4F27AD60}" type="slidenum">
              <a:rPr lang="en-GB" smtClean="0"/>
              <a:t>‹#›</a:t>
            </a:fld>
            <a:endParaRPr lang="en-GB"/>
          </a:p>
        </p:txBody>
      </p:sp>
    </p:spTree>
    <p:extLst>
      <p:ext uri="{BB962C8B-B14F-4D97-AF65-F5344CB8AC3E}">
        <p14:creationId xmlns:p14="http://schemas.microsoft.com/office/powerpoint/2010/main" val="3393470277"/>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32C9764-46B0-449D-8B7B-277797F3E0FC}" type="datetime1">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0E792-1772-4E74-955D-98F73C6AD9D7}" type="slidenum">
              <a:rPr lang="en-US" smtClean="0"/>
              <a:pPr/>
              <a:t>‹#›</a:t>
            </a:fld>
            <a:endParaRPr lang="en-US"/>
          </a:p>
        </p:txBody>
      </p:sp>
    </p:spTree>
    <p:extLst>
      <p:ext uri="{BB962C8B-B14F-4D97-AF65-F5344CB8AC3E}">
        <p14:creationId xmlns:p14="http://schemas.microsoft.com/office/powerpoint/2010/main" val="21464647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8CBC9B-4A0E-4277-8E1D-EC0B2841ECB1}" type="datetime1">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0E792-1772-4E74-955D-98F73C6AD9D7}" type="slidenum">
              <a:rPr lang="en-US" smtClean="0"/>
              <a:pPr/>
              <a:t>‹#›</a:t>
            </a:fld>
            <a:endParaRPr lang="en-US"/>
          </a:p>
        </p:txBody>
      </p:sp>
    </p:spTree>
    <p:extLst>
      <p:ext uri="{BB962C8B-B14F-4D97-AF65-F5344CB8AC3E}">
        <p14:creationId xmlns:p14="http://schemas.microsoft.com/office/powerpoint/2010/main" val="177874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162823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C1A291-7892-4BA8-9D31-4ECF9A987741}" type="datetime1">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0E792-1772-4E74-955D-98F73C6AD9D7}" type="slidenum">
              <a:rPr lang="en-US" smtClean="0"/>
              <a:pPr/>
              <a:t>‹#›</a:t>
            </a:fld>
            <a:endParaRPr lang="en-US"/>
          </a:p>
        </p:txBody>
      </p:sp>
    </p:spTree>
    <p:extLst>
      <p:ext uri="{BB962C8B-B14F-4D97-AF65-F5344CB8AC3E}">
        <p14:creationId xmlns:p14="http://schemas.microsoft.com/office/powerpoint/2010/main" val="11080027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1628BE6-6273-43F6-9DAA-B1F3BCA0DE6A}" type="datetime1">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E0E792-1772-4E74-955D-98F73C6AD9D7}" type="slidenum">
              <a:rPr lang="en-US" smtClean="0"/>
              <a:pPr/>
              <a:t>‹#›</a:t>
            </a:fld>
            <a:endParaRPr lang="en-US"/>
          </a:p>
        </p:txBody>
      </p:sp>
    </p:spTree>
    <p:extLst>
      <p:ext uri="{BB962C8B-B14F-4D97-AF65-F5344CB8AC3E}">
        <p14:creationId xmlns:p14="http://schemas.microsoft.com/office/powerpoint/2010/main" val="39366057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971A1A-7C97-47D4-9A3D-21302F974C9F}" type="datetime1">
              <a:rPr lang="en-US" smtClean="0"/>
              <a:t>10/9/2024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E0E792-1772-4E74-955D-98F73C6AD9D7}" type="slidenum">
              <a:rPr lang="en-US" smtClean="0"/>
              <a:pPr/>
              <a:t>‹#›</a:t>
            </a:fld>
            <a:endParaRPr lang="en-US"/>
          </a:p>
        </p:txBody>
      </p:sp>
    </p:spTree>
    <p:extLst>
      <p:ext uri="{BB962C8B-B14F-4D97-AF65-F5344CB8AC3E}">
        <p14:creationId xmlns:p14="http://schemas.microsoft.com/office/powerpoint/2010/main" val="39621906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58D7479-72CE-410D-B14A-14BFFC8A11D5}" type="datetime1">
              <a:rPr lang="en-US" smtClean="0"/>
              <a:t>10/9/2024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E0E792-1772-4E74-955D-98F73C6AD9D7}" type="slidenum">
              <a:rPr lang="en-US" smtClean="0"/>
              <a:pPr/>
              <a:t>‹#›</a:t>
            </a:fld>
            <a:endParaRPr lang="en-US"/>
          </a:p>
        </p:txBody>
      </p:sp>
    </p:spTree>
    <p:extLst>
      <p:ext uri="{BB962C8B-B14F-4D97-AF65-F5344CB8AC3E}">
        <p14:creationId xmlns:p14="http://schemas.microsoft.com/office/powerpoint/2010/main" val="38434064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FEBAA8-07EF-4690-A016-A0A008E5C6BE}" type="datetime1">
              <a:rPr lang="en-US" smtClean="0"/>
              <a:t>10/9/2024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E0E792-1772-4E74-955D-98F73C6AD9D7}" type="slidenum">
              <a:rPr lang="en-US" smtClean="0"/>
              <a:pPr/>
              <a:t>‹#›</a:t>
            </a:fld>
            <a:endParaRPr lang="en-US"/>
          </a:p>
        </p:txBody>
      </p:sp>
    </p:spTree>
    <p:extLst>
      <p:ext uri="{BB962C8B-B14F-4D97-AF65-F5344CB8AC3E}">
        <p14:creationId xmlns:p14="http://schemas.microsoft.com/office/powerpoint/2010/main" val="38118777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8A8C4E5-086D-4881-9640-9F22D8935180}" type="datetime1">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E0E792-1772-4E74-955D-98F73C6AD9D7}" type="slidenum">
              <a:rPr lang="en-US" smtClean="0"/>
              <a:pPr/>
              <a:t>‹#›</a:t>
            </a:fld>
            <a:endParaRPr lang="en-US"/>
          </a:p>
        </p:txBody>
      </p:sp>
    </p:spTree>
    <p:extLst>
      <p:ext uri="{BB962C8B-B14F-4D97-AF65-F5344CB8AC3E}">
        <p14:creationId xmlns:p14="http://schemas.microsoft.com/office/powerpoint/2010/main" val="38059059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7EC876C-A223-4F62-88FE-EA39D5203EA7}" type="datetime1">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E0E792-1772-4E74-955D-98F73C6AD9D7}" type="slidenum">
              <a:rPr lang="en-US" smtClean="0"/>
              <a:pPr/>
              <a:t>‹#›</a:t>
            </a:fld>
            <a:endParaRPr lang="en-US"/>
          </a:p>
        </p:txBody>
      </p:sp>
    </p:spTree>
    <p:extLst>
      <p:ext uri="{BB962C8B-B14F-4D97-AF65-F5344CB8AC3E}">
        <p14:creationId xmlns:p14="http://schemas.microsoft.com/office/powerpoint/2010/main" val="20105148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B8869E-D5E2-4C9F-B97D-83D46B16B79D}" type="datetime1">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0E792-1772-4E74-955D-98F73C6AD9D7}" type="slidenum">
              <a:rPr lang="en-US" smtClean="0"/>
              <a:pPr/>
              <a:t>‹#›</a:t>
            </a:fld>
            <a:endParaRPr lang="en-US"/>
          </a:p>
        </p:txBody>
      </p:sp>
    </p:spTree>
    <p:extLst>
      <p:ext uri="{BB962C8B-B14F-4D97-AF65-F5344CB8AC3E}">
        <p14:creationId xmlns:p14="http://schemas.microsoft.com/office/powerpoint/2010/main" val="19408132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6C05FB-B4C9-4050-8533-8130C4AA8475}" type="datetime1">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0E792-1772-4E74-955D-98F73C6AD9D7}" type="slidenum">
              <a:rPr lang="en-US" smtClean="0"/>
              <a:pPr/>
              <a:t>‹#›</a:t>
            </a:fld>
            <a:endParaRPr lang="en-US"/>
          </a:p>
        </p:txBody>
      </p:sp>
    </p:spTree>
    <p:extLst>
      <p:ext uri="{BB962C8B-B14F-4D97-AF65-F5344CB8AC3E}">
        <p14:creationId xmlns:p14="http://schemas.microsoft.com/office/powerpoint/2010/main" val="1327289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A64E61A-0351-2F41-863C-A000997FE02F}"/>
              </a:ext>
            </a:extLst>
          </p:cNvPr>
          <p:cNvGrpSpPr/>
          <p:nvPr userDrawn="1"/>
        </p:nvGrpSpPr>
        <p:grpSpPr>
          <a:xfrm>
            <a:off x="0" y="0"/>
            <a:ext cx="12192000" cy="6858000"/>
            <a:chOff x="0" y="0"/>
            <a:chExt cx="9144000" cy="5143500"/>
          </a:xfrm>
        </p:grpSpPr>
        <p:pic>
          <p:nvPicPr>
            <p:cNvPr id="17" name="Picture 16">
              <a:extLst>
                <a:ext uri="{FF2B5EF4-FFF2-40B4-BE49-F238E27FC236}">
                  <a16:creationId xmlns:a16="http://schemas.microsoft.com/office/drawing/2014/main" id="{81EE7C19-C590-7B4F-A3B4-CE9FFB3ABF7D}"/>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18" name="Picture 17" descr="UWL PP template gradient.png">
              <a:extLst>
                <a:ext uri="{FF2B5EF4-FFF2-40B4-BE49-F238E27FC236}">
                  <a16:creationId xmlns:a16="http://schemas.microsoft.com/office/drawing/2014/main" id="{EC5153E7-7A17-8249-8FB1-13331859B2F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6407113" cy="3604001"/>
            </a:xfrm>
            <a:prstGeom prst="rect">
              <a:avLst/>
            </a:prstGeom>
          </p:spPr>
        </p:pic>
        <p:pic>
          <p:nvPicPr>
            <p:cNvPr id="19" name="Picture 18" descr="UWL+Career Universit#77A859.png">
              <a:extLst>
                <a:ext uri="{FF2B5EF4-FFF2-40B4-BE49-F238E27FC236}">
                  <a16:creationId xmlns:a16="http://schemas.microsoft.com/office/drawing/2014/main" id="{B162ABDF-6776-7D4D-80AC-C67ACDB6304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05253" y="266215"/>
              <a:ext cx="2401812" cy="540408"/>
            </a:xfrm>
            <a:prstGeom prst="rect">
              <a:avLst/>
            </a:prstGeom>
          </p:spPr>
        </p:pic>
      </p:grpSp>
      <p:pic>
        <p:nvPicPr>
          <p:cNvPr id="20" name="Content Placeholder 3">
            <a:extLst>
              <a:ext uri="{FF2B5EF4-FFF2-40B4-BE49-F238E27FC236}">
                <a16:creationId xmlns:a16="http://schemas.microsoft.com/office/drawing/2014/main" id="{912739EC-CDCD-554E-B899-3F587621FE1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61252" y="4137439"/>
            <a:ext cx="10446195" cy="1139840"/>
          </a:xfrm>
          <a:prstGeom prst="rect">
            <a:avLst/>
          </a:prstGeom>
        </p:spPr>
      </p:pic>
      <p:sp>
        <p:nvSpPr>
          <p:cNvPr id="2" name="Title 1">
            <a:extLst>
              <a:ext uri="{FF2B5EF4-FFF2-40B4-BE49-F238E27FC236}">
                <a16:creationId xmlns:a16="http://schemas.microsoft.com/office/drawing/2014/main" id="{48F44F37-70BE-1D4B-9AE4-D9EA462D3F40}"/>
              </a:ext>
            </a:extLst>
          </p:cNvPr>
          <p:cNvSpPr>
            <a:spLocks noGrp="1"/>
          </p:cNvSpPr>
          <p:nvPr>
            <p:ph type="ctrTitle"/>
          </p:nvPr>
        </p:nvSpPr>
        <p:spPr>
          <a:xfrm>
            <a:off x="1056218" y="4195481"/>
            <a:ext cx="9611783" cy="700492"/>
          </a:xfrm>
        </p:spPr>
        <p:txBody>
          <a:bodyPr anchor="b">
            <a:normAutofit/>
          </a:bodyPr>
          <a:lstStyle>
            <a:lvl1pPr algn="l">
              <a:defRPr sz="3200">
                <a:solidFill>
                  <a:schemeClr val="bg1"/>
                </a:solidFill>
              </a:defRPr>
            </a:lvl1pPr>
          </a:lstStyle>
          <a:p>
            <a:r>
              <a:rPr lang="en-GB"/>
              <a:t>Click to edit Master title style</a:t>
            </a:r>
            <a:endParaRPr lang="en-US"/>
          </a:p>
        </p:txBody>
      </p:sp>
      <p:sp>
        <p:nvSpPr>
          <p:cNvPr id="13" name="Slide Number Placeholder 5">
            <a:extLst>
              <a:ext uri="{FF2B5EF4-FFF2-40B4-BE49-F238E27FC236}">
                <a16:creationId xmlns:a16="http://schemas.microsoft.com/office/drawing/2014/main" id="{DC4302F0-B825-8A40-AA55-580443C66BC9}"/>
              </a:ext>
            </a:extLst>
          </p:cNvPr>
          <p:cNvSpPr>
            <a:spLocks noGrp="1"/>
          </p:cNvSpPr>
          <p:nvPr>
            <p:ph type="sldNum" sz="quarter" idx="4"/>
          </p:nvPr>
        </p:nvSpPr>
        <p:spPr>
          <a:xfrm>
            <a:off x="8305801" y="6356938"/>
            <a:ext cx="2829983" cy="365125"/>
          </a:xfrm>
          <a:prstGeom prst="rect">
            <a:avLst/>
          </a:prstGeom>
        </p:spPr>
        <p:txBody>
          <a:bodyPr vert="horz" lIns="0" tIns="45720" rIns="0" bIns="45720" rtlCol="0" anchor="ctr"/>
          <a:lstStyle>
            <a:lvl1pPr algn="r">
              <a:defRPr sz="1200" b="0" i="0">
                <a:solidFill>
                  <a:schemeClr val="bg1"/>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14" name="Footer Placeholder 4">
            <a:extLst>
              <a:ext uri="{FF2B5EF4-FFF2-40B4-BE49-F238E27FC236}">
                <a16:creationId xmlns:a16="http://schemas.microsoft.com/office/drawing/2014/main" id="{988375C5-8565-6F43-B5AD-EA5B08292645}"/>
              </a:ext>
            </a:extLst>
          </p:cNvPr>
          <p:cNvSpPr>
            <a:spLocks noGrp="1"/>
          </p:cNvSpPr>
          <p:nvPr>
            <p:ph type="ftr" sz="quarter" idx="3"/>
          </p:nvPr>
        </p:nvSpPr>
        <p:spPr>
          <a:xfrm>
            <a:off x="1065312" y="6356351"/>
            <a:ext cx="7088089" cy="366183"/>
          </a:xfrm>
          <a:prstGeom prst="rect">
            <a:avLst/>
          </a:prstGeom>
        </p:spPr>
        <p:txBody>
          <a:bodyPr vert="horz" lIns="0" tIns="45720" rIns="0" bIns="45720" rtlCol="0" anchor="ctr"/>
          <a:lstStyle>
            <a:lvl1pPr marL="228594" indent="-228594" algn="ctr">
              <a:buFont typeface="Arial" panose="020B0604020202020204" pitchFamily="34" charset="0"/>
              <a:buChar char="•"/>
              <a:defRPr sz="1200" b="0" i="0">
                <a:solidFill>
                  <a:schemeClr val="bg1"/>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endParaRPr lang="en-US"/>
          </a:p>
        </p:txBody>
      </p:sp>
      <p:sp>
        <p:nvSpPr>
          <p:cNvPr id="11" name="Text Placeholder 4">
            <a:extLst>
              <a:ext uri="{FF2B5EF4-FFF2-40B4-BE49-F238E27FC236}">
                <a16:creationId xmlns:a16="http://schemas.microsoft.com/office/drawing/2014/main" id="{4414EEA8-DB75-0C4C-BC4F-8D7681A07658}"/>
              </a:ext>
            </a:extLst>
          </p:cNvPr>
          <p:cNvSpPr>
            <a:spLocks noGrp="1"/>
          </p:cNvSpPr>
          <p:nvPr>
            <p:ph type="body" sz="quarter" idx="10"/>
          </p:nvPr>
        </p:nvSpPr>
        <p:spPr>
          <a:xfrm>
            <a:off x="1065311" y="5185100"/>
            <a:ext cx="10071100" cy="481179"/>
          </a:xfrm>
        </p:spPr>
        <p:txBody>
          <a:bodyPr anchor="b"/>
          <a:lstStyle/>
          <a:p>
            <a:pPr lvl="0"/>
            <a:r>
              <a:rPr lang="en-GB"/>
              <a:t>Click to edit Master text styles</a:t>
            </a:r>
          </a:p>
        </p:txBody>
      </p:sp>
      <p:sp>
        <p:nvSpPr>
          <p:cNvPr id="12" name="Text Placeholder 3">
            <a:extLst>
              <a:ext uri="{FF2B5EF4-FFF2-40B4-BE49-F238E27FC236}">
                <a16:creationId xmlns:a16="http://schemas.microsoft.com/office/drawing/2014/main" id="{D8128DD8-E147-FC49-82FE-4C6633B9AC77}"/>
              </a:ext>
            </a:extLst>
          </p:cNvPr>
          <p:cNvSpPr>
            <a:spLocks noGrp="1"/>
          </p:cNvSpPr>
          <p:nvPr>
            <p:ph type="body" sz="quarter" idx="11"/>
          </p:nvPr>
        </p:nvSpPr>
        <p:spPr>
          <a:xfrm>
            <a:off x="1056218" y="5825067"/>
            <a:ext cx="10079567" cy="365125"/>
          </a:xfrm>
        </p:spPr>
        <p:txBody>
          <a:bodyPr anchor="b"/>
          <a:lstStyle>
            <a:lvl1pPr>
              <a:defRPr sz="1600"/>
            </a:lvl1pPr>
          </a:lstStyle>
          <a:p>
            <a:pPr lvl="0"/>
            <a:r>
              <a:rPr lang="en-GB"/>
              <a:t>Click to edit Master text styles</a:t>
            </a:r>
            <a:endParaRPr lang="en-US"/>
          </a:p>
        </p:txBody>
      </p:sp>
    </p:spTree>
    <p:extLst>
      <p:ext uri="{BB962C8B-B14F-4D97-AF65-F5344CB8AC3E}">
        <p14:creationId xmlns:p14="http://schemas.microsoft.com/office/powerpoint/2010/main" val="3961402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CD45FE-B7D0-9E4F-82D9-9092A959B20F}"/>
              </a:ext>
            </a:extLst>
          </p:cNvPr>
          <p:cNvSpPr>
            <a:spLocks noGrp="1"/>
          </p:cNvSpPr>
          <p:nvPr>
            <p:ph type="sldNum" sz="quarter" idx="10"/>
          </p:nvPr>
        </p:nvSpPr>
        <p:spPr/>
        <p:txBody>
          <a:bodyPr/>
          <a:lstStyle/>
          <a:p>
            <a:fld id="{8E7B9059-5C44-B042-9E21-3D8C513EB0EA}" type="slidenum">
              <a:rPr lang="en-US" smtClean="0"/>
              <a:pPr/>
              <a:t>‹#›</a:t>
            </a:fld>
            <a:endParaRPr lang="en-US"/>
          </a:p>
        </p:txBody>
      </p:sp>
      <p:sp>
        <p:nvSpPr>
          <p:cNvPr id="4" name="Footer Placeholder 3">
            <a:extLst>
              <a:ext uri="{FF2B5EF4-FFF2-40B4-BE49-F238E27FC236}">
                <a16:creationId xmlns:a16="http://schemas.microsoft.com/office/drawing/2014/main" id="{918B0AFF-57DA-BC4A-9E94-22C59504528A}"/>
              </a:ext>
            </a:extLst>
          </p:cNvPr>
          <p:cNvSpPr>
            <a:spLocks noGrp="1"/>
          </p:cNvSpPr>
          <p:nvPr>
            <p:ph type="ftr" sz="quarter" idx="11"/>
          </p:nvPr>
        </p:nvSpPr>
        <p:spPr/>
        <p:txBody>
          <a:bodyPr/>
          <a:lstStyle/>
          <a:p>
            <a:pPr marL="0" indent="0" algn="l">
              <a:buFont typeface="Arial" panose="020B0604020202020204" pitchFamily="34" charset="0"/>
              <a:buNone/>
            </a:pPr>
            <a:endParaRPr lang="en-US"/>
          </a:p>
        </p:txBody>
      </p:sp>
      <p:pic>
        <p:nvPicPr>
          <p:cNvPr id="7" name="Picture 6">
            <a:extLst>
              <a:ext uri="{FF2B5EF4-FFF2-40B4-BE49-F238E27FC236}">
                <a16:creationId xmlns:a16="http://schemas.microsoft.com/office/drawing/2014/main" id="{FF12963D-5C4E-8745-A2C7-95E81C54B73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75077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AA615198-666B-5742-BE7C-B31575A27E93}"/>
              </a:ext>
            </a:extLst>
          </p:cNvPr>
          <p:cNvSpPr>
            <a:spLocks noGrp="1"/>
          </p:cNvSpPr>
          <p:nvPr>
            <p:ph idx="1" hasCustomPrompt="1"/>
          </p:nvPr>
        </p:nvSpPr>
        <p:spPr>
          <a:xfrm>
            <a:off x="1056216" y="2804586"/>
            <a:ext cx="10297584" cy="2397335"/>
          </a:xfrm>
          <a:prstGeom prst="rect">
            <a:avLst/>
          </a:prstGeom>
        </p:spPr>
        <p:txBody>
          <a:bodyPr vert="horz" lIns="91440" tIns="45720" rIns="91440" bIns="45720" numCol="2" spcCol="180000" rtlCol="0">
            <a:normAutofit/>
          </a:bodyPr>
          <a:lstStyle>
            <a:lvl1pPr marL="0" marR="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sz="2133"/>
            </a:lvl1pPr>
            <a:lvl5pPr>
              <a:defRPr sz="2133" b="0" i="0">
                <a:latin typeface="Arial" panose="020B0604020202020204" pitchFamily="34" charset="0"/>
                <a:cs typeface="Arial" panose="020B0604020202020204" pitchFamily="34" charset="0"/>
              </a:defRPr>
            </a:lvl5pPr>
          </a:lstStyle>
          <a:p>
            <a:r>
              <a:rPr lang="en-US" sz="2133" b="0" i="0">
                <a:latin typeface="Arial" panose="020B0604020202020204" pitchFamily="34" charset="0"/>
                <a:cs typeface="Arial" panose="020B0604020202020204" pitchFamily="34" charset="0"/>
              </a:rPr>
              <a:t>Text body</a:t>
            </a:r>
          </a:p>
          <a:p>
            <a:pPr marL="380990" indent="-380990">
              <a:buFont typeface="Arial" panose="020B0604020202020204" pitchFamily="34" charset="0"/>
              <a:buChar char="•"/>
            </a:pPr>
            <a:r>
              <a:rPr lang="en-US" sz="2133" b="0" i="0">
                <a:latin typeface="Arial" panose="020B0604020202020204" pitchFamily="34" charset="0"/>
                <a:cs typeface="Arial" panose="020B0604020202020204" pitchFamily="34" charset="0"/>
              </a:rPr>
              <a:t>Bullet one</a:t>
            </a:r>
          </a:p>
          <a:p>
            <a:pPr marL="380990" indent="-380990">
              <a:buFont typeface="Arial" panose="020B0604020202020204" pitchFamily="34" charset="0"/>
              <a:buChar char="•"/>
            </a:pPr>
            <a:r>
              <a:rPr lang="en-US" sz="2133" b="0" i="0">
                <a:latin typeface="Arial" panose="020B0604020202020204" pitchFamily="34" charset="0"/>
                <a:cs typeface="Arial" panose="020B0604020202020204" pitchFamily="34" charset="0"/>
              </a:rPr>
              <a:t>Bullet two </a:t>
            </a:r>
          </a:p>
          <a:p>
            <a:pPr marL="380990" indent="-380990">
              <a:buFont typeface="Arial" panose="020B0604020202020204" pitchFamily="34" charset="0"/>
              <a:buChar char="•"/>
            </a:pPr>
            <a:r>
              <a:rPr lang="en-US" sz="2133" b="0" i="0">
                <a:latin typeface="Arial" panose="020B0604020202020204" pitchFamily="34" charset="0"/>
                <a:cs typeface="Arial" panose="020B0604020202020204" pitchFamily="34" charset="0"/>
              </a:rPr>
              <a:t>Bullet three</a:t>
            </a:r>
          </a:p>
          <a:p>
            <a:pPr marL="380990" indent="-380990">
              <a:buFont typeface="Arial" panose="020B0604020202020204" pitchFamily="34" charset="0"/>
              <a:buChar char="•"/>
            </a:pPr>
            <a:endParaRPr lang="en-US" sz="2133" b="0" i="0">
              <a:latin typeface="Arial" panose="020B0604020202020204" pitchFamily="34" charset="0"/>
              <a:cs typeface="Arial" panose="020B0604020202020204" pitchFamily="34" charset="0"/>
            </a:endParaRPr>
          </a:p>
          <a:p>
            <a:pPr marL="380990" indent="-380990">
              <a:buFont typeface="Arial" panose="020B0604020202020204" pitchFamily="34" charset="0"/>
              <a:buChar char="•"/>
            </a:pPr>
            <a:endParaRPr lang="en-US" sz="2133" b="0" i="0">
              <a:latin typeface="Arial" panose="020B0604020202020204" pitchFamily="34" charset="0"/>
              <a:cs typeface="Arial" panose="020B0604020202020204" pitchFamily="34" charset="0"/>
            </a:endParaRPr>
          </a:p>
          <a:p>
            <a:pPr marL="380990" indent="-380990">
              <a:buFont typeface="Arial" panose="020B0604020202020204" pitchFamily="34" charset="0"/>
              <a:buChar char="•"/>
            </a:pPr>
            <a:endParaRPr lang="en-US" sz="2133" b="0" i="0">
              <a:latin typeface="Arial" panose="020B0604020202020204" pitchFamily="34" charset="0"/>
              <a:cs typeface="Arial" panose="020B0604020202020204" pitchFamily="34" charset="0"/>
            </a:endParaRPr>
          </a:p>
          <a:p>
            <a:pPr marL="380990" indent="-380990">
              <a:buFont typeface="Arial" panose="020B0604020202020204" pitchFamily="34" charset="0"/>
              <a:buChar char="•"/>
            </a:pPr>
            <a:r>
              <a:rPr lang="en-US" sz="2133" b="0" i="0">
                <a:latin typeface="Arial" panose="020B0604020202020204" pitchFamily="34" charset="0"/>
                <a:cs typeface="Arial" panose="020B0604020202020204" pitchFamily="34" charset="0"/>
              </a:rPr>
              <a:t>Bullet four</a:t>
            </a:r>
          </a:p>
          <a:p>
            <a:pPr marL="380990" indent="-380990">
              <a:buFont typeface="Arial" panose="020B0604020202020204" pitchFamily="34" charset="0"/>
              <a:buChar char="•"/>
            </a:pPr>
            <a:r>
              <a:rPr lang="en-US" sz="2133" b="0" i="0">
                <a:latin typeface="Arial" panose="020B0604020202020204" pitchFamily="34" charset="0"/>
                <a:cs typeface="Arial" panose="020B0604020202020204" pitchFamily="34" charset="0"/>
              </a:rPr>
              <a:t>Bullet five </a:t>
            </a:r>
          </a:p>
          <a:p>
            <a:pPr marL="380990" indent="-380990">
              <a:buFont typeface="Arial" panose="020B0604020202020204" pitchFamily="34" charset="0"/>
              <a:buChar char="•"/>
            </a:pPr>
            <a:r>
              <a:rPr lang="en-US" sz="2133" b="0" i="0">
                <a:latin typeface="Arial" panose="020B0604020202020204" pitchFamily="34" charset="0"/>
                <a:cs typeface="Arial" panose="020B0604020202020204" pitchFamily="34" charset="0"/>
              </a:rPr>
              <a:t>Bullet six</a:t>
            </a:r>
          </a:p>
          <a:p>
            <a:pPr marL="380990" indent="-380990">
              <a:buFont typeface="Arial" panose="020B0604020202020204" pitchFamily="34" charset="0"/>
              <a:buChar char="•"/>
            </a:pPr>
            <a:endParaRPr lang="en-US" sz="2133" b="0" i="0">
              <a:latin typeface="Arial" panose="020B0604020202020204" pitchFamily="34" charset="0"/>
              <a:cs typeface="Arial" panose="020B0604020202020204" pitchFamily="34" charset="0"/>
            </a:endParaRPr>
          </a:p>
          <a:p>
            <a:pPr lvl="4"/>
            <a:endParaRPr lang="en-US"/>
          </a:p>
        </p:txBody>
      </p:sp>
      <p:sp>
        <p:nvSpPr>
          <p:cNvPr id="9" name="Slide Number Placeholder 5">
            <a:extLst>
              <a:ext uri="{FF2B5EF4-FFF2-40B4-BE49-F238E27FC236}">
                <a16:creationId xmlns:a16="http://schemas.microsoft.com/office/drawing/2014/main" id="{A2049ED8-641B-364C-8FE6-280985E05D1D}"/>
              </a:ext>
            </a:extLst>
          </p:cNvPr>
          <p:cNvSpPr>
            <a:spLocks noGrp="1"/>
          </p:cNvSpPr>
          <p:nvPr>
            <p:ph type="sldNum" sz="quarter" idx="4"/>
          </p:nvPr>
        </p:nvSpPr>
        <p:spPr>
          <a:xfrm>
            <a:off x="8305801" y="6356938"/>
            <a:ext cx="2829983" cy="365125"/>
          </a:xfrm>
          <a:prstGeom prst="rect">
            <a:avLst/>
          </a:prstGeom>
        </p:spPr>
        <p:txBody>
          <a:bodyPr vert="horz" lIns="0" tIns="45720" rIns="0" bIns="45720" rtlCol="0" anchor="ctr"/>
          <a:lstStyle>
            <a:lvl1pPr algn="r">
              <a:defRPr sz="12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10" name="Footer Placeholder 4">
            <a:extLst>
              <a:ext uri="{FF2B5EF4-FFF2-40B4-BE49-F238E27FC236}">
                <a16:creationId xmlns:a16="http://schemas.microsoft.com/office/drawing/2014/main" id="{CB468BB8-5B82-B544-887B-3B5A0558F32F}"/>
              </a:ext>
            </a:extLst>
          </p:cNvPr>
          <p:cNvSpPr>
            <a:spLocks noGrp="1"/>
          </p:cNvSpPr>
          <p:nvPr>
            <p:ph type="ftr" sz="quarter" idx="3"/>
          </p:nvPr>
        </p:nvSpPr>
        <p:spPr>
          <a:xfrm>
            <a:off x="1065312" y="6356351"/>
            <a:ext cx="7088089" cy="366183"/>
          </a:xfrm>
          <a:prstGeom prst="rect">
            <a:avLst/>
          </a:prstGeom>
        </p:spPr>
        <p:txBody>
          <a:bodyPr vert="horz" lIns="0" tIns="45720" rIns="0" bIns="45720" rtlCol="0" anchor="ctr"/>
          <a:lstStyle>
            <a:lvl1pPr marL="228594" indent="-228594" algn="ctr">
              <a:buFont typeface="Arial" panose="020B0604020202020204" pitchFamily="34" charset="0"/>
              <a:buChar char="•"/>
              <a:defRPr sz="12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endParaRPr lang="en-US"/>
          </a:p>
        </p:txBody>
      </p:sp>
      <p:sp>
        <p:nvSpPr>
          <p:cNvPr id="7" name="Text Placeholder 3">
            <a:extLst>
              <a:ext uri="{FF2B5EF4-FFF2-40B4-BE49-F238E27FC236}">
                <a16:creationId xmlns:a16="http://schemas.microsoft.com/office/drawing/2014/main" id="{DADA13E7-8FF3-FA40-AC2B-A2D0318E4D02}"/>
              </a:ext>
            </a:extLst>
          </p:cNvPr>
          <p:cNvSpPr>
            <a:spLocks noGrp="1"/>
          </p:cNvSpPr>
          <p:nvPr>
            <p:ph type="body" sz="quarter" idx="10" hasCustomPrompt="1"/>
          </p:nvPr>
        </p:nvSpPr>
        <p:spPr>
          <a:xfrm>
            <a:off x="1056218" y="1869863"/>
            <a:ext cx="10297583" cy="778124"/>
          </a:xfrm>
          <a:prstGeom prst="rect">
            <a:avLst/>
          </a:prstGeom>
        </p:spPr>
        <p:txBody>
          <a:bodyPr/>
          <a:lstStyle>
            <a:lvl1pPr marL="0" indent="0">
              <a:buNone/>
              <a:defRPr sz="4267" b="1" i="1">
                <a:solidFill>
                  <a:srgbClr val="005F9F"/>
                </a:solidFill>
                <a:latin typeface="Arial" panose="020B0604020202020204" pitchFamily="34" charset="0"/>
                <a:cs typeface="Arial" panose="020B0604020202020204" pitchFamily="34" charset="0"/>
              </a:defRPr>
            </a:lvl1pPr>
          </a:lstStyle>
          <a:p>
            <a:pPr lvl="0"/>
            <a:r>
              <a:rPr lang="en-GB"/>
              <a:t>Heading here</a:t>
            </a:r>
          </a:p>
        </p:txBody>
      </p:sp>
    </p:spTree>
    <p:extLst>
      <p:ext uri="{BB962C8B-B14F-4D97-AF65-F5344CB8AC3E}">
        <p14:creationId xmlns:p14="http://schemas.microsoft.com/office/powerpoint/2010/main" val="1421080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AA615198-666B-5742-BE7C-B31575A27E93}"/>
              </a:ext>
            </a:extLst>
          </p:cNvPr>
          <p:cNvSpPr>
            <a:spLocks noGrp="1"/>
          </p:cNvSpPr>
          <p:nvPr>
            <p:ph idx="1" hasCustomPrompt="1"/>
          </p:nvPr>
        </p:nvSpPr>
        <p:spPr>
          <a:xfrm>
            <a:off x="1056216" y="2804585"/>
            <a:ext cx="10297584" cy="3371849"/>
          </a:xfrm>
          <a:prstGeom prst="rect">
            <a:avLst/>
          </a:prstGeom>
        </p:spPr>
        <p:txBody>
          <a:bodyPr vert="horz" lIns="91440" tIns="45720" rIns="91440" bIns="45720" numCol="2" spcCol="180000" rtlCol="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2133"/>
            </a:lvl1pPr>
            <a:lvl5pPr marL="2438339" indent="0">
              <a:buNone/>
              <a:defRPr sz="2133" b="0" i="0">
                <a:latin typeface="Arial" panose="020B0604020202020204" pitchFamily="34" charset="0"/>
                <a:cs typeface="Arial" panose="020B0604020202020204" pitchFamily="34" charset="0"/>
              </a:defRPr>
            </a:lvl5p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133" b="0" i="0">
                <a:latin typeface="Arial" panose="020B0604020202020204" pitchFamily="34" charset="0"/>
                <a:cs typeface="Arial" panose="020B0604020202020204" pitchFamily="34" charset="0"/>
              </a:rPr>
              <a:t>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a:t>
            </a:r>
          </a:p>
        </p:txBody>
      </p:sp>
      <p:sp>
        <p:nvSpPr>
          <p:cNvPr id="9" name="Slide Number Placeholder 5">
            <a:extLst>
              <a:ext uri="{FF2B5EF4-FFF2-40B4-BE49-F238E27FC236}">
                <a16:creationId xmlns:a16="http://schemas.microsoft.com/office/drawing/2014/main" id="{A2049ED8-641B-364C-8FE6-280985E05D1D}"/>
              </a:ext>
            </a:extLst>
          </p:cNvPr>
          <p:cNvSpPr>
            <a:spLocks noGrp="1"/>
          </p:cNvSpPr>
          <p:nvPr>
            <p:ph type="sldNum" sz="quarter" idx="4"/>
          </p:nvPr>
        </p:nvSpPr>
        <p:spPr>
          <a:xfrm>
            <a:off x="8305801" y="6356938"/>
            <a:ext cx="2829983" cy="365125"/>
          </a:xfrm>
          <a:prstGeom prst="rect">
            <a:avLst/>
          </a:prstGeom>
        </p:spPr>
        <p:txBody>
          <a:bodyPr vert="horz" lIns="0" tIns="45720" rIns="0" bIns="45720" rtlCol="0" anchor="ctr"/>
          <a:lstStyle>
            <a:lvl1pPr algn="r">
              <a:defRPr sz="12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10" name="Footer Placeholder 4">
            <a:extLst>
              <a:ext uri="{FF2B5EF4-FFF2-40B4-BE49-F238E27FC236}">
                <a16:creationId xmlns:a16="http://schemas.microsoft.com/office/drawing/2014/main" id="{CB468BB8-5B82-B544-887B-3B5A0558F32F}"/>
              </a:ext>
            </a:extLst>
          </p:cNvPr>
          <p:cNvSpPr>
            <a:spLocks noGrp="1"/>
          </p:cNvSpPr>
          <p:nvPr>
            <p:ph type="ftr" sz="quarter" idx="3"/>
          </p:nvPr>
        </p:nvSpPr>
        <p:spPr>
          <a:xfrm>
            <a:off x="1065312" y="6356351"/>
            <a:ext cx="7088089" cy="366183"/>
          </a:xfrm>
          <a:prstGeom prst="rect">
            <a:avLst/>
          </a:prstGeom>
        </p:spPr>
        <p:txBody>
          <a:bodyPr vert="horz" lIns="0" tIns="45720" rIns="0" bIns="45720" rtlCol="0" anchor="ctr"/>
          <a:lstStyle>
            <a:lvl1pPr marL="228594" indent="-228594" algn="ctr">
              <a:buFont typeface="Arial" panose="020B0604020202020204" pitchFamily="34" charset="0"/>
              <a:buChar char="•"/>
              <a:defRPr sz="12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endParaRPr lang="en-US"/>
          </a:p>
        </p:txBody>
      </p:sp>
      <p:sp>
        <p:nvSpPr>
          <p:cNvPr id="7" name="Text Placeholder 3">
            <a:extLst>
              <a:ext uri="{FF2B5EF4-FFF2-40B4-BE49-F238E27FC236}">
                <a16:creationId xmlns:a16="http://schemas.microsoft.com/office/drawing/2014/main" id="{2F38B62D-23CE-8747-BB4F-4F58CCC653E1}"/>
              </a:ext>
            </a:extLst>
          </p:cNvPr>
          <p:cNvSpPr>
            <a:spLocks noGrp="1"/>
          </p:cNvSpPr>
          <p:nvPr>
            <p:ph type="body" sz="quarter" idx="10" hasCustomPrompt="1"/>
          </p:nvPr>
        </p:nvSpPr>
        <p:spPr>
          <a:xfrm>
            <a:off x="1056218" y="1869863"/>
            <a:ext cx="10297583" cy="778124"/>
          </a:xfrm>
          <a:prstGeom prst="rect">
            <a:avLst/>
          </a:prstGeom>
        </p:spPr>
        <p:txBody>
          <a:bodyPr/>
          <a:lstStyle>
            <a:lvl1pPr marL="0" indent="0">
              <a:buNone/>
              <a:defRPr sz="4267" b="1" i="1">
                <a:solidFill>
                  <a:srgbClr val="005F9F"/>
                </a:solidFill>
                <a:latin typeface="Arial" panose="020B0604020202020204" pitchFamily="34" charset="0"/>
                <a:cs typeface="Arial" panose="020B0604020202020204" pitchFamily="34" charset="0"/>
              </a:defRPr>
            </a:lvl1pPr>
          </a:lstStyle>
          <a:p>
            <a:pPr lvl="0"/>
            <a:r>
              <a:rPr lang="en-GB"/>
              <a:t>Heading here</a:t>
            </a:r>
          </a:p>
        </p:txBody>
      </p:sp>
    </p:spTree>
    <p:extLst>
      <p:ext uri="{BB962C8B-B14F-4D97-AF65-F5344CB8AC3E}">
        <p14:creationId xmlns:p14="http://schemas.microsoft.com/office/powerpoint/2010/main" val="3317598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66D72-36F9-4467-A8EC-695881D4CB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0921920-C671-40B6-A7A0-CD0801F13E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40E25D9-AC49-46B6-B10E-9D25D4157D95}"/>
              </a:ext>
            </a:extLst>
          </p:cNvPr>
          <p:cNvSpPr>
            <a:spLocks noGrp="1"/>
          </p:cNvSpPr>
          <p:nvPr>
            <p:ph type="dt" sz="half" idx="10"/>
          </p:nvPr>
        </p:nvSpPr>
        <p:spPr/>
        <p:txBody>
          <a:bodyPr/>
          <a:lstStyle/>
          <a:p>
            <a:fld id="{3AD0D77F-B6DC-4A23-A0C6-86054434F1C8}" type="datetime1">
              <a:rPr lang="en-US" smtClean="0"/>
              <a:t>10/9/2024</a:t>
            </a:fld>
            <a:endParaRPr lang="en-GB"/>
          </a:p>
        </p:txBody>
      </p:sp>
      <p:sp>
        <p:nvSpPr>
          <p:cNvPr id="5" name="Footer Placeholder 4">
            <a:extLst>
              <a:ext uri="{FF2B5EF4-FFF2-40B4-BE49-F238E27FC236}">
                <a16:creationId xmlns:a16="http://schemas.microsoft.com/office/drawing/2014/main" id="{468C523F-2DC4-4E58-9168-E78081FBA88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1A74E0-C578-4064-BF6B-F8C81476385B}"/>
              </a:ext>
            </a:extLst>
          </p:cNvPr>
          <p:cNvSpPr>
            <a:spLocks noGrp="1"/>
          </p:cNvSpPr>
          <p:nvPr>
            <p:ph type="sldNum" sz="quarter" idx="12"/>
          </p:nvPr>
        </p:nvSpPr>
        <p:spPr/>
        <p:txBody>
          <a:bodyPr/>
          <a:lstStyle/>
          <a:p>
            <a:fld id="{10B37B4D-B1ED-498C-8838-3D6A4F27AD60}" type="slidenum">
              <a:rPr lang="en-GB" smtClean="0"/>
              <a:t>‹#›</a:t>
            </a:fld>
            <a:endParaRPr lang="en-GB"/>
          </a:p>
        </p:txBody>
      </p:sp>
    </p:spTree>
    <p:extLst>
      <p:ext uri="{BB962C8B-B14F-4D97-AF65-F5344CB8AC3E}">
        <p14:creationId xmlns:p14="http://schemas.microsoft.com/office/powerpoint/2010/main" val="1087736645"/>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F5C8A-1174-49F8-B278-0FC246B8362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5BE6C1-7FB1-40D2-A8B3-4700A8268E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51EF36-08F1-47CA-9194-6BC6D41F9A25}"/>
              </a:ext>
            </a:extLst>
          </p:cNvPr>
          <p:cNvSpPr>
            <a:spLocks noGrp="1"/>
          </p:cNvSpPr>
          <p:nvPr>
            <p:ph type="dt" sz="half" idx="10"/>
          </p:nvPr>
        </p:nvSpPr>
        <p:spPr/>
        <p:txBody>
          <a:bodyPr/>
          <a:lstStyle/>
          <a:p>
            <a:fld id="{B3DA8067-C588-4CE8-BE63-EAFF14165285}" type="datetime1">
              <a:rPr lang="en-US" smtClean="0"/>
              <a:t>10/9/2024</a:t>
            </a:fld>
            <a:endParaRPr lang="en-GB"/>
          </a:p>
        </p:txBody>
      </p:sp>
      <p:sp>
        <p:nvSpPr>
          <p:cNvPr id="5" name="Footer Placeholder 4">
            <a:extLst>
              <a:ext uri="{FF2B5EF4-FFF2-40B4-BE49-F238E27FC236}">
                <a16:creationId xmlns:a16="http://schemas.microsoft.com/office/drawing/2014/main" id="{F12050DE-4329-4573-8FB1-3BF3C3113C8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3DF96F-945A-4A14-903B-568412A3DE38}"/>
              </a:ext>
            </a:extLst>
          </p:cNvPr>
          <p:cNvSpPr>
            <a:spLocks noGrp="1"/>
          </p:cNvSpPr>
          <p:nvPr>
            <p:ph type="sldNum" sz="quarter" idx="12"/>
          </p:nvPr>
        </p:nvSpPr>
        <p:spPr/>
        <p:txBody>
          <a:bodyPr/>
          <a:lstStyle/>
          <a:p>
            <a:fld id="{10B37B4D-B1ED-498C-8838-3D6A4F27AD60}" type="slidenum">
              <a:rPr lang="en-GB" smtClean="0"/>
              <a:t>‹#›</a:t>
            </a:fld>
            <a:endParaRPr lang="en-GB"/>
          </a:p>
        </p:txBody>
      </p:sp>
    </p:spTree>
    <p:extLst>
      <p:ext uri="{BB962C8B-B14F-4D97-AF65-F5344CB8AC3E}">
        <p14:creationId xmlns:p14="http://schemas.microsoft.com/office/powerpoint/2010/main" val="2250647465"/>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CB5FF-BE4B-45CA-8E63-75D47C358A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739E0BD-8635-4ADA-9469-883CB071D5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3323A8-63C6-4B90-AB11-918BCE95FE43}"/>
              </a:ext>
            </a:extLst>
          </p:cNvPr>
          <p:cNvSpPr>
            <a:spLocks noGrp="1"/>
          </p:cNvSpPr>
          <p:nvPr>
            <p:ph type="dt" sz="half" idx="10"/>
          </p:nvPr>
        </p:nvSpPr>
        <p:spPr/>
        <p:txBody>
          <a:bodyPr/>
          <a:lstStyle/>
          <a:p>
            <a:fld id="{680E0627-535C-4B60-B092-9258C461F82B}" type="datetime1">
              <a:rPr lang="en-US" smtClean="0"/>
              <a:t>10/9/2024</a:t>
            </a:fld>
            <a:endParaRPr lang="en-GB"/>
          </a:p>
        </p:txBody>
      </p:sp>
      <p:sp>
        <p:nvSpPr>
          <p:cNvPr id="5" name="Footer Placeholder 4">
            <a:extLst>
              <a:ext uri="{FF2B5EF4-FFF2-40B4-BE49-F238E27FC236}">
                <a16:creationId xmlns:a16="http://schemas.microsoft.com/office/drawing/2014/main" id="{1C8E648E-FB86-4E06-8974-1A79C48270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58B739-B3C5-4C39-A9B4-4DC1C276FD25}"/>
              </a:ext>
            </a:extLst>
          </p:cNvPr>
          <p:cNvSpPr>
            <a:spLocks noGrp="1"/>
          </p:cNvSpPr>
          <p:nvPr>
            <p:ph type="sldNum" sz="quarter" idx="12"/>
          </p:nvPr>
        </p:nvSpPr>
        <p:spPr/>
        <p:txBody>
          <a:bodyPr/>
          <a:lstStyle/>
          <a:p>
            <a:fld id="{10B37B4D-B1ED-498C-8838-3D6A4F27AD60}" type="slidenum">
              <a:rPr lang="en-GB" smtClean="0"/>
              <a:t>‹#›</a:t>
            </a:fld>
            <a:endParaRPr lang="en-GB"/>
          </a:p>
        </p:txBody>
      </p:sp>
    </p:spTree>
    <p:extLst>
      <p:ext uri="{BB962C8B-B14F-4D97-AF65-F5344CB8AC3E}">
        <p14:creationId xmlns:p14="http://schemas.microsoft.com/office/powerpoint/2010/main" val="2076472631"/>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5.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49000">
              <a:srgbClr val="FFFFCC">
                <a:alpha val="63000"/>
              </a:srgbClr>
            </a:gs>
            <a:gs pos="0">
              <a:srgbClr val="00B0F0">
                <a:alpha val="23000"/>
              </a:srgbClr>
            </a:gs>
            <a:gs pos="100000">
              <a:srgbClr val="FF99CC">
                <a:alpha val="60000"/>
              </a:srgbClr>
            </a:gs>
          </a:gsLst>
          <a:lin ang="2700000" scaled="1"/>
          <a:tileRect/>
        </a:grad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0" y="1"/>
            <a:ext cx="12192000" cy="1439863"/>
          </a:xfrm>
          <a:prstGeom prst="rect">
            <a:avLst/>
          </a:prstGeom>
          <a:solidFill>
            <a:srgbClr val="009FDA"/>
          </a:solidFill>
          <a:ln w="9525">
            <a:noFill/>
            <a:miter lim="800000"/>
            <a:headEnd/>
            <a:tailEnd/>
          </a:ln>
          <a:effectLst/>
        </p:spPr>
        <p:txBody>
          <a:bodyPr wrap="none" anchor="ctr"/>
          <a:lstStyle/>
          <a:p>
            <a:endParaRPr lang="en-GB" sz="1800">
              <a:solidFill>
                <a:srgbClr val="000000"/>
              </a:solidFill>
            </a:endParaRPr>
          </a:p>
        </p:txBody>
      </p:sp>
      <p:sp>
        <p:nvSpPr>
          <p:cNvPr id="5123" name="Rectangle 3"/>
          <p:cNvSpPr>
            <a:spLocks noGrp="1" noChangeArrowheads="1"/>
          </p:cNvSpPr>
          <p:nvPr>
            <p:ph type="title"/>
          </p:nvPr>
        </p:nvSpPr>
        <p:spPr bwMode="auto">
          <a:xfrm>
            <a:off x="575734" y="1978026"/>
            <a:ext cx="11036300" cy="57626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Master title style</a:t>
            </a:r>
            <a:endParaRPr lang="en-US" dirty="0"/>
          </a:p>
        </p:txBody>
      </p:sp>
      <p:sp>
        <p:nvSpPr>
          <p:cNvPr id="5124" name="Rectangle 4"/>
          <p:cNvSpPr>
            <a:spLocks noGrp="1" noChangeArrowheads="1"/>
          </p:cNvSpPr>
          <p:nvPr>
            <p:ph type="body" idx="1"/>
          </p:nvPr>
        </p:nvSpPr>
        <p:spPr bwMode="auto">
          <a:xfrm>
            <a:off x="575734" y="2698750"/>
            <a:ext cx="11036300" cy="368257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pic>
        <p:nvPicPr>
          <p:cNvPr id="7" name="Picture 9" descr="UoL_logo_black RGB"/>
          <p:cNvPicPr>
            <a:picLocks noChangeAspect="1" noChangeArrowheads="1"/>
          </p:cNvPicPr>
          <p:nvPr/>
        </p:nvPicPr>
        <p:blipFill>
          <a:blip r:embed="rId4" cstate="print"/>
          <a:srcRect/>
          <a:stretch>
            <a:fillRect/>
          </a:stretch>
        </p:blipFill>
        <p:spPr bwMode="auto">
          <a:xfrm>
            <a:off x="8829509" y="606426"/>
            <a:ext cx="2880000" cy="617145"/>
          </a:xfrm>
          <a:prstGeom prst="rect">
            <a:avLst/>
          </a:prstGeom>
          <a:noFill/>
        </p:spPr>
      </p:pic>
      <p:pic>
        <p:nvPicPr>
          <p:cNvPr id="9" name="Picture 14" descr="Skills"/>
          <p:cNvPicPr>
            <a:picLocks noChangeAspect="1" noChangeArrowheads="1"/>
          </p:cNvPicPr>
          <p:nvPr/>
        </p:nvPicPr>
        <p:blipFill>
          <a:blip r:embed="rId5" cstate="print"/>
          <a:srcRect/>
          <a:stretch>
            <a:fillRect/>
          </a:stretch>
        </p:blipFill>
        <p:spPr bwMode="auto">
          <a:xfrm>
            <a:off x="569385" y="765175"/>
            <a:ext cx="4320116" cy="442913"/>
          </a:xfrm>
          <a:prstGeom prst="rect">
            <a:avLst/>
          </a:prstGeom>
          <a:noFill/>
          <a:ln w="9525">
            <a:noFill/>
            <a:miter lim="800000"/>
            <a:headEnd/>
            <a:tailEnd/>
          </a:ln>
        </p:spPr>
      </p:pic>
    </p:spTree>
    <p:extLst>
      <p:ext uri="{BB962C8B-B14F-4D97-AF65-F5344CB8AC3E}">
        <p14:creationId xmlns:p14="http://schemas.microsoft.com/office/powerpoint/2010/main" val="4129589145"/>
      </p:ext>
    </p:extLst>
  </p:cSld>
  <p:clrMap bg1="lt1" tx1="dk1" bg2="lt2" tx2="dk2" accent1="accent1" accent2="accent2" accent3="accent3" accent4="accent4" accent5="accent5" accent6="accent6" hlink="hlink" folHlink="folHlink"/>
  <p:sldLayoutIdLst>
    <p:sldLayoutId id="2147483686" r:id="rId1"/>
    <p:sldLayoutId id="2147483687" r:id="rId2"/>
  </p:sldLayoutIdLst>
  <p:hf hdr="0" ftr="0" dt="0"/>
  <p:txStyles>
    <p:titleStyle>
      <a:lvl1pPr algn="l" rtl="0" eaLnBrk="1" fontAlgn="base" hangingPunct="1">
        <a:spcBef>
          <a:spcPct val="0"/>
        </a:spcBef>
        <a:spcAft>
          <a:spcPct val="0"/>
        </a:spcAft>
        <a:defRPr sz="2800">
          <a:solidFill>
            <a:schemeClr val="tx2"/>
          </a:solidFill>
          <a:latin typeface="+mj-lt"/>
          <a:ea typeface="+mj-ea"/>
          <a:cs typeface="+mj-cs"/>
        </a:defRPr>
      </a:lvl1pPr>
      <a:lvl2pPr algn="l" rtl="0" eaLnBrk="1" fontAlgn="base" hangingPunct="1">
        <a:spcBef>
          <a:spcPct val="0"/>
        </a:spcBef>
        <a:spcAft>
          <a:spcPct val="0"/>
        </a:spcAft>
        <a:defRPr sz="3200">
          <a:solidFill>
            <a:schemeClr val="tx2"/>
          </a:solidFill>
          <a:latin typeface="Arial" charset="0"/>
        </a:defRPr>
      </a:lvl2pPr>
      <a:lvl3pPr algn="l" rtl="0" eaLnBrk="1" fontAlgn="base" hangingPunct="1">
        <a:spcBef>
          <a:spcPct val="0"/>
        </a:spcBef>
        <a:spcAft>
          <a:spcPct val="0"/>
        </a:spcAft>
        <a:defRPr sz="3200">
          <a:solidFill>
            <a:schemeClr val="tx2"/>
          </a:solidFill>
          <a:latin typeface="Arial" charset="0"/>
        </a:defRPr>
      </a:lvl3pPr>
      <a:lvl4pPr algn="l" rtl="0" eaLnBrk="1" fontAlgn="base" hangingPunct="1">
        <a:spcBef>
          <a:spcPct val="0"/>
        </a:spcBef>
        <a:spcAft>
          <a:spcPct val="0"/>
        </a:spcAft>
        <a:defRPr sz="3200">
          <a:solidFill>
            <a:schemeClr val="tx2"/>
          </a:solidFill>
          <a:latin typeface="Arial" charset="0"/>
        </a:defRPr>
      </a:lvl4pPr>
      <a:lvl5pPr algn="l" rtl="0" eaLnBrk="1" fontAlgn="base" hangingPunct="1">
        <a:spcBef>
          <a:spcPct val="0"/>
        </a:spcBef>
        <a:spcAft>
          <a:spcPct val="0"/>
        </a:spcAft>
        <a:defRPr sz="3200">
          <a:solidFill>
            <a:schemeClr val="tx2"/>
          </a:solidFill>
          <a:latin typeface="Arial" charset="0"/>
        </a:defRPr>
      </a:lvl5pPr>
      <a:lvl6pPr marL="457200" algn="l" rtl="0" eaLnBrk="1" fontAlgn="base" hangingPunct="1">
        <a:spcBef>
          <a:spcPct val="0"/>
        </a:spcBef>
        <a:spcAft>
          <a:spcPct val="0"/>
        </a:spcAft>
        <a:defRPr sz="3200">
          <a:solidFill>
            <a:schemeClr val="tx2"/>
          </a:solidFill>
          <a:latin typeface="Arial" charset="0"/>
        </a:defRPr>
      </a:lvl6pPr>
      <a:lvl7pPr marL="914400" algn="l" rtl="0" eaLnBrk="1" fontAlgn="base" hangingPunct="1">
        <a:spcBef>
          <a:spcPct val="0"/>
        </a:spcBef>
        <a:spcAft>
          <a:spcPct val="0"/>
        </a:spcAft>
        <a:defRPr sz="3200">
          <a:solidFill>
            <a:schemeClr val="tx2"/>
          </a:solidFill>
          <a:latin typeface="Arial" charset="0"/>
        </a:defRPr>
      </a:lvl7pPr>
      <a:lvl8pPr marL="1371600" algn="l" rtl="0" eaLnBrk="1" fontAlgn="base" hangingPunct="1">
        <a:spcBef>
          <a:spcPct val="0"/>
        </a:spcBef>
        <a:spcAft>
          <a:spcPct val="0"/>
        </a:spcAft>
        <a:defRPr sz="3200">
          <a:solidFill>
            <a:schemeClr val="tx2"/>
          </a:solidFill>
          <a:latin typeface="Arial" charset="0"/>
        </a:defRPr>
      </a:lvl8pPr>
      <a:lvl9pPr marL="1828800" algn="l" rtl="0" eaLnBrk="1" fontAlgn="base" hangingPunct="1">
        <a:spcBef>
          <a:spcPct val="0"/>
        </a:spcBef>
        <a:spcAft>
          <a:spcPct val="0"/>
        </a:spcAft>
        <a:defRPr sz="3200">
          <a:solidFill>
            <a:schemeClr val="tx2"/>
          </a:solidFill>
          <a:latin typeface="Arial" charset="0"/>
        </a:defRPr>
      </a:lvl9pPr>
    </p:titleStyle>
    <p:bodyStyle>
      <a:lvl1pPr marL="177800" indent="-177800" algn="l" rtl="0" eaLnBrk="1" fontAlgn="base" hangingPunct="1">
        <a:spcBef>
          <a:spcPct val="20000"/>
        </a:spcBef>
        <a:spcAft>
          <a:spcPct val="0"/>
        </a:spcAft>
        <a:buFont typeface="Arial" pitchFamily="34" charset="0"/>
        <a:buChar char="•"/>
        <a:defRPr sz="2400">
          <a:solidFill>
            <a:schemeClr val="tx1"/>
          </a:solidFill>
          <a:latin typeface="+mn-lt"/>
          <a:ea typeface="+mn-ea"/>
          <a:cs typeface="+mn-cs"/>
        </a:defRPr>
      </a:lvl1pPr>
      <a:lvl2pPr marL="531813" indent="-173038" algn="l" rtl="0" eaLnBrk="1" fontAlgn="base" hangingPunct="1">
        <a:spcBef>
          <a:spcPct val="20000"/>
        </a:spcBef>
        <a:spcAft>
          <a:spcPct val="0"/>
        </a:spcAft>
        <a:buFont typeface="Arial" pitchFamily="34" charset="0"/>
        <a:buChar char="–"/>
        <a:defRPr sz="2000">
          <a:solidFill>
            <a:schemeClr val="tx1"/>
          </a:solidFill>
          <a:latin typeface="+mn-lt"/>
        </a:defRPr>
      </a:lvl2pPr>
      <a:lvl3pPr marL="890588" indent="-173038" algn="l" rtl="0" eaLnBrk="1" fontAlgn="base" hangingPunct="1">
        <a:spcBef>
          <a:spcPct val="20000"/>
        </a:spcBef>
        <a:spcAft>
          <a:spcPct val="0"/>
        </a:spcAft>
        <a:buFont typeface="Arial" pitchFamily="34" charset="0"/>
        <a:buChar char="•"/>
        <a:defRPr>
          <a:solidFill>
            <a:schemeClr val="tx1"/>
          </a:solidFill>
          <a:latin typeface="+mn-lt"/>
        </a:defRPr>
      </a:lvl3pPr>
      <a:lvl4pPr marL="1249363" indent="-173038" algn="l" rtl="0" eaLnBrk="1" fontAlgn="base" hangingPunct="1">
        <a:spcBef>
          <a:spcPct val="20000"/>
        </a:spcBef>
        <a:spcAft>
          <a:spcPct val="0"/>
        </a:spcAft>
        <a:defRPr>
          <a:solidFill>
            <a:schemeClr val="tx1"/>
          </a:solidFill>
          <a:latin typeface="+mn-lt"/>
        </a:defRPr>
      </a:lvl4pPr>
      <a:lvl5pPr marL="1608138" indent="-173038" algn="l" rtl="0" eaLnBrk="1" fontAlgn="base" hangingPunct="1">
        <a:spcBef>
          <a:spcPct val="20000"/>
        </a:spcBef>
        <a:spcAft>
          <a:spcPct val="0"/>
        </a:spcAft>
        <a:defRPr>
          <a:solidFill>
            <a:schemeClr val="tx1"/>
          </a:solidFill>
          <a:latin typeface="+mn-lt"/>
        </a:defRPr>
      </a:lvl5pPr>
      <a:lvl6pPr marL="2065338" indent="-173038" algn="l" rtl="0" eaLnBrk="1" fontAlgn="base" hangingPunct="1">
        <a:spcBef>
          <a:spcPct val="20000"/>
        </a:spcBef>
        <a:spcAft>
          <a:spcPct val="0"/>
        </a:spcAft>
        <a:defRPr>
          <a:solidFill>
            <a:schemeClr val="tx1"/>
          </a:solidFill>
          <a:latin typeface="+mn-lt"/>
        </a:defRPr>
      </a:lvl6pPr>
      <a:lvl7pPr marL="2522538" indent="-173038" algn="l" rtl="0" eaLnBrk="1" fontAlgn="base" hangingPunct="1">
        <a:spcBef>
          <a:spcPct val="20000"/>
        </a:spcBef>
        <a:spcAft>
          <a:spcPct val="0"/>
        </a:spcAft>
        <a:defRPr>
          <a:solidFill>
            <a:schemeClr val="tx1"/>
          </a:solidFill>
          <a:latin typeface="+mn-lt"/>
        </a:defRPr>
      </a:lvl7pPr>
      <a:lvl8pPr marL="2979738" indent="-173038" algn="l" rtl="0" eaLnBrk="1" fontAlgn="base" hangingPunct="1">
        <a:spcBef>
          <a:spcPct val="20000"/>
        </a:spcBef>
        <a:spcAft>
          <a:spcPct val="0"/>
        </a:spcAft>
        <a:defRPr>
          <a:solidFill>
            <a:schemeClr val="tx1"/>
          </a:solidFill>
          <a:latin typeface="+mn-lt"/>
        </a:defRPr>
      </a:lvl8pPr>
      <a:lvl9pPr marL="3436938" indent="-173038" algn="l" rtl="0" eaLnBrk="1" fontAlgn="base" hangingPunct="1">
        <a:spcBef>
          <a:spcPct val="20000"/>
        </a:spcBef>
        <a:spcAft>
          <a:spcPct val="0"/>
        </a:spcAft>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0336CAC-F273-B64D-8C41-DA4C5D7AB963}"/>
              </a:ext>
            </a:extLst>
          </p:cNvPr>
          <p:cNvGrpSpPr/>
          <p:nvPr userDrawn="1"/>
        </p:nvGrpSpPr>
        <p:grpSpPr>
          <a:xfrm>
            <a:off x="0" y="0"/>
            <a:ext cx="12192000" cy="6858000"/>
            <a:chOff x="0" y="0"/>
            <a:chExt cx="9144000" cy="5143500"/>
          </a:xfrm>
        </p:grpSpPr>
        <p:pic>
          <p:nvPicPr>
            <p:cNvPr id="12" name="Picture 11">
              <a:extLst>
                <a:ext uri="{FF2B5EF4-FFF2-40B4-BE49-F238E27FC236}">
                  <a16:creationId xmlns:a16="http://schemas.microsoft.com/office/drawing/2014/main" id="{80173D64-999A-E54D-BD34-6F1329E57AF1}"/>
                </a:ext>
              </a:extLst>
            </p:cNvPr>
            <p:cNvPicPr>
              <a:picLocks noChangeAspect="1"/>
            </p:cNvPicPr>
            <p:nvPr userDrawn="1"/>
          </p:nvPicPr>
          <p:blipFill>
            <a:blip r:embed="rId3"/>
            <a:stretch>
              <a:fillRect/>
            </a:stretch>
          </p:blipFill>
          <p:spPr>
            <a:xfrm>
              <a:off x="0" y="0"/>
              <a:ext cx="9144000" cy="5143500"/>
            </a:xfrm>
            <a:prstGeom prst="rect">
              <a:avLst/>
            </a:prstGeom>
          </p:spPr>
        </p:pic>
        <p:pic>
          <p:nvPicPr>
            <p:cNvPr id="13" name="Picture 12" descr="UWL PP template gradient.png">
              <a:extLst>
                <a:ext uri="{FF2B5EF4-FFF2-40B4-BE49-F238E27FC236}">
                  <a16:creationId xmlns:a16="http://schemas.microsoft.com/office/drawing/2014/main" id="{35993611-F704-7544-8E13-DF922E79135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6407113" cy="3604001"/>
            </a:xfrm>
            <a:prstGeom prst="rect">
              <a:avLst/>
            </a:prstGeom>
          </p:spPr>
        </p:pic>
        <p:pic>
          <p:nvPicPr>
            <p:cNvPr id="14" name="Picture 13" descr="UWL+Career Universit#77A859.png">
              <a:extLst>
                <a:ext uri="{FF2B5EF4-FFF2-40B4-BE49-F238E27FC236}">
                  <a16:creationId xmlns:a16="http://schemas.microsoft.com/office/drawing/2014/main" id="{F96B7F65-90BF-9D40-AB65-481E02AEBF2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05253" y="266215"/>
              <a:ext cx="2401812" cy="540408"/>
            </a:xfrm>
            <a:prstGeom prst="rect">
              <a:avLst/>
            </a:prstGeom>
          </p:spPr>
        </p:pic>
      </p:grpSp>
      <p:pic>
        <p:nvPicPr>
          <p:cNvPr id="9" name="Content Placeholder 3">
            <a:extLst>
              <a:ext uri="{FF2B5EF4-FFF2-40B4-BE49-F238E27FC236}">
                <a16:creationId xmlns:a16="http://schemas.microsoft.com/office/drawing/2014/main" id="{05514439-FE1A-9349-BEE4-D8A096903F0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61252" y="4137439"/>
            <a:ext cx="10446195" cy="1139840"/>
          </a:xfrm>
          <a:prstGeom prst="rect">
            <a:avLst/>
          </a:prstGeom>
        </p:spPr>
      </p:pic>
      <p:sp>
        <p:nvSpPr>
          <p:cNvPr id="3" name="Text Placeholder 2">
            <a:extLst>
              <a:ext uri="{FF2B5EF4-FFF2-40B4-BE49-F238E27FC236}">
                <a16:creationId xmlns:a16="http://schemas.microsoft.com/office/drawing/2014/main" id="{10258B57-7AAC-974E-891F-3FDC7A0CDD66}"/>
              </a:ext>
            </a:extLst>
          </p:cNvPr>
          <p:cNvSpPr>
            <a:spLocks noGrp="1"/>
          </p:cNvSpPr>
          <p:nvPr>
            <p:ph type="body" idx="1"/>
          </p:nvPr>
        </p:nvSpPr>
        <p:spPr>
          <a:xfrm>
            <a:off x="1065311" y="5277279"/>
            <a:ext cx="10070473" cy="899155"/>
          </a:xfrm>
          <a:prstGeom prst="rect">
            <a:avLst/>
          </a:prstGeom>
        </p:spPr>
        <p:txBody>
          <a:bodyPr vert="horz" lIns="0" tIns="45720" rIns="0" bIns="45720" rtlCol="0">
            <a:normAutofit/>
          </a:bodyPr>
          <a:lstStyle/>
          <a:p>
            <a:pPr lvl="0"/>
            <a:r>
              <a:rPr lang="en-GB"/>
              <a:t>Click to edit Master text styles</a:t>
            </a:r>
          </a:p>
          <a:p>
            <a:pPr lvl="1"/>
            <a:r>
              <a:rPr lang="en-GB"/>
              <a:t>Second level</a:t>
            </a:r>
          </a:p>
          <a:p>
            <a:pPr lvl="2"/>
            <a:r>
              <a:rPr lang="en-GB"/>
              <a:t>Third level</a:t>
            </a:r>
          </a:p>
        </p:txBody>
      </p:sp>
      <p:sp>
        <p:nvSpPr>
          <p:cNvPr id="2" name="Title Placeholder 1">
            <a:extLst>
              <a:ext uri="{FF2B5EF4-FFF2-40B4-BE49-F238E27FC236}">
                <a16:creationId xmlns:a16="http://schemas.microsoft.com/office/drawing/2014/main" id="{CCB7C7CB-633D-0C45-8D50-878243A278B6}"/>
              </a:ext>
            </a:extLst>
          </p:cNvPr>
          <p:cNvSpPr>
            <a:spLocks noGrp="1"/>
          </p:cNvSpPr>
          <p:nvPr>
            <p:ph type="title"/>
          </p:nvPr>
        </p:nvSpPr>
        <p:spPr>
          <a:xfrm>
            <a:off x="1056217" y="4233065"/>
            <a:ext cx="10249769" cy="667896"/>
          </a:xfrm>
          <a:prstGeom prst="rect">
            <a:avLst/>
          </a:prstGeom>
        </p:spPr>
        <p:txBody>
          <a:bodyPr vert="horz" lIns="0" tIns="45720" rIns="0" bIns="45720" rtlCol="0" anchor="b" anchorCtr="0">
            <a:normAutofit/>
          </a:bodyPr>
          <a:lstStyle/>
          <a:p>
            <a:r>
              <a:rPr lang="en-GB"/>
              <a:t>Click to edit Master title style</a:t>
            </a:r>
            <a:endParaRPr lang="en-US"/>
          </a:p>
        </p:txBody>
      </p:sp>
      <p:sp>
        <p:nvSpPr>
          <p:cNvPr id="8" name="Slide Number Placeholder 5">
            <a:extLst>
              <a:ext uri="{FF2B5EF4-FFF2-40B4-BE49-F238E27FC236}">
                <a16:creationId xmlns:a16="http://schemas.microsoft.com/office/drawing/2014/main" id="{5123A6E2-0DE1-EE4A-97F7-3FEE733124F1}"/>
              </a:ext>
            </a:extLst>
          </p:cNvPr>
          <p:cNvSpPr>
            <a:spLocks noGrp="1"/>
          </p:cNvSpPr>
          <p:nvPr>
            <p:ph type="sldNum" sz="quarter" idx="4"/>
          </p:nvPr>
        </p:nvSpPr>
        <p:spPr>
          <a:xfrm>
            <a:off x="8305801" y="6356938"/>
            <a:ext cx="2829983" cy="365125"/>
          </a:xfrm>
          <a:prstGeom prst="rect">
            <a:avLst/>
          </a:prstGeom>
        </p:spPr>
        <p:txBody>
          <a:bodyPr vert="horz" lIns="0" tIns="45720" rIns="0" bIns="45720" rtlCol="0" anchor="ctr"/>
          <a:lstStyle>
            <a:lvl1pPr algn="r">
              <a:defRPr sz="1200" b="0" i="0">
                <a:solidFill>
                  <a:schemeClr val="bg1"/>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10" name="Footer Placeholder 4">
            <a:extLst>
              <a:ext uri="{FF2B5EF4-FFF2-40B4-BE49-F238E27FC236}">
                <a16:creationId xmlns:a16="http://schemas.microsoft.com/office/drawing/2014/main" id="{CD1ED842-7B96-F247-B972-F4FEDD5A2E0D}"/>
              </a:ext>
            </a:extLst>
          </p:cNvPr>
          <p:cNvSpPr>
            <a:spLocks noGrp="1"/>
          </p:cNvSpPr>
          <p:nvPr>
            <p:ph type="ftr" sz="quarter" idx="3"/>
          </p:nvPr>
        </p:nvSpPr>
        <p:spPr>
          <a:xfrm>
            <a:off x="1065312" y="6356351"/>
            <a:ext cx="7088089" cy="366183"/>
          </a:xfrm>
          <a:prstGeom prst="rect">
            <a:avLst/>
          </a:prstGeom>
        </p:spPr>
        <p:txBody>
          <a:bodyPr vert="horz" lIns="0" tIns="45720" rIns="0" bIns="45720" rtlCol="0" anchor="ctr"/>
          <a:lstStyle>
            <a:lvl1pPr marL="228594" indent="-228594" algn="ctr">
              <a:buFont typeface="Arial" panose="020B0604020202020204" pitchFamily="34" charset="0"/>
              <a:buChar char="•"/>
              <a:defRPr sz="1200" b="0" i="0">
                <a:solidFill>
                  <a:schemeClr val="bg1"/>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endParaRPr lang="en-US"/>
          </a:p>
        </p:txBody>
      </p:sp>
    </p:spTree>
    <p:extLst>
      <p:ext uri="{BB962C8B-B14F-4D97-AF65-F5344CB8AC3E}">
        <p14:creationId xmlns:p14="http://schemas.microsoft.com/office/powerpoint/2010/main" val="2363940805"/>
      </p:ext>
    </p:extLst>
  </p:cSld>
  <p:clrMap bg1="lt1" tx1="dk1" bg2="lt2" tx2="dk2" accent1="accent1" accent2="accent2" accent3="accent3" accent4="accent4" accent5="accent5" accent6="accent6" hlink="hlink" folHlink="folHlink"/>
  <p:sldLayoutIdLst>
    <p:sldLayoutId id="2147483691" r:id="rId1"/>
  </p:sldLayoutIdLst>
  <p:hf hdr="0" ftr="0" dt="0"/>
  <p:txStyles>
    <p:titleStyle>
      <a:lvl1pPr algn="l" defTabSz="914400" rtl="0" eaLnBrk="1" latinLnBrk="0" hangingPunct="1">
        <a:lnSpc>
          <a:spcPct val="90000"/>
        </a:lnSpc>
        <a:spcBef>
          <a:spcPct val="0"/>
        </a:spcBef>
        <a:buNone/>
        <a:defRPr sz="2400" b="1" i="1"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9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665"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3136E45F-65D5-3B42-8DE8-F8B5010473BE}"/>
              </a:ext>
            </a:extLst>
          </p:cNvPr>
          <p:cNvSpPr>
            <a:spLocks noGrp="1"/>
          </p:cNvSpPr>
          <p:nvPr>
            <p:ph type="sldNum" sz="quarter" idx="4"/>
          </p:nvPr>
        </p:nvSpPr>
        <p:spPr>
          <a:xfrm>
            <a:off x="8305801" y="6356938"/>
            <a:ext cx="2829983" cy="365125"/>
          </a:xfrm>
          <a:prstGeom prst="rect">
            <a:avLst/>
          </a:prstGeom>
        </p:spPr>
        <p:txBody>
          <a:bodyPr vert="horz" lIns="0" tIns="45720" rIns="0" bIns="45720" rtlCol="0" anchor="ctr"/>
          <a:lstStyle>
            <a:lvl1pPr algn="r">
              <a:defRPr sz="12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13" name="Footer Placeholder 4">
            <a:extLst>
              <a:ext uri="{FF2B5EF4-FFF2-40B4-BE49-F238E27FC236}">
                <a16:creationId xmlns:a16="http://schemas.microsoft.com/office/drawing/2014/main" id="{ABD9CB9E-68D2-234C-A189-FE9A0D296697}"/>
              </a:ext>
            </a:extLst>
          </p:cNvPr>
          <p:cNvSpPr>
            <a:spLocks noGrp="1"/>
          </p:cNvSpPr>
          <p:nvPr>
            <p:ph type="ftr" sz="quarter" idx="3"/>
          </p:nvPr>
        </p:nvSpPr>
        <p:spPr>
          <a:xfrm>
            <a:off x="1065312" y="6356351"/>
            <a:ext cx="7088089" cy="366183"/>
          </a:xfrm>
          <a:prstGeom prst="rect">
            <a:avLst/>
          </a:prstGeom>
        </p:spPr>
        <p:txBody>
          <a:bodyPr vert="horz" lIns="0" tIns="45720" rIns="0" bIns="45720" rtlCol="0" anchor="ctr"/>
          <a:lstStyle>
            <a:lvl1pPr marL="228594" indent="-228594" algn="ctr">
              <a:buFont typeface="Arial" panose="020B0604020202020204" pitchFamily="34" charset="0"/>
              <a:buChar char="•"/>
              <a:defRPr sz="12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endParaRPr lang="en-US"/>
          </a:p>
        </p:txBody>
      </p:sp>
      <p:cxnSp>
        <p:nvCxnSpPr>
          <p:cNvPr id="3" name="Straight Connector 2">
            <a:extLst>
              <a:ext uri="{FF2B5EF4-FFF2-40B4-BE49-F238E27FC236}">
                <a16:creationId xmlns:a16="http://schemas.microsoft.com/office/drawing/2014/main" id="{05116B4C-3B88-1143-9D0E-172F0824BDF9}"/>
              </a:ext>
            </a:extLst>
          </p:cNvPr>
          <p:cNvCxnSpPr/>
          <p:nvPr userDrawn="1"/>
        </p:nvCxnSpPr>
        <p:spPr>
          <a:xfrm>
            <a:off x="1056641" y="6136640"/>
            <a:ext cx="10079143" cy="0"/>
          </a:xfrm>
          <a:prstGeom prst="line">
            <a:avLst/>
          </a:prstGeom>
          <a:ln>
            <a:solidFill>
              <a:schemeClr val="tx2"/>
            </a:solidFill>
          </a:ln>
        </p:spPr>
        <p:style>
          <a:lnRef idx="2">
            <a:schemeClr val="accent6"/>
          </a:lnRef>
          <a:fillRef idx="0">
            <a:schemeClr val="accent6"/>
          </a:fillRef>
          <a:effectRef idx="1">
            <a:schemeClr val="accent6"/>
          </a:effectRef>
          <a:fontRef idx="minor">
            <a:schemeClr val="tx1"/>
          </a:fontRef>
        </p:style>
      </p:cxnSp>
      <p:pic>
        <p:nvPicPr>
          <p:cNvPr id="7" name="Picture 6">
            <a:extLst>
              <a:ext uri="{FF2B5EF4-FFF2-40B4-BE49-F238E27FC236}">
                <a16:creationId xmlns:a16="http://schemas.microsoft.com/office/drawing/2014/main" id="{363E8C57-D5D2-594D-AA59-6696BF2759DA}"/>
              </a:ext>
            </a:extLst>
          </p:cNvPr>
          <p:cNvPicPr>
            <a:picLocks noChangeAspect="1"/>
          </p:cNvPicPr>
          <p:nvPr userDrawn="1"/>
        </p:nvPicPr>
        <p:blipFill>
          <a:blip r:embed="rId5"/>
          <a:stretch>
            <a:fillRect/>
          </a:stretch>
        </p:blipFill>
        <p:spPr>
          <a:xfrm>
            <a:off x="-67734" y="-38947"/>
            <a:ext cx="4071217" cy="1583251"/>
          </a:xfrm>
          <a:prstGeom prst="rect">
            <a:avLst/>
          </a:prstGeom>
        </p:spPr>
      </p:pic>
    </p:spTree>
    <p:extLst>
      <p:ext uri="{BB962C8B-B14F-4D97-AF65-F5344CB8AC3E}">
        <p14:creationId xmlns:p14="http://schemas.microsoft.com/office/powerpoint/2010/main" val="2355652175"/>
      </p:ext>
    </p:extLst>
  </p:cSld>
  <p:clrMap bg1="lt1" tx1="dk1" bg2="lt2" tx2="dk2" accent1="accent1" accent2="accent2" accent3="accent3" accent4="accent4" accent5="accent5" accent6="accent6" hlink="hlink" folHlink="folHlink"/>
  <p:sldLayoutIdLst>
    <p:sldLayoutId id="2147483724" r:id="rId1"/>
    <p:sldLayoutId id="2147483678" r:id="rId2"/>
    <p:sldLayoutId id="2147483705"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67" userDrawn="1">
          <p15:clr>
            <a:srgbClr val="F26B43"/>
          </p15:clr>
        </p15:guide>
        <p15:guide id="2" pos="665"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AF2985-CA0F-41D5-BA2A-6021D04A51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C72DA95-C3B5-4844-B632-1C13424B8C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7AF6580-E0EF-4034-BD0F-2BC2827EC6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FE37F-1E6B-4B79-BDC5-8F749EEA34A2}" type="datetime1">
              <a:rPr lang="en-US" smtClean="0"/>
              <a:t>10/9/2024</a:t>
            </a:fld>
            <a:endParaRPr lang="en-GB"/>
          </a:p>
        </p:txBody>
      </p:sp>
      <p:sp>
        <p:nvSpPr>
          <p:cNvPr id="5" name="Footer Placeholder 4">
            <a:extLst>
              <a:ext uri="{FF2B5EF4-FFF2-40B4-BE49-F238E27FC236}">
                <a16:creationId xmlns:a16="http://schemas.microsoft.com/office/drawing/2014/main" id="{6FA81035-5662-4B0D-A7B3-70E212A5EE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5036078-EB5E-4C46-B563-7D2DE36765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B37B4D-B1ED-498C-8838-3D6A4F27AD60}" type="slidenum">
              <a:rPr lang="en-GB" smtClean="0"/>
              <a:t>‹#›</a:t>
            </a:fld>
            <a:endParaRPr lang="en-GB"/>
          </a:p>
        </p:txBody>
      </p:sp>
    </p:spTree>
    <p:extLst>
      <p:ext uri="{BB962C8B-B14F-4D97-AF65-F5344CB8AC3E}">
        <p14:creationId xmlns:p14="http://schemas.microsoft.com/office/powerpoint/2010/main" val="3549890986"/>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ransition spd="slow">
    <p:push dir="u"/>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C4F982A-1478-41AE-8F6D-7CE1A3FD592F}" type="datetime1">
              <a:rPr lang="en-US" smtClean="0"/>
              <a:t>10/9/2024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AE0E792-1772-4E74-955D-98F73C6AD9D7}" type="slidenum">
              <a:rPr lang="en-US" smtClean="0"/>
              <a:pPr/>
              <a:t>‹#›</a:t>
            </a:fld>
            <a:endParaRPr lang="en-US"/>
          </a:p>
        </p:txBody>
      </p:sp>
    </p:spTree>
    <p:extLst>
      <p:ext uri="{BB962C8B-B14F-4D97-AF65-F5344CB8AC3E}">
        <p14:creationId xmlns:p14="http://schemas.microsoft.com/office/powerpoint/2010/main" val="2364618567"/>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mailto:Janice.fernandes@uwl.ac.uk" TargetMode="Externa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13.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hyperlink" Target="https://youtu.be/uACzO6Bo0Z0" TargetMode="External"/><Relationship Id="rId9"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png"/></Relationships>
</file>

<file path=ppt/slides/_rels/slide2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2.xml"/><Relationship Id="rId5" Type="http://schemas.openxmlformats.org/officeDocument/2006/relationships/image" Target="../media/image67.png"/><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81867E-7FA9-427D-B82E-3945B03BFBAE}"/>
              </a:ext>
            </a:extLst>
          </p:cNvPr>
          <p:cNvSpPr txBox="1"/>
          <p:nvPr/>
        </p:nvSpPr>
        <p:spPr>
          <a:xfrm>
            <a:off x="7833986" y="4032637"/>
            <a:ext cx="4070957" cy="2400657"/>
          </a:xfrm>
          <a:prstGeom prst="rect">
            <a:avLst/>
          </a:prstGeom>
          <a:noFill/>
          <a:effectLst>
            <a:glow rad="127000">
              <a:schemeClr val="accent1">
                <a:alpha val="0"/>
              </a:schemeClr>
            </a:glo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u="none" strike="noStrike" kern="1200" cap="none" spc="0" normalizeH="0" baseline="0" noProof="0" dirty="0">
                <a:ln>
                  <a:noFill/>
                </a:ln>
                <a:solidFill>
                  <a:srgbClr val="00CC00"/>
                </a:solidFill>
                <a:effectLst/>
                <a:uLnTx/>
                <a:uFillTx/>
                <a:latin typeface="Alasassy Caps" panose="020F0502020204030204" pitchFamily="2" charset="0"/>
                <a:ea typeface="Tahoma" panose="020B0604030504040204" pitchFamily="34" charset="0"/>
                <a:cs typeface="Arial" panose="020B0604020202020204" pitchFamily="34" charset="0"/>
              </a:rPr>
              <a:t>Dr. Janice Fernandes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u="none" strike="noStrike" kern="1200" cap="none" spc="0" normalizeH="0" baseline="0" noProof="0" dirty="0">
                <a:ln>
                  <a:noFill/>
                </a:ln>
                <a:solidFill>
                  <a:srgbClr val="00CC00"/>
                </a:solidFill>
                <a:effectLst/>
                <a:uLnTx/>
                <a:uFillTx/>
                <a:latin typeface="Alasassy Caps" panose="020F0502020204030204" pitchFamily="2" charset="0"/>
                <a:ea typeface="Tahoma" panose="020B0604030504040204" pitchFamily="34" charset="0"/>
                <a:cs typeface="Arial" panose="020B0604020202020204" pitchFamily="34" charset="0"/>
              </a:rPr>
              <a:t>Academic</a:t>
            </a:r>
            <a:r>
              <a:rPr kumimoji="0" lang="en-GB" sz="2800" b="1" u="none" strike="noStrike" kern="1200" cap="none" spc="0" normalizeH="0" noProof="0" dirty="0">
                <a:ln>
                  <a:noFill/>
                </a:ln>
                <a:solidFill>
                  <a:srgbClr val="00CC00"/>
                </a:solidFill>
                <a:effectLst/>
                <a:uLnTx/>
                <a:uFillTx/>
                <a:latin typeface="Alasassy Caps" panose="020F0502020204030204" pitchFamily="2" charset="0"/>
                <a:ea typeface="Tahoma" panose="020B0604030504040204" pitchFamily="34" charset="0"/>
                <a:cs typeface="Arial" panose="020B0604020202020204" pitchFamily="34" charset="0"/>
              </a:rPr>
              <a:t> Support Manager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u="none" strike="noStrike" kern="1200" cap="none" spc="0" normalizeH="0" noProof="0" dirty="0">
                <a:ln>
                  <a:noFill/>
                </a:ln>
                <a:solidFill>
                  <a:srgbClr val="00CC00"/>
                </a:solidFill>
                <a:effectLst/>
                <a:uLnTx/>
                <a:uFillTx/>
                <a:latin typeface="Alasassy Caps" panose="020F0502020204030204" pitchFamily="2" charset="0"/>
                <a:ea typeface="Tahoma" panose="020B0604030504040204" pitchFamily="34" charset="0"/>
                <a:cs typeface="Arial" panose="020B0604020202020204" pitchFamily="34" charset="0"/>
              </a:rPr>
              <a:t>University of West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1" u="none" strike="noStrike" kern="1200" cap="none" spc="0" normalizeH="0" baseline="0" noProof="0" dirty="0">
              <a:ln>
                <a:noFill/>
              </a:ln>
              <a:solidFill>
                <a:srgbClr val="0033CC"/>
              </a:solidFill>
              <a:effectLst/>
              <a:uLnTx/>
              <a:uFillTx/>
              <a:latin typeface="Arial" panose="020B0604020202020204" pitchFamily="34" charset="0"/>
              <a:ea typeface="Tahoma" panose="020B060403050404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0033CC"/>
                </a:solidFill>
                <a:latin typeface="Arial" panose="020B0604020202020204" pitchFamily="34" charset="0"/>
                <a:ea typeface="Tahoma" panose="020B0604030504040204" pitchFamily="34" charset="0"/>
                <a:cs typeface="Arial" panose="020B0604020202020204" pitchFamily="34" charset="0"/>
              </a:rPr>
              <a:t>Write to me at – </a:t>
            </a:r>
            <a:endParaRPr lang="en-GB" sz="2200" b="1" dirty="0">
              <a:solidFill>
                <a:srgbClr val="0033CC"/>
              </a:solidFill>
              <a:latin typeface="Arial" panose="020B0604020202020204" pitchFamily="34" charset="0"/>
              <a:ea typeface="Tahoma" panose="020B0604030504040204" pitchFamily="34" charset="0"/>
              <a:cs typeface="Arial" panose="020B0604020202020204" pitchFamily="34" charset="0"/>
              <a:hlinkClick r:id="rId2">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0033CC"/>
                </a:solidFill>
                <a:latin typeface="Arial" panose="020B0604020202020204" pitchFamily="34" charset="0"/>
                <a:ea typeface="Tahoma" panose="020B060403050404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janicefernandes@yahoo.com</a:t>
            </a:r>
            <a:endParaRPr kumimoji="0" lang="en-GB" sz="2200" b="0" u="none" strike="noStrike" kern="1200" cap="none" spc="0" normalizeH="0" baseline="0" noProof="0" dirty="0">
              <a:ln>
                <a:noFill/>
              </a:ln>
              <a:solidFill>
                <a:srgbClr val="0033CC"/>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CEDB380-3332-4273-A3A1-4E30816B9AC8}"/>
              </a:ext>
            </a:extLst>
          </p:cNvPr>
          <p:cNvSpPr txBox="1"/>
          <p:nvPr/>
        </p:nvSpPr>
        <p:spPr>
          <a:xfrm>
            <a:off x="786533" y="5956240"/>
            <a:ext cx="24801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33CC"/>
                </a:solidFill>
                <a:latin typeface="Arial" panose="020B0604020202020204" pitchFamily="34" charset="0"/>
                <a:ea typeface="Tahoma" panose="020B0604030504040204" pitchFamily="34" charset="0"/>
                <a:cs typeface="Arial" panose="020B0604020202020204" pitchFamily="34" charset="0"/>
              </a:rPr>
              <a:t>5</a:t>
            </a:r>
            <a:r>
              <a:rPr lang="en-GB" sz="2000" b="1" baseline="30000" dirty="0">
                <a:solidFill>
                  <a:srgbClr val="0033CC"/>
                </a:solidFill>
                <a:latin typeface="Arial" panose="020B0604020202020204" pitchFamily="34" charset="0"/>
                <a:ea typeface="Tahoma" panose="020B0604030504040204" pitchFamily="34" charset="0"/>
                <a:cs typeface="Arial" panose="020B0604020202020204" pitchFamily="34" charset="0"/>
              </a:rPr>
              <a:t>th</a:t>
            </a:r>
            <a:r>
              <a:rPr lang="en-GB" sz="2000" b="1" dirty="0">
                <a:solidFill>
                  <a:srgbClr val="0033CC"/>
                </a:solidFill>
                <a:latin typeface="Arial" panose="020B0604020202020204" pitchFamily="34" charset="0"/>
                <a:ea typeface="Tahoma" panose="020B0604030504040204" pitchFamily="34" charset="0"/>
                <a:cs typeface="Arial" panose="020B0604020202020204" pitchFamily="34" charset="0"/>
              </a:rPr>
              <a:t> October 2024</a:t>
            </a:r>
          </a:p>
        </p:txBody>
      </p:sp>
      <p:sp>
        <p:nvSpPr>
          <p:cNvPr id="2" name="Slide Number Placeholder 1">
            <a:extLst>
              <a:ext uri="{FF2B5EF4-FFF2-40B4-BE49-F238E27FC236}">
                <a16:creationId xmlns:a16="http://schemas.microsoft.com/office/drawing/2014/main" id="{F3692F78-0F8D-48A1-A90D-4C93E1DB446B}"/>
              </a:ext>
            </a:extLst>
          </p:cNvPr>
          <p:cNvSpPr>
            <a:spLocks noGrp="1"/>
          </p:cNvSpPr>
          <p:nvPr>
            <p:ph type="sldNum" sz="quarter" idx="12"/>
          </p:nvPr>
        </p:nvSpPr>
        <p:spPr/>
        <p:txBody>
          <a:bodyPr/>
          <a:lstStyle/>
          <a:p>
            <a:fld id="{10B37B4D-B1ED-498C-8838-3D6A4F27AD60}" type="slidenum">
              <a:rPr lang="en-GB" smtClean="0"/>
              <a:t>1</a:t>
            </a:fld>
            <a:endParaRPr lang="en-GB"/>
          </a:p>
        </p:txBody>
      </p:sp>
      <p:sp>
        <p:nvSpPr>
          <p:cNvPr id="11" name="Rectangle 10">
            <a:extLst>
              <a:ext uri="{FF2B5EF4-FFF2-40B4-BE49-F238E27FC236}">
                <a16:creationId xmlns:a16="http://schemas.microsoft.com/office/drawing/2014/main" id="{83E3D7E9-7D4D-4C92-968F-B2C77C5E4757}"/>
              </a:ext>
            </a:extLst>
          </p:cNvPr>
          <p:cNvSpPr/>
          <p:nvPr/>
        </p:nvSpPr>
        <p:spPr>
          <a:xfrm>
            <a:off x="1426933" y="501650"/>
            <a:ext cx="9338134" cy="2585323"/>
          </a:xfrm>
          <a:prstGeom prst="rect">
            <a:avLst/>
          </a:prstGeom>
          <a:noFill/>
          <a:ln>
            <a:noFill/>
          </a:ln>
        </p:spPr>
        <p:txBody>
          <a:bodyPr wrap="none" lIns="91440" tIns="45720" rIns="91440" bIns="45720">
            <a:spAutoFit/>
          </a:bodyPr>
          <a:lstStyle/>
          <a:p>
            <a:pPr algn="ctr"/>
            <a:r>
              <a:rPr lang="en-US" sz="5400" b="1" cap="none" spc="0" dirty="0">
                <a:ln w="22225">
                  <a:noFill/>
                  <a:prstDash val="solid"/>
                </a:ln>
                <a:solidFill>
                  <a:srgbClr val="660033"/>
                </a:solidFill>
                <a:effectLst>
                  <a:glow rad="88900">
                    <a:schemeClr val="bg1">
                      <a:alpha val="40000"/>
                    </a:schemeClr>
                  </a:glow>
                </a:effectLst>
                <a:latin typeface="Amasis MT Pro Black" panose="02040A04050005020304" pitchFamily="18" charset="0"/>
              </a:rPr>
              <a:t>Reading and storytelling </a:t>
            </a:r>
          </a:p>
          <a:p>
            <a:pPr algn="ctr"/>
            <a:r>
              <a:rPr lang="en-US" sz="5400" b="1" dirty="0">
                <a:ln w="22225">
                  <a:noFill/>
                  <a:prstDash val="solid"/>
                </a:ln>
                <a:solidFill>
                  <a:srgbClr val="660033"/>
                </a:solidFill>
                <a:effectLst>
                  <a:glow rad="88900">
                    <a:schemeClr val="bg1">
                      <a:alpha val="40000"/>
                    </a:schemeClr>
                  </a:glow>
                </a:effectLst>
                <a:latin typeface="Amasis MT Pro Black" panose="02040A04050005020304" pitchFamily="18" charset="0"/>
              </a:rPr>
              <a:t>f</a:t>
            </a:r>
            <a:r>
              <a:rPr lang="en-US" sz="5400" b="1" cap="none" spc="0" dirty="0">
                <a:ln w="22225">
                  <a:noFill/>
                  <a:prstDash val="solid"/>
                </a:ln>
                <a:solidFill>
                  <a:srgbClr val="660033"/>
                </a:solidFill>
                <a:effectLst>
                  <a:glow rad="88900">
                    <a:schemeClr val="bg1">
                      <a:alpha val="40000"/>
                    </a:schemeClr>
                  </a:glow>
                </a:effectLst>
                <a:latin typeface="Amasis MT Pro Black" panose="02040A04050005020304" pitchFamily="18" charset="0"/>
              </a:rPr>
              <a:t>or academics and leisure </a:t>
            </a:r>
            <a:br>
              <a:rPr lang="en-US" sz="5400" b="1" cap="none" spc="0" dirty="0">
                <a:ln w="22225">
                  <a:noFill/>
                  <a:prstDash val="solid"/>
                </a:ln>
                <a:solidFill>
                  <a:srgbClr val="C00000"/>
                </a:solidFill>
                <a:effectLst>
                  <a:glow rad="88900">
                    <a:schemeClr val="bg1">
                      <a:alpha val="40000"/>
                    </a:schemeClr>
                  </a:glow>
                </a:effectLst>
              </a:rPr>
            </a:br>
            <a:r>
              <a:rPr lang="en-US" sz="5400" b="1" cap="none" spc="0" dirty="0">
                <a:ln w="22225">
                  <a:noFill/>
                  <a:prstDash val="solid"/>
                </a:ln>
                <a:solidFill>
                  <a:srgbClr val="002060"/>
                </a:solidFill>
                <a:effectLst>
                  <a:glow rad="88900">
                    <a:schemeClr val="bg1">
                      <a:alpha val="40000"/>
                    </a:schemeClr>
                  </a:glow>
                </a:effectLst>
                <a:latin typeface="Amasis MT Pro" panose="02040504050005020304" pitchFamily="18" charset="0"/>
              </a:rPr>
              <a:t>The U.K. experience </a:t>
            </a:r>
            <a:endParaRPr lang="en-GB" sz="5400" b="1" cap="none" spc="0" dirty="0">
              <a:ln w="22225">
                <a:noFill/>
                <a:prstDash val="solid"/>
              </a:ln>
              <a:solidFill>
                <a:srgbClr val="002060"/>
              </a:solidFill>
              <a:effectLst>
                <a:glow rad="88900">
                  <a:schemeClr val="bg1">
                    <a:alpha val="40000"/>
                  </a:schemeClr>
                </a:glow>
              </a:effectLst>
            </a:endParaRPr>
          </a:p>
        </p:txBody>
      </p:sp>
      <p:pic>
        <p:nvPicPr>
          <p:cNvPr id="13" name="Picture 12">
            <a:extLst>
              <a:ext uri="{FF2B5EF4-FFF2-40B4-BE49-F238E27FC236}">
                <a16:creationId xmlns:a16="http://schemas.microsoft.com/office/drawing/2014/main" id="{34F1C937-BE3A-26F3-95F3-C1E835C30618}"/>
              </a:ext>
            </a:extLst>
          </p:cNvPr>
          <p:cNvPicPr>
            <a:picLocks noChangeAspect="1"/>
          </p:cNvPicPr>
          <p:nvPr/>
        </p:nvPicPr>
        <p:blipFill>
          <a:blip r:embed="rId3"/>
          <a:stretch>
            <a:fillRect/>
          </a:stretch>
        </p:blipFill>
        <p:spPr>
          <a:xfrm>
            <a:off x="3715833" y="3341318"/>
            <a:ext cx="2914965" cy="1806879"/>
          </a:xfrm>
          <a:prstGeom prst="rect">
            <a:avLst/>
          </a:prstGeom>
        </p:spPr>
      </p:pic>
    </p:spTree>
    <p:extLst>
      <p:ext uri="{BB962C8B-B14F-4D97-AF65-F5344CB8AC3E}">
        <p14:creationId xmlns:p14="http://schemas.microsoft.com/office/powerpoint/2010/main" val="16357902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000" fill="hold"/>
                                        <p:tgtEl>
                                          <p:spTgt spid="11"/>
                                        </p:tgtEl>
                                        <p:attrNameLst>
                                          <p:attrName>ppt_x</p:attrName>
                                        </p:attrNameLst>
                                      </p:cBhvr>
                                      <p:tavLst>
                                        <p:tav tm="0">
                                          <p:val>
                                            <p:strVal val="#ppt_x"/>
                                          </p:val>
                                        </p:tav>
                                        <p:tav tm="100000">
                                          <p:val>
                                            <p:strVal val="#ppt_x"/>
                                          </p:val>
                                        </p:tav>
                                      </p:tavLst>
                                    </p:anim>
                                    <p:anim calcmode="lin" valueType="num">
                                      <p:cBhvr additive="base">
                                        <p:cTn id="8" dur="2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ppt_x"/>
                                          </p:val>
                                        </p:tav>
                                        <p:tav tm="100000">
                                          <p:val>
                                            <p:strVal val="#ppt_x"/>
                                          </p:val>
                                        </p:tav>
                                      </p:tavLst>
                                    </p:anim>
                                    <p:anim calcmode="lin" valueType="num">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3000"/>
                            </p:stCondLst>
                            <p:childTnLst>
                              <p:par>
                                <p:cTn id="15" presetID="2" presetClass="entr" presetSubtype="4"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ppt_x"/>
                                          </p:val>
                                        </p:tav>
                                        <p:tav tm="100000">
                                          <p:val>
                                            <p:strVal val="#ppt_x"/>
                                          </p:val>
                                        </p:tav>
                                      </p:tavLst>
                                    </p:anim>
                                    <p:anim calcmode="lin" valueType="num">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4000"/>
                            </p:stCondLst>
                            <p:childTnLst>
                              <p:par>
                                <p:cTn id="20" presetID="45"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anim calcmode="lin" valueType="num">
                                      <p:cBhvr>
                                        <p:cTn id="23" dur="2000" fill="hold"/>
                                        <p:tgtEl>
                                          <p:spTgt spid="13"/>
                                        </p:tgtEl>
                                        <p:attrNameLst>
                                          <p:attrName>ppt_w</p:attrName>
                                        </p:attrNameLst>
                                      </p:cBhvr>
                                      <p:tavLst>
                                        <p:tav tm="0" fmla="#ppt_w*sin(2.5*pi*$)">
                                          <p:val>
                                            <p:fltVal val="0"/>
                                          </p:val>
                                        </p:tav>
                                        <p:tav tm="100000">
                                          <p:val>
                                            <p:fltVal val="1"/>
                                          </p:val>
                                        </p:tav>
                                      </p:tavLst>
                                    </p:anim>
                                    <p:anim calcmode="lin" valueType="num">
                                      <p:cBhvr>
                                        <p:cTn id="24" dur="2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55D865D-9998-4B91-9C9A-53C5A77F02FC}"/>
              </a:ext>
            </a:extLst>
          </p:cNvPr>
          <p:cNvSpPr/>
          <p:nvPr/>
        </p:nvSpPr>
        <p:spPr>
          <a:xfrm>
            <a:off x="609599" y="609600"/>
            <a:ext cx="10640179" cy="5638800"/>
          </a:xfrm>
          <a:prstGeom prst="roundRect">
            <a:avLst/>
          </a:prstGeom>
          <a:gradFill flip="none" rotWithShape="1">
            <a:gsLst>
              <a:gs pos="9000">
                <a:srgbClr val="00B0F0">
                  <a:alpha val="29000"/>
                </a:srgbClr>
              </a:gs>
              <a:gs pos="43000">
                <a:schemeClr val="bg1"/>
              </a:gs>
              <a:gs pos="59000">
                <a:srgbClr val="FFCCCC">
                  <a:alpha val="56000"/>
                </a:srgbClr>
              </a:gs>
              <a:gs pos="22000">
                <a:schemeClr val="accent4">
                  <a:lumMod val="60000"/>
                  <a:lumOff val="40000"/>
                  <a:alpha val="54000"/>
                </a:schemeClr>
              </a:gs>
              <a:gs pos="76000">
                <a:srgbClr val="CCCCFF">
                  <a:alpha val="30196"/>
                </a:srgbClr>
              </a:gs>
              <a:gs pos="91000">
                <a:srgbClr val="66FFCC">
                  <a:alpha val="30588"/>
                </a:srgbClr>
              </a:gs>
            </a:gsLst>
            <a:lin ang="108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a:pPr>
            <a:endParaRPr lang="en-GB" sz="2500" dirty="0">
              <a:solidFill>
                <a:schemeClr val="bg1"/>
              </a:solidFill>
              <a:latin typeface="Aharoni" panose="020B0604020202020204" pitchFamily="2" charset="-79"/>
              <a:cs typeface="Aharoni" panose="020B0604020202020204" pitchFamily="2" charset="-79"/>
            </a:endParaRPr>
          </a:p>
        </p:txBody>
      </p:sp>
      <p:sp>
        <p:nvSpPr>
          <p:cNvPr id="4" name="Title 3">
            <a:extLst>
              <a:ext uri="{FF2B5EF4-FFF2-40B4-BE49-F238E27FC236}">
                <a16:creationId xmlns:a16="http://schemas.microsoft.com/office/drawing/2014/main" id="{5157BCD3-BBA8-4803-ACF5-5C4B0BFA6DA4}"/>
              </a:ext>
            </a:extLst>
          </p:cNvPr>
          <p:cNvSpPr>
            <a:spLocks noGrp="1"/>
          </p:cNvSpPr>
          <p:nvPr>
            <p:ph type="title"/>
          </p:nvPr>
        </p:nvSpPr>
        <p:spPr>
          <a:xfrm>
            <a:off x="902489" y="2247158"/>
            <a:ext cx="10680455" cy="1325998"/>
          </a:xfrm>
        </p:spPr>
        <p:txBody>
          <a:bodyPr vert="horz" lIns="91440" tIns="45720" rIns="91440" bIns="45720" rtlCol="0" anchor="b">
            <a:normAutofit fontScale="90000"/>
          </a:bodyPr>
          <a:lstStyle/>
          <a:p>
            <a:pPr>
              <a:lnSpc>
                <a:spcPct val="90000"/>
              </a:lnSpc>
            </a:pPr>
            <a:br>
              <a:rPr lang="en-US" sz="4000" b="1" dirty="0">
                <a:solidFill>
                  <a:schemeClr val="tx1"/>
                </a:solidFill>
              </a:rPr>
            </a:br>
            <a:br>
              <a:rPr lang="en-US" sz="4000" b="1" dirty="0">
                <a:solidFill>
                  <a:schemeClr val="tx1"/>
                </a:solidFill>
              </a:rPr>
            </a:br>
            <a:br>
              <a:rPr lang="en-US" sz="4000" b="1" dirty="0">
                <a:solidFill>
                  <a:schemeClr val="tx1"/>
                </a:solidFill>
              </a:rPr>
            </a:br>
            <a:endParaRPr lang="en-US" sz="4000" b="1" dirty="0">
              <a:solidFill>
                <a:srgbClr val="002060"/>
              </a:solidFill>
            </a:endParaRPr>
          </a:p>
        </p:txBody>
      </p:sp>
      <p:sp>
        <p:nvSpPr>
          <p:cNvPr id="2" name="TextBox 1">
            <a:extLst>
              <a:ext uri="{FF2B5EF4-FFF2-40B4-BE49-F238E27FC236}">
                <a16:creationId xmlns:a16="http://schemas.microsoft.com/office/drawing/2014/main" id="{E320CA4E-28F7-4632-9AC8-DFD532C3839C}"/>
              </a:ext>
            </a:extLst>
          </p:cNvPr>
          <p:cNvSpPr txBox="1"/>
          <p:nvPr/>
        </p:nvSpPr>
        <p:spPr>
          <a:xfrm>
            <a:off x="1067107" y="697283"/>
            <a:ext cx="10057785" cy="4862870"/>
          </a:xfrm>
          <a:prstGeom prst="rect">
            <a:avLst/>
          </a:prstGeom>
          <a:noFill/>
        </p:spPr>
        <p:txBody>
          <a:bodyPr wrap="square" rtlCol="0">
            <a:spAutoFit/>
          </a:bodyPr>
          <a:lstStyle/>
          <a:p>
            <a:endParaRPr lang="en-US" sz="3600" b="1" dirty="0">
              <a:solidFill>
                <a:srgbClr val="002060"/>
              </a:solidFill>
              <a:latin typeface="Arial" panose="020B0604020202020204" pitchFamily="34" charset="0"/>
              <a:cs typeface="Arial" panose="020B0604020202020204" pitchFamily="34" charset="0"/>
            </a:endParaRPr>
          </a:p>
          <a:p>
            <a:r>
              <a:rPr lang="en-GB" sz="3600" b="1" dirty="0">
                <a:solidFill>
                  <a:srgbClr val="002060"/>
                </a:solidFill>
                <a:latin typeface="Arial" panose="020B0604020202020204" pitchFamily="34" charset="0"/>
                <a:cs typeface="Arial" panose="020B0604020202020204" pitchFamily="34" charset="0"/>
              </a:rPr>
              <a:t>How you should read effectively?</a:t>
            </a:r>
            <a:endParaRPr lang="en-US" sz="3600" b="1" dirty="0">
              <a:solidFill>
                <a:srgbClr val="002060"/>
              </a:solidFill>
              <a:latin typeface="Arial" panose="020B0604020202020204" pitchFamily="34" charset="0"/>
              <a:cs typeface="Arial" panose="020B0604020202020204" pitchFamily="34" charset="0"/>
            </a:endParaRPr>
          </a:p>
          <a:p>
            <a:pPr marL="514350" indent="-514350" fontAlgn="base">
              <a:buFont typeface="+mj-lt"/>
              <a:buAutoNum type="arabicPeriod"/>
            </a:pPr>
            <a:r>
              <a:rPr lang="en-US" sz="3400" dirty="0">
                <a:solidFill>
                  <a:srgbClr val="002060"/>
                </a:solidFill>
                <a:latin typeface="Tahoma" panose="020B0604030504040204" pitchFamily="34" charset="0"/>
                <a:ea typeface="Tahoma" panose="020B0604030504040204" pitchFamily="34" charset="0"/>
                <a:cs typeface="Tahoma" panose="020B0604030504040204" pitchFamily="34" charset="0"/>
              </a:rPr>
              <a:t>Survey - Question - Read - Recall - Review ​</a:t>
            </a:r>
          </a:p>
          <a:p>
            <a:pPr marL="514350" indent="-514350" fontAlgn="base">
              <a:buFont typeface="+mj-lt"/>
              <a:buAutoNum type="arabicPeriod"/>
            </a:pPr>
            <a:r>
              <a:rPr lang="en-US" sz="3400" dirty="0">
                <a:solidFill>
                  <a:srgbClr val="002060"/>
                </a:solidFill>
                <a:latin typeface="Tahoma" panose="020B0604030504040204" pitchFamily="34" charset="0"/>
                <a:ea typeface="Tahoma" panose="020B0604030504040204" pitchFamily="34" charset="0"/>
                <a:cs typeface="Tahoma" panose="020B0604030504040204" pitchFamily="34" charset="0"/>
              </a:rPr>
              <a:t>Evaluate the source- author – reason – authenticity-relevance</a:t>
            </a:r>
          </a:p>
          <a:p>
            <a:pPr marL="514350" indent="-514350" fontAlgn="base">
              <a:buFont typeface="+mj-lt"/>
              <a:buAutoNum type="arabicPeriod"/>
            </a:pPr>
            <a:r>
              <a:rPr lang="en-US" sz="3400" dirty="0">
                <a:solidFill>
                  <a:srgbClr val="002060"/>
                </a:solidFill>
                <a:latin typeface="Tahoma" panose="020B0604030504040204" pitchFamily="34" charset="0"/>
                <a:ea typeface="Tahoma" panose="020B0604030504040204" pitchFamily="34" charset="0"/>
                <a:cs typeface="Tahoma" panose="020B0604030504040204" pitchFamily="34" charset="0"/>
              </a:rPr>
              <a:t>Reading and understanding; asking questions in your mind</a:t>
            </a:r>
          </a:p>
          <a:p>
            <a:pPr marL="514350" indent="-514350" fontAlgn="base">
              <a:buFont typeface="+mj-lt"/>
              <a:buAutoNum type="arabicPeriod"/>
            </a:pPr>
            <a:r>
              <a:rPr lang="en-US" sz="3400" dirty="0">
                <a:solidFill>
                  <a:srgbClr val="002060"/>
                </a:solidFill>
                <a:latin typeface="Tahoma" panose="020B0604030504040204" pitchFamily="34" charset="0"/>
                <a:ea typeface="Tahoma" panose="020B0604030504040204" pitchFamily="34" charset="0"/>
                <a:cs typeface="Tahoma" panose="020B0604030504040204" pitchFamily="34" charset="0"/>
              </a:rPr>
              <a:t>Finding the evidence for what you agree with or disagree with </a:t>
            </a:r>
            <a:endPar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a:extLst>
              <a:ext uri="{FF2B5EF4-FFF2-40B4-BE49-F238E27FC236}">
                <a16:creationId xmlns:a16="http://schemas.microsoft.com/office/drawing/2014/main" id="{6503ED7D-A5A4-493B-98F1-A4EAD4835235}"/>
              </a:ext>
            </a:extLst>
          </p:cNvPr>
          <p:cNvSpPr>
            <a:spLocks noGrp="1"/>
          </p:cNvSpPr>
          <p:nvPr>
            <p:ph type="sldNum" sz="quarter" idx="12"/>
          </p:nvPr>
        </p:nvSpPr>
        <p:spPr/>
        <p:txBody>
          <a:bodyPr/>
          <a:lstStyle/>
          <a:p>
            <a:fld id="{D3060201-1C40-4B39-813D-5CD9493BAEED}" type="slidenum">
              <a:rPr lang="en-US" smtClean="0"/>
              <a:t>10</a:t>
            </a:fld>
            <a:endParaRPr lang="en-US" dirty="0"/>
          </a:p>
        </p:txBody>
      </p:sp>
      <p:pic>
        <p:nvPicPr>
          <p:cNvPr id="7" name="Picture 6">
            <a:extLst>
              <a:ext uri="{FF2B5EF4-FFF2-40B4-BE49-F238E27FC236}">
                <a16:creationId xmlns:a16="http://schemas.microsoft.com/office/drawing/2014/main" id="{1622CC51-5836-57D0-A792-F4836E6C3C31}"/>
              </a:ext>
            </a:extLst>
          </p:cNvPr>
          <p:cNvPicPr>
            <a:picLocks noChangeAspect="1"/>
          </p:cNvPicPr>
          <p:nvPr/>
        </p:nvPicPr>
        <p:blipFill>
          <a:blip r:embed="rId2"/>
          <a:stretch>
            <a:fillRect/>
          </a:stretch>
        </p:blipFill>
        <p:spPr>
          <a:xfrm>
            <a:off x="9105848" y="4652484"/>
            <a:ext cx="1752704" cy="1325998"/>
          </a:xfrm>
          <a:prstGeom prst="rect">
            <a:avLst/>
          </a:prstGeom>
        </p:spPr>
      </p:pic>
    </p:spTree>
    <p:extLst>
      <p:ext uri="{BB962C8B-B14F-4D97-AF65-F5344CB8AC3E}">
        <p14:creationId xmlns:p14="http://schemas.microsoft.com/office/powerpoint/2010/main" val="29896795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000" fill="hold"/>
                                        <p:tgtEl>
                                          <p:spTgt spid="6"/>
                                        </p:tgtEl>
                                        <p:attrNameLst>
                                          <p:attrName>ppt_x</p:attrName>
                                        </p:attrNameLst>
                                      </p:cBhvr>
                                      <p:tavLst>
                                        <p:tav tm="0">
                                          <p:val>
                                            <p:strVal val="#ppt_x"/>
                                          </p:val>
                                        </p:tav>
                                        <p:tav tm="100000">
                                          <p:val>
                                            <p:strVal val="#ppt_x"/>
                                          </p:val>
                                        </p:tav>
                                      </p:tavLst>
                                    </p:anim>
                                    <p:anim calcmode="lin" valueType="num">
                                      <p:cBhvr additive="base">
                                        <p:cTn id="17"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0020BA3-0239-3CC1-A9E0-25C24E72BB8B}"/>
              </a:ext>
            </a:extLst>
          </p:cNvPr>
          <p:cNvSpPr>
            <a:spLocks noGrp="1"/>
          </p:cNvSpPr>
          <p:nvPr>
            <p:ph type="sldNum" sz="quarter" idx="12"/>
          </p:nvPr>
        </p:nvSpPr>
        <p:spPr/>
        <p:txBody>
          <a:bodyPr/>
          <a:lstStyle/>
          <a:p>
            <a:fld id="{10B37B4D-B1ED-498C-8838-3D6A4F27AD60}" type="slidenum">
              <a:rPr lang="en-GB" smtClean="0"/>
              <a:t>11</a:t>
            </a:fld>
            <a:endParaRPr lang="en-GB"/>
          </a:p>
        </p:txBody>
      </p:sp>
      <p:pic>
        <p:nvPicPr>
          <p:cNvPr id="5" name="Picture 4">
            <a:extLst>
              <a:ext uri="{FF2B5EF4-FFF2-40B4-BE49-F238E27FC236}">
                <a16:creationId xmlns:a16="http://schemas.microsoft.com/office/drawing/2014/main" id="{AB7024B5-DBF7-639C-1AAD-DFAE875AD7A9}"/>
              </a:ext>
            </a:extLst>
          </p:cNvPr>
          <p:cNvPicPr>
            <a:picLocks noChangeAspect="1"/>
          </p:cNvPicPr>
          <p:nvPr/>
        </p:nvPicPr>
        <p:blipFill>
          <a:blip r:embed="rId2"/>
          <a:stretch>
            <a:fillRect/>
          </a:stretch>
        </p:blipFill>
        <p:spPr>
          <a:xfrm>
            <a:off x="508694" y="393544"/>
            <a:ext cx="5112013" cy="3035456"/>
          </a:xfrm>
          <a:prstGeom prst="rect">
            <a:avLst/>
          </a:prstGeom>
        </p:spPr>
      </p:pic>
      <p:pic>
        <p:nvPicPr>
          <p:cNvPr id="7" name="Picture 6">
            <a:extLst>
              <a:ext uri="{FF2B5EF4-FFF2-40B4-BE49-F238E27FC236}">
                <a16:creationId xmlns:a16="http://schemas.microsoft.com/office/drawing/2014/main" id="{B8E9B692-3D59-9AAA-1B30-C06D62A7AC38}"/>
              </a:ext>
            </a:extLst>
          </p:cNvPr>
          <p:cNvPicPr>
            <a:picLocks noChangeAspect="1"/>
          </p:cNvPicPr>
          <p:nvPr/>
        </p:nvPicPr>
        <p:blipFill>
          <a:blip r:embed="rId3"/>
          <a:stretch>
            <a:fillRect/>
          </a:stretch>
        </p:blipFill>
        <p:spPr>
          <a:xfrm>
            <a:off x="6026974" y="558461"/>
            <a:ext cx="2966713" cy="2318645"/>
          </a:xfrm>
          <a:prstGeom prst="rect">
            <a:avLst/>
          </a:prstGeom>
        </p:spPr>
      </p:pic>
      <p:pic>
        <p:nvPicPr>
          <p:cNvPr id="9" name="Picture 8">
            <a:extLst>
              <a:ext uri="{FF2B5EF4-FFF2-40B4-BE49-F238E27FC236}">
                <a16:creationId xmlns:a16="http://schemas.microsoft.com/office/drawing/2014/main" id="{4E1AA077-A7A6-A2CF-D219-A7FBDE5E89E2}"/>
              </a:ext>
            </a:extLst>
          </p:cNvPr>
          <p:cNvPicPr>
            <a:picLocks noChangeAspect="1"/>
          </p:cNvPicPr>
          <p:nvPr/>
        </p:nvPicPr>
        <p:blipFill>
          <a:blip r:embed="rId4"/>
          <a:stretch>
            <a:fillRect/>
          </a:stretch>
        </p:blipFill>
        <p:spPr>
          <a:xfrm>
            <a:off x="9399954" y="558461"/>
            <a:ext cx="2166828" cy="2217024"/>
          </a:xfrm>
          <a:prstGeom prst="rect">
            <a:avLst/>
          </a:prstGeom>
        </p:spPr>
      </p:pic>
      <p:pic>
        <p:nvPicPr>
          <p:cNvPr id="11" name="Picture 10">
            <a:extLst>
              <a:ext uri="{FF2B5EF4-FFF2-40B4-BE49-F238E27FC236}">
                <a16:creationId xmlns:a16="http://schemas.microsoft.com/office/drawing/2014/main" id="{DF215EA3-DE49-0D02-35C1-A306746E4E55}"/>
              </a:ext>
            </a:extLst>
          </p:cNvPr>
          <p:cNvPicPr>
            <a:picLocks noChangeAspect="1"/>
          </p:cNvPicPr>
          <p:nvPr/>
        </p:nvPicPr>
        <p:blipFill>
          <a:blip r:embed="rId5"/>
          <a:stretch>
            <a:fillRect/>
          </a:stretch>
        </p:blipFill>
        <p:spPr>
          <a:xfrm>
            <a:off x="702379" y="3428999"/>
            <a:ext cx="2930169" cy="2843525"/>
          </a:xfrm>
          <a:prstGeom prst="rect">
            <a:avLst/>
          </a:prstGeom>
        </p:spPr>
      </p:pic>
      <p:pic>
        <p:nvPicPr>
          <p:cNvPr id="13" name="Picture 12">
            <a:extLst>
              <a:ext uri="{FF2B5EF4-FFF2-40B4-BE49-F238E27FC236}">
                <a16:creationId xmlns:a16="http://schemas.microsoft.com/office/drawing/2014/main" id="{A1B80322-9F8A-0336-9A16-7E52E6FCEBF4}"/>
              </a:ext>
            </a:extLst>
          </p:cNvPr>
          <p:cNvPicPr>
            <a:picLocks noChangeAspect="1"/>
          </p:cNvPicPr>
          <p:nvPr/>
        </p:nvPicPr>
        <p:blipFill>
          <a:blip r:embed="rId6"/>
          <a:stretch>
            <a:fillRect/>
          </a:stretch>
        </p:blipFill>
        <p:spPr>
          <a:xfrm>
            <a:off x="4227685" y="3691439"/>
            <a:ext cx="1534342" cy="2318646"/>
          </a:xfrm>
          <a:prstGeom prst="rect">
            <a:avLst/>
          </a:prstGeom>
        </p:spPr>
      </p:pic>
      <p:sp>
        <p:nvSpPr>
          <p:cNvPr id="15" name="TextBox 14">
            <a:extLst>
              <a:ext uri="{FF2B5EF4-FFF2-40B4-BE49-F238E27FC236}">
                <a16:creationId xmlns:a16="http://schemas.microsoft.com/office/drawing/2014/main" id="{BE4E49F4-9528-4EC0-2E36-4C60BE549F6F}"/>
              </a:ext>
            </a:extLst>
          </p:cNvPr>
          <p:cNvSpPr txBox="1"/>
          <p:nvPr/>
        </p:nvSpPr>
        <p:spPr>
          <a:xfrm>
            <a:off x="2899775" y="6356350"/>
            <a:ext cx="4903940" cy="369332"/>
          </a:xfrm>
          <a:prstGeom prst="rect">
            <a:avLst/>
          </a:prstGeom>
          <a:noFill/>
        </p:spPr>
        <p:txBody>
          <a:bodyPr wrap="square">
            <a:spAutoFit/>
          </a:bodyPr>
          <a:lstStyle/>
          <a:p>
            <a:r>
              <a:rPr lang="en-GB" b="0" i="0" dirty="0">
                <a:solidFill>
                  <a:srgbClr val="202122"/>
                </a:solidFill>
                <a:effectLst/>
                <a:latin typeface="Arial" panose="020B0604020202020204" pitchFamily="34" charset="0"/>
              </a:rPr>
              <a:t>40,000 printed books and 60,000 manuscripts</a:t>
            </a:r>
            <a:endParaRPr lang="en-GB" dirty="0"/>
          </a:p>
        </p:txBody>
      </p:sp>
      <p:pic>
        <p:nvPicPr>
          <p:cNvPr id="17" name="Picture 16">
            <a:extLst>
              <a:ext uri="{FF2B5EF4-FFF2-40B4-BE49-F238E27FC236}">
                <a16:creationId xmlns:a16="http://schemas.microsoft.com/office/drawing/2014/main" id="{A8327A2E-D0DC-F543-BCB9-B556B7A081B7}"/>
              </a:ext>
            </a:extLst>
          </p:cNvPr>
          <p:cNvPicPr>
            <a:picLocks noChangeAspect="1"/>
          </p:cNvPicPr>
          <p:nvPr/>
        </p:nvPicPr>
        <p:blipFill>
          <a:blip r:embed="rId7"/>
          <a:stretch>
            <a:fillRect/>
          </a:stretch>
        </p:blipFill>
        <p:spPr>
          <a:xfrm>
            <a:off x="7993167" y="3931931"/>
            <a:ext cx="3573615" cy="2606981"/>
          </a:xfrm>
          <a:prstGeom prst="rect">
            <a:avLst/>
          </a:prstGeom>
        </p:spPr>
      </p:pic>
      <p:pic>
        <p:nvPicPr>
          <p:cNvPr id="19" name="Picture 18">
            <a:extLst>
              <a:ext uri="{FF2B5EF4-FFF2-40B4-BE49-F238E27FC236}">
                <a16:creationId xmlns:a16="http://schemas.microsoft.com/office/drawing/2014/main" id="{6008F870-7B87-A519-A719-00EF09BD253D}"/>
              </a:ext>
            </a:extLst>
          </p:cNvPr>
          <p:cNvPicPr>
            <a:picLocks noChangeAspect="1"/>
          </p:cNvPicPr>
          <p:nvPr/>
        </p:nvPicPr>
        <p:blipFill>
          <a:blip r:embed="rId8"/>
          <a:stretch>
            <a:fillRect/>
          </a:stretch>
        </p:blipFill>
        <p:spPr>
          <a:xfrm>
            <a:off x="6215844" y="3133511"/>
            <a:ext cx="3704770" cy="615858"/>
          </a:xfrm>
          <a:prstGeom prst="rect">
            <a:avLst/>
          </a:prstGeom>
        </p:spPr>
      </p:pic>
      <p:sp>
        <p:nvSpPr>
          <p:cNvPr id="21" name="TextBox 20">
            <a:extLst>
              <a:ext uri="{FF2B5EF4-FFF2-40B4-BE49-F238E27FC236}">
                <a16:creationId xmlns:a16="http://schemas.microsoft.com/office/drawing/2014/main" id="{492F1E05-8F68-F143-D36C-9CAB0CB4C3A0}"/>
              </a:ext>
            </a:extLst>
          </p:cNvPr>
          <p:cNvSpPr txBox="1"/>
          <p:nvPr/>
        </p:nvSpPr>
        <p:spPr>
          <a:xfrm>
            <a:off x="2304789" y="97848"/>
            <a:ext cx="6093912" cy="369332"/>
          </a:xfrm>
          <a:prstGeom prst="rect">
            <a:avLst/>
          </a:prstGeom>
          <a:noFill/>
        </p:spPr>
        <p:txBody>
          <a:bodyPr wrap="square">
            <a:spAutoFit/>
          </a:bodyPr>
          <a:lstStyle/>
          <a:p>
            <a:r>
              <a:rPr lang="en-GB" sz="1800" b="1" dirty="0">
                <a:solidFill>
                  <a:srgbClr val="002060"/>
                </a:solidFill>
                <a:latin typeface="Arial" panose="020B0604020202020204" pitchFamily="34" charset="0"/>
                <a:cs typeface="Arial" panose="020B0604020202020204" pitchFamily="34" charset="0"/>
              </a:rPr>
              <a:t>Book collections</a:t>
            </a:r>
            <a:endParaRPr lang="en-GB" dirty="0"/>
          </a:p>
        </p:txBody>
      </p:sp>
    </p:spTree>
    <p:extLst>
      <p:ext uri="{BB962C8B-B14F-4D97-AF65-F5344CB8AC3E}">
        <p14:creationId xmlns:p14="http://schemas.microsoft.com/office/powerpoint/2010/main" val="19806485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55D865D-9998-4B91-9C9A-53C5A77F02FC}"/>
              </a:ext>
            </a:extLst>
          </p:cNvPr>
          <p:cNvSpPr/>
          <p:nvPr/>
        </p:nvSpPr>
        <p:spPr>
          <a:xfrm>
            <a:off x="609599" y="609600"/>
            <a:ext cx="10640179" cy="5638800"/>
          </a:xfrm>
          <a:prstGeom prst="roundRect">
            <a:avLst/>
          </a:prstGeom>
          <a:gradFill flip="none" rotWithShape="1">
            <a:gsLst>
              <a:gs pos="17000">
                <a:srgbClr val="FF99FF">
                  <a:alpha val="13725"/>
                </a:srgbClr>
              </a:gs>
              <a:gs pos="73000">
                <a:schemeClr val="bg1"/>
              </a:gs>
              <a:gs pos="49423">
                <a:schemeClr val="accent4">
                  <a:lumMod val="40000"/>
                  <a:lumOff val="60000"/>
                  <a:alpha val="34000"/>
                </a:schemeClr>
              </a:gs>
              <a:gs pos="36000">
                <a:srgbClr val="66FF33">
                  <a:alpha val="20000"/>
                </a:srgbClr>
              </a:gs>
              <a:gs pos="95000">
                <a:srgbClr val="CC66FF">
                  <a:alpha val="3098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a:pPr>
            <a:endParaRPr lang="en-GB" sz="2500" dirty="0">
              <a:solidFill>
                <a:schemeClr val="bg1"/>
              </a:solidFill>
              <a:latin typeface="Aharoni" panose="020B0604020202020204" pitchFamily="2" charset="-79"/>
              <a:cs typeface="Aharoni" panose="020B0604020202020204" pitchFamily="2" charset="-79"/>
            </a:endParaRPr>
          </a:p>
        </p:txBody>
      </p:sp>
      <p:sp>
        <p:nvSpPr>
          <p:cNvPr id="4" name="Title 3">
            <a:extLst>
              <a:ext uri="{FF2B5EF4-FFF2-40B4-BE49-F238E27FC236}">
                <a16:creationId xmlns:a16="http://schemas.microsoft.com/office/drawing/2014/main" id="{5157BCD3-BBA8-4803-ACF5-5C4B0BFA6DA4}"/>
              </a:ext>
            </a:extLst>
          </p:cNvPr>
          <p:cNvSpPr>
            <a:spLocks noGrp="1"/>
          </p:cNvSpPr>
          <p:nvPr>
            <p:ph type="title"/>
          </p:nvPr>
        </p:nvSpPr>
        <p:spPr>
          <a:xfrm>
            <a:off x="902489" y="2247158"/>
            <a:ext cx="10680455" cy="1325998"/>
          </a:xfrm>
        </p:spPr>
        <p:txBody>
          <a:bodyPr vert="horz" lIns="91440" tIns="45720" rIns="91440" bIns="45720" rtlCol="0" anchor="b">
            <a:normAutofit fontScale="90000"/>
          </a:bodyPr>
          <a:lstStyle/>
          <a:p>
            <a:pPr>
              <a:lnSpc>
                <a:spcPct val="90000"/>
              </a:lnSpc>
            </a:pPr>
            <a:br>
              <a:rPr lang="en-US" sz="4000" b="1" dirty="0">
                <a:solidFill>
                  <a:schemeClr val="tx1"/>
                </a:solidFill>
              </a:rPr>
            </a:br>
            <a:br>
              <a:rPr lang="en-US" sz="4000" b="1" dirty="0">
                <a:solidFill>
                  <a:schemeClr val="tx1"/>
                </a:solidFill>
              </a:rPr>
            </a:br>
            <a:br>
              <a:rPr lang="en-US" sz="4000" b="1" dirty="0">
                <a:solidFill>
                  <a:schemeClr val="tx1"/>
                </a:solidFill>
              </a:rPr>
            </a:br>
            <a:endParaRPr lang="en-US" sz="4000" b="1" dirty="0">
              <a:solidFill>
                <a:srgbClr val="002060"/>
              </a:solidFill>
            </a:endParaRPr>
          </a:p>
        </p:txBody>
      </p:sp>
      <p:sp>
        <p:nvSpPr>
          <p:cNvPr id="2" name="TextBox 1">
            <a:extLst>
              <a:ext uri="{FF2B5EF4-FFF2-40B4-BE49-F238E27FC236}">
                <a16:creationId xmlns:a16="http://schemas.microsoft.com/office/drawing/2014/main" id="{E320CA4E-28F7-4632-9AC8-DFD532C3839C}"/>
              </a:ext>
            </a:extLst>
          </p:cNvPr>
          <p:cNvSpPr txBox="1"/>
          <p:nvPr/>
        </p:nvSpPr>
        <p:spPr>
          <a:xfrm>
            <a:off x="902489" y="722334"/>
            <a:ext cx="10220623" cy="4801314"/>
          </a:xfrm>
          <a:prstGeom prst="rect">
            <a:avLst/>
          </a:prstGeom>
          <a:noFill/>
        </p:spPr>
        <p:txBody>
          <a:bodyPr wrap="square" rtlCol="0">
            <a:spAutoFit/>
          </a:bodyPr>
          <a:lstStyle/>
          <a:p>
            <a:endParaRPr lang="en-US" sz="3600" b="1" dirty="0">
              <a:solidFill>
                <a:srgbClr val="002060"/>
              </a:solidFill>
              <a:latin typeface="Arial" panose="020B0604020202020204" pitchFamily="34" charset="0"/>
              <a:cs typeface="Arial" panose="020B0604020202020204" pitchFamily="34" charset="0"/>
            </a:endParaRPr>
          </a:p>
          <a:p>
            <a:r>
              <a:rPr lang="en-US" sz="3600" b="1" dirty="0">
                <a:solidFill>
                  <a:srgbClr val="002060"/>
                </a:solidFill>
                <a:latin typeface="Arial" panose="020B0604020202020204" pitchFamily="34" charset="0"/>
                <a:cs typeface="Arial" panose="020B0604020202020204" pitchFamily="34" charset="0"/>
              </a:rPr>
              <a:t>Common excuses and how to overcome them</a:t>
            </a:r>
          </a:p>
          <a:p>
            <a:endParaRPr lang="en-US" sz="3000" b="1" dirty="0">
              <a:solidFill>
                <a:srgbClr val="002060"/>
              </a:solidFill>
              <a:latin typeface="+mj-lt"/>
              <a:ea typeface="+mj-ea"/>
              <a:cs typeface="+mj-cs"/>
            </a:endParaRP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No time</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No money</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No space</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No motivation</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No company</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No future prospects</a:t>
            </a:r>
          </a:p>
        </p:txBody>
      </p:sp>
      <p:sp>
        <p:nvSpPr>
          <p:cNvPr id="3" name="Slide Number Placeholder 2">
            <a:extLst>
              <a:ext uri="{FF2B5EF4-FFF2-40B4-BE49-F238E27FC236}">
                <a16:creationId xmlns:a16="http://schemas.microsoft.com/office/drawing/2014/main" id="{6503ED7D-A5A4-493B-98F1-A4EAD4835235}"/>
              </a:ext>
            </a:extLst>
          </p:cNvPr>
          <p:cNvSpPr>
            <a:spLocks noGrp="1"/>
          </p:cNvSpPr>
          <p:nvPr>
            <p:ph type="sldNum" sz="quarter" idx="12"/>
          </p:nvPr>
        </p:nvSpPr>
        <p:spPr/>
        <p:txBody>
          <a:bodyPr/>
          <a:lstStyle/>
          <a:p>
            <a:fld id="{D3060201-1C40-4B39-813D-5CD9493BAEED}" type="slidenum">
              <a:rPr lang="en-US" smtClean="0"/>
              <a:t>12</a:t>
            </a:fld>
            <a:endParaRPr lang="en-US"/>
          </a:p>
        </p:txBody>
      </p:sp>
      <p:pic>
        <p:nvPicPr>
          <p:cNvPr id="7" name="Picture 6">
            <a:extLst>
              <a:ext uri="{FF2B5EF4-FFF2-40B4-BE49-F238E27FC236}">
                <a16:creationId xmlns:a16="http://schemas.microsoft.com/office/drawing/2014/main" id="{6D568961-B33A-F3B1-61A3-B9CFEC91F9B2}"/>
              </a:ext>
            </a:extLst>
          </p:cNvPr>
          <p:cNvPicPr>
            <a:picLocks noChangeAspect="1"/>
          </p:cNvPicPr>
          <p:nvPr/>
        </p:nvPicPr>
        <p:blipFill>
          <a:blip r:embed="rId2"/>
          <a:stretch>
            <a:fillRect/>
          </a:stretch>
        </p:blipFill>
        <p:spPr>
          <a:xfrm>
            <a:off x="8649232" y="2043337"/>
            <a:ext cx="2296980" cy="2478559"/>
          </a:xfrm>
          <a:prstGeom prst="rect">
            <a:avLst/>
          </a:prstGeom>
        </p:spPr>
      </p:pic>
    </p:spTree>
    <p:extLst>
      <p:ext uri="{BB962C8B-B14F-4D97-AF65-F5344CB8AC3E}">
        <p14:creationId xmlns:p14="http://schemas.microsoft.com/office/powerpoint/2010/main" val="36724018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000" fill="hold"/>
                                        <p:tgtEl>
                                          <p:spTgt spid="6"/>
                                        </p:tgtEl>
                                        <p:attrNameLst>
                                          <p:attrName>ppt_x</p:attrName>
                                        </p:attrNameLst>
                                      </p:cBhvr>
                                      <p:tavLst>
                                        <p:tav tm="0">
                                          <p:val>
                                            <p:strVal val="#ppt_x"/>
                                          </p:val>
                                        </p:tav>
                                        <p:tav tm="100000">
                                          <p:val>
                                            <p:strVal val="#ppt_x"/>
                                          </p:val>
                                        </p:tav>
                                      </p:tavLst>
                                    </p:anim>
                                    <p:anim calcmode="lin" valueType="num">
                                      <p:cBhvr additive="base">
                                        <p:cTn id="17" dur="10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 calcmode="lin" valueType="num">
                                      <p:cBhvr additive="base">
                                        <p:cTn id="20"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1" dur="1000" fill="hold"/>
                                        <p:tgtEl>
                                          <p:spTgt spid="2">
                                            <p:txEl>
                                              <p:pRg st="3" end="3"/>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 calcmode="lin" valueType="num">
                                      <p:cBhvr additive="base">
                                        <p:cTn id="24"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5" dur="1000" fill="hold"/>
                                        <p:tgtEl>
                                          <p:spTgt spid="2">
                                            <p:txEl>
                                              <p:pRg st="4" end="4"/>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 calcmode="lin" valueType="num">
                                      <p:cBhvr additive="base">
                                        <p:cTn id="2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9" dur="1000" fill="hold"/>
                                        <p:tgtEl>
                                          <p:spTgt spid="2">
                                            <p:txEl>
                                              <p:pRg st="5" end="5"/>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 calcmode="lin" valueType="num">
                                      <p:cBhvr additive="base">
                                        <p:cTn id="32"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3" dur="1000" fill="hold"/>
                                        <p:tgtEl>
                                          <p:spTgt spid="2">
                                            <p:txEl>
                                              <p:pRg st="6" end="6"/>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
                                            <p:txEl>
                                              <p:pRg st="7" end="7"/>
                                            </p:txEl>
                                          </p:spTgt>
                                        </p:tgtEl>
                                        <p:attrNameLst>
                                          <p:attrName>style.visibility</p:attrName>
                                        </p:attrNameLst>
                                      </p:cBhvr>
                                      <p:to>
                                        <p:strVal val="visible"/>
                                      </p:to>
                                    </p:set>
                                    <p:anim calcmode="lin" valueType="num">
                                      <p:cBhvr additive="base">
                                        <p:cTn id="36"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7" dur="1000" fill="hold"/>
                                        <p:tgtEl>
                                          <p:spTgt spid="2">
                                            <p:txEl>
                                              <p:pRg st="7" end="7"/>
                                            </p:txEl>
                                          </p:spTgt>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2">
                                            <p:txEl>
                                              <p:pRg st="8" end="8"/>
                                            </p:txEl>
                                          </p:spTgt>
                                        </p:tgtEl>
                                        <p:attrNameLst>
                                          <p:attrName>style.visibility</p:attrName>
                                        </p:attrNameLst>
                                      </p:cBhvr>
                                      <p:to>
                                        <p:strVal val="visible"/>
                                      </p:to>
                                    </p:set>
                                    <p:anim calcmode="lin" valueType="num">
                                      <p:cBhvr additive="base">
                                        <p:cTn id="40"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41" dur="10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9000">
              <a:srgbClr val="00B0F0">
                <a:alpha val="29000"/>
              </a:srgbClr>
            </a:gs>
            <a:gs pos="43000">
              <a:schemeClr val="bg1"/>
            </a:gs>
            <a:gs pos="59000">
              <a:srgbClr val="FFCCCC">
                <a:alpha val="56000"/>
              </a:srgbClr>
            </a:gs>
            <a:gs pos="22000">
              <a:schemeClr val="accent4">
                <a:lumMod val="60000"/>
                <a:lumOff val="40000"/>
                <a:alpha val="54000"/>
              </a:schemeClr>
            </a:gs>
            <a:gs pos="76000">
              <a:srgbClr val="CCCCFF">
                <a:alpha val="30196"/>
              </a:srgbClr>
            </a:gs>
            <a:gs pos="91000">
              <a:srgbClr val="66FFCC">
                <a:alpha val="30588"/>
              </a:srgbClr>
            </a:gs>
          </a:gsLst>
          <a:lin ang="108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6DBDD-AB77-40C0-BF54-1EF5124869DA}"/>
              </a:ext>
            </a:extLst>
          </p:cNvPr>
          <p:cNvSpPr>
            <a:spLocks noGrp="1"/>
          </p:cNvSpPr>
          <p:nvPr>
            <p:ph type="title"/>
          </p:nvPr>
        </p:nvSpPr>
        <p:spPr>
          <a:xfrm>
            <a:off x="4537555" y="214129"/>
            <a:ext cx="7379917" cy="1325563"/>
          </a:xfrm>
        </p:spPr>
        <p:txBody>
          <a:bodyPr>
            <a:normAutofit fontScale="90000"/>
          </a:bodyPr>
          <a:lstStyle/>
          <a:p>
            <a:r>
              <a:rPr lang="en-US" sz="4000" b="1" dirty="0">
                <a:solidFill>
                  <a:srgbClr val="002060"/>
                </a:solidFill>
                <a:latin typeface="Arial" panose="020B0604020202020204" pitchFamily="34" charset="0"/>
                <a:cs typeface="Arial" panose="020B0604020202020204" pitchFamily="34" charset="0"/>
              </a:rPr>
              <a:t>Sit comfortably, close your eyes, </a:t>
            </a:r>
            <a:br>
              <a:rPr lang="en-US" sz="4000" b="1" dirty="0">
                <a:solidFill>
                  <a:srgbClr val="002060"/>
                </a:solidFill>
                <a:latin typeface="Arial" panose="020B0604020202020204" pitchFamily="34" charset="0"/>
                <a:cs typeface="Arial" panose="020B0604020202020204" pitchFamily="34" charset="0"/>
              </a:rPr>
            </a:br>
            <a:r>
              <a:rPr lang="en-US" sz="4000" b="1" dirty="0">
                <a:solidFill>
                  <a:srgbClr val="002060"/>
                </a:solidFill>
                <a:latin typeface="Arial" panose="020B0604020202020204" pitchFamily="34" charset="0"/>
                <a:cs typeface="Arial" panose="020B0604020202020204" pitchFamily="34" charset="0"/>
              </a:rPr>
              <a:t>regulate your breathing</a:t>
            </a:r>
            <a:endParaRPr lang="en-GB" dirty="0"/>
          </a:p>
        </p:txBody>
      </p:sp>
      <p:sp>
        <p:nvSpPr>
          <p:cNvPr id="3" name="Slide Number Placeholder 2">
            <a:extLst>
              <a:ext uri="{FF2B5EF4-FFF2-40B4-BE49-F238E27FC236}">
                <a16:creationId xmlns:a16="http://schemas.microsoft.com/office/drawing/2014/main" id="{D0F29920-5C0A-2E2B-7F8E-408BDD9243B6}"/>
              </a:ext>
            </a:extLst>
          </p:cNvPr>
          <p:cNvSpPr>
            <a:spLocks noGrp="1"/>
          </p:cNvSpPr>
          <p:nvPr>
            <p:ph type="sldNum" sz="quarter" idx="12"/>
          </p:nvPr>
        </p:nvSpPr>
        <p:spPr/>
        <p:txBody>
          <a:bodyPr/>
          <a:lstStyle/>
          <a:p>
            <a:fld id="{10B37B4D-B1ED-498C-8838-3D6A4F27AD60}" type="slidenum">
              <a:rPr lang="en-GB" smtClean="0"/>
              <a:t>13</a:t>
            </a:fld>
            <a:endParaRPr lang="en-GB"/>
          </a:p>
        </p:txBody>
      </p:sp>
      <p:sp>
        <p:nvSpPr>
          <p:cNvPr id="6" name="Title 1">
            <a:extLst>
              <a:ext uri="{FF2B5EF4-FFF2-40B4-BE49-F238E27FC236}">
                <a16:creationId xmlns:a16="http://schemas.microsoft.com/office/drawing/2014/main" id="{73FFDBFA-2DC8-4475-EE3D-72E7715C02FF}"/>
              </a:ext>
            </a:extLst>
          </p:cNvPr>
          <p:cNvSpPr txBox="1">
            <a:spLocks/>
          </p:cNvSpPr>
          <p:nvPr/>
        </p:nvSpPr>
        <p:spPr>
          <a:xfrm>
            <a:off x="490603" y="5318308"/>
            <a:ext cx="8592854"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solidFill>
                  <a:srgbClr val="002060"/>
                </a:solidFill>
                <a:latin typeface="Arial" panose="020B0604020202020204" pitchFamily="34" charset="0"/>
                <a:cs typeface="Arial" panose="020B0604020202020204" pitchFamily="34" charset="0"/>
              </a:rPr>
              <a:t>Can you recreate that experience and </a:t>
            </a:r>
          </a:p>
          <a:p>
            <a:r>
              <a:rPr lang="en-GB" sz="3600" b="1" dirty="0">
                <a:solidFill>
                  <a:srgbClr val="002060"/>
                </a:solidFill>
                <a:latin typeface="Arial" panose="020B0604020202020204" pitchFamily="34" charset="0"/>
                <a:cs typeface="Arial" panose="020B0604020202020204" pitchFamily="34" charset="0"/>
              </a:rPr>
              <a:t>recapture that joy</a:t>
            </a:r>
            <a:r>
              <a:rPr lang="en-US" sz="3600" b="1" dirty="0">
                <a:solidFill>
                  <a:srgbClr val="002060"/>
                </a:solidFill>
                <a:latin typeface="Arial" panose="020B0604020202020204" pitchFamily="34" charset="0"/>
                <a:cs typeface="Arial" panose="020B0604020202020204" pitchFamily="34" charset="0"/>
              </a:rPr>
              <a:t> ?</a:t>
            </a:r>
            <a:br>
              <a:rPr lang="en-US" sz="3600" b="1" dirty="0">
                <a:solidFill>
                  <a:srgbClr val="002060"/>
                </a:solidFill>
                <a:latin typeface="Arial" panose="020B0604020202020204" pitchFamily="34" charset="0"/>
                <a:cs typeface="Arial" panose="020B0604020202020204" pitchFamily="34" charset="0"/>
              </a:rPr>
            </a:br>
            <a:endParaRPr lang="en-GB" sz="3600" b="1" dirty="0">
              <a:solidFill>
                <a:srgbClr val="00206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7DF1E7C-9AF6-3773-B0BF-FC2937D6C6BE}"/>
              </a:ext>
            </a:extLst>
          </p:cNvPr>
          <p:cNvSpPr txBox="1"/>
          <p:nvPr/>
        </p:nvSpPr>
        <p:spPr>
          <a:xfrm>
            <a:off x="490603" y="1561938"/>
            <a:ext cx="10156520" cy="3231654"/>
          </a:xfrm>
          <a:prstGeom prst="rect">
            <a:avLst/>
          </a:prstGeom>
          <a:noFill/>
        </p:spPr>
        <p:txBody>
          <a:bodyPr wrap="square" rtlCol="0">
            <a:spAutoFit/>
          </a:bodyPr>
          <a:lstStyle/>
          <a:p>
            <a:pPr marL="457200" indent="-457200">
              <a:buFont typeface="Wingdings" panose="05000000000000000000" pitchFamily="2" charset="2"/>
              <a:buChar char="v"/>
            </a:pPr>
            <a:r>
              <a:rPr lang="en-GB" sz="3400" dirty="0">
                <a:solidFill>
                  <a:srgbClr val="008000"/>
                </a:solidFill>
                <a:latin typeface="Arial" panose="020B0604020202020204" pitchFamily="34" charset="0"/>
                <a:ea typeface="Tahoma" panose="020B0604030504040204" pitchFamily="34" charset="0"/>
                <a:cs typeface="Arial" panose="020B0604020202020204" pitchFamily="34" charset="0"/>
              </a:rPr>
              <a:t>Who was the best storyteller in your childhood?</a:t>
            </a:r>
            <a:endParaRPr lang="en-GB" sz="3600" dirty="0">
              <a:solidFill>
                <a:srgbClr val="008000"/>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v"/>
            </a:pPr>
            <a:r>
              <a:rPr lang="en-GB" sz="3400" dirty="0">
                <a:solidFill>
                  <a:srgbClr val="008000"/>
                </a:solidFill>
                <a:latin typeface="Arial" panose="020B0604020202020204" pitchFamily="34" charset="0"/>
                <a:ea typeface="Tahoma" panose="020B0604030504040204" pitchFamily="34" charset="0"/>
                <a:cs typeface="Arial" panose="020B0604020202020204" pitchFamily="34" charset="0"/>
              </a:rPr>
              <a:t>Which story did you enjoy the most and why ?</a:t>
            </a:r>
          </a:p>
          <a:p>
            <a:pPr marL="457200" indent="-457200">
              <a:buFont typeface="Wingdings" panose="05000000000000000000" pitchFamily="2" charset="2"/>
              <a:buChar char="v"/>
            </a:pPr>
            <a:r>
              <a:rPr lang="en-GB" sz="3400" dirty="0">
                <a:solidFill>
                  <a:srgbClr val="008000"/>
                </a:solidFill>
                <a:latin typeface="Arial" panose="020B0604020202020204" pitchFamily="34" charset="0"/>
                <a:ea typeface="Tahoma" panose="020B0604030504040204" pitchFamily="34" charset="0"/>
                <a:cs typeface="Arial" panose="020B0604020202020204" pitchFamily="34" charset="0"/>
              </a:rPr>
              <a:t>Did you tell stories to others as a child ?</a:t>
            </a:r>
          </a:p>
          <a:p>
            <a:pPr marL="457200" indent="-457200">
              <a:buFont typeface="Wingdings" panose="05000000000000000000" pitchFamily="2" charset="2"/>
              <a:buChar char="v"/>
            </a:pPr>
            <a:r>
              <a:rPr lang="en-GB" sz="3400" dirty="0">
                <a:solidFill>
                  <a:srgbClr val="008000"/>
                </a:solidFill>
                <a:latin typeface="Arial" panose="020B0604020202020204" pitchFamily="34" charset="0"/>
                <a:ea typeface="Tahoma" panose="020B0604030504040204" pitchFamily="34" charset="0"/>
                <a:cs typeface="Arial" panose="020B0604020202020204" pitchFamily="34" charset="0"/>
              </a:rPr>
              <a:t>Do you remember any of those stories ?</a:t>
            </a:r>
          </a:p>
          <a:p>
            <a:pPr marL="457200" indent="-457200">
              <a:buFont typeface="Wingdings" panose="05000000000000000000" pitchFamily="2" charset="2"/>
              <a:buChar char="v"/>
            </a:pPr>
            <a:r>
              <a:rPr lang="en-GB" sz="3400" dirty="0">
                <a:solidFill>
                  <a:srgbClr val="008000"/>
                </a:solidFill>
                <a:latin typeface="Arial" panose="020B0604020202020204" pitchFamily="34" charset="0"/>
                <a:ea typeface="Tahoma" panose="020B0604030504040204" pitchFamily="34" charset="0"/>
                <a:cs typeface="Arial" panose="020B0604020202020204" pitchFamily="34" charset="0"/>
              </a:rPr>
              <a:t>Can you picture yourself listening to a story as a child?</a:t>
            </a:r>
          </a:p>
        </p:txBody>
      </p:sp>
    </p:spTree>
    <p:extLst>
      <p:ext uri="{BB962C8B-B14F-4D97-AF65-F5344CB8AC3E}">
        <p14:creationId xmlns:p14="http://schemas.microsoft.com/office/powerpoint/2010/main" val="91355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55D865D-9998-4B91-9C9A-53C5A77F02FC}"/>
              </a:ext>
            </a:extLst>
          </p:cNvPr>
          <p:cNvSpPr/>
          <p:nvPr/>
        </p:nvSpPr>
        <p:spPr>
          <a:xfrm>
            <a:off x="609599" y="609600"/>
            <a:ext cx="10640179" cy="5638800"/>
          </a:xfrm>
          <a:prstGeom prst="roundRect">
            <a:avLst/>
          </a:prstGeom>
          <a:gradFill flip="none" rotWithShape="1">
            <a:gsLst>
              <a:gs pos="17000">
                <a:srgbClr val="FF99FF">
                  <a:alpha val="13725"/>
                </a:srgbClr>
              </a:gs>
              <a:gs pos="73000">
                <a:schemeClr val="bg1"/>
              </a:gs>
              <a:gs pos="49423">
                <a:schemeClr val="accent4">
                  <a:lumMod val="40000"/>
                  <a:lumOff val="60000"/>
                  <a:alpha val="34000"/>
                </a:schemeClr>
              </a:gs>
              <a:gs pos="36000">
                <a:srgbClr val="66FF33">
                  <a:alpha val="20000"/>
                </a:srgbClr>
              </a:gs>
              <a:gs pos="95000">
                <a:srgbClr val="CC66FF">
                  <a:alpha val="3098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a:pPr>
            <a:endParaRPr lang="en-GB" sz="2500" dirty="0">
              <a:solidFill>
                <a:schemeClr val="bg1"/>
              </a:solidFill>
              <a:latin typeface="Aharoni" panose="020B0604020202020204" pitchFamily="2" charset="-79"/>
              <a:cs typeface="Aharoni" panose="020B0604020202020204" pitchFamily="2" charset="-79"/>
            </a:endParaRPr>
          </a:p>
        </p:txBody>
      </p:sp>
      <p:sp>
        <p:nvSpPr>
          <p:cNvPr id="4" name="Title 3">
            <a:extLst>
              <a:ext uri="{FF2B5EF4-FFF2-40B4-BE49-F238E27FC236}">
                <a16:creationId xmlns:a16="http://schemas.microsoft.com/office/drawing/2014/main" id="{5157BCD3-BBA8-4803-ACF5-5C4B0BFA6DA4}"/>
              </a:ext>
            </a:extLst>
          </p:cNvPr>
          <p:cNvSpPr>
            <a:spLocks noGrp="1"/>
          </p:cNvSpPr>
          <p:nvPr>
            <p:ph type="title"/>
          </p:nvPr>
        </p:nvSpPr>
        <p:spPr>
          <a:xfrm>
            <a:off x="902489" y="2247158"/>
            <a:ext cx="10680455" cy="1325998"/>
          </a:xfrm>
        </p:spPr>
        <p:txBody>
          <a:bodyPr vert="horz" lIns="91440" tIns="45720" rIns="91440" bIns="45720" rtlCol="0" anchor="b">
            <a:normAutofit fontScale="90000"/>
          </a:bodyPr>
          <a:lstStyle/>
          <a:p>
            <a:pPr>
              <a:lnSpc>
                <a:spcPct val="90000"/>
              </a:lnSpc>
            </a:pPr>
            <a:br>
              <a:rPr lang="en-US" sz="4000" b="1" dirty="0">
                <a:solidFill>
                  <a:schemeClr val="tx1"/>
                </a:solidFill>
              </a:rPr>
            </a:br>
            <a:br>
              <a:rPr lang="en-US" sz="4000" b="1" dirty="0">
                <a:solidFill>
                  <a:schemeClr val="tx1"/>
                </a:solidFill>
              </a:rPr>
            </a:br>
            <a:br>
              <a:rPr lang="en-US" sz="4000" b="1" dirty="0">
                <a:solidFill>
                  <a:schemeClr val="tx1"/>
                </a:solidFill>
              </a:rPr>
            </a:br>
            <a:endParaRPr lang="en-US" sz="4000" b="1" dirty="0">
              <a:solidFill>
                <a:srgbClr val="002060"/>
              </a:solidFill>
            </a:endParaRPr>
          </a:p>
        </p:txBody>
      </p:sp>
      <p:sp>
        <p:nvSpPr>
          <p:cNvPr id="2" name="TextBox 1">
            <a:extLst>
              <a:ext uri="{FF2B5EF4-FFF2-40B4-BE49-F238E27FC236}">
                <a16:creationId xmlns:a16="http://schemas.microsoft.com/office/drawing/2014/main" id="{E320CA4E-28F7-4632-9AC8-DFD532C3839C}"/>
              </a:ext>
            </a:extLst>
          </p:cNvPr>
          <p:cNvSpPr txBox="1"/>
          <p:nvPr/>
        </p:nvSpPr>
        <p:spPr>
          <a:xfrm>
            <a:off x="838200" y="609600"/>
            <a:ext cx="10704468" cy="5386090"/>
          </a:xfrm>
          <a:prstGeom prst="rect">
            <a:avLst/>
          </a:prstGeom>
          <a:noFill/>
        </p:spPr>
        <p:txBody>
          <a:bodyPr wrap="square" rtlCol="0">
            <a:spAutoFit/>
          </a:bodyPr>
          <a:lstStyle/>
          <a:p>
            <a:endParaRPr lang="en-US" sz="3600" b="1" dirty="0">
              <a:solidFill>
                <a:srgbClr val="002060"/>
              </a:solidFill>
              <a:latin typeface="Arial" panose="020B0604020202020204" pitchFamily="34" charset="0"/>
              <a:cs typeface="Arial" panose="020B0604020202020204" pitchFamily="34" charset="0"/>
            </a:endParaRPr>
          </a:p>
          <a:p>
            <a:r>
              <a:rPr lang="en-US" sz="3600" b="1" dirty="0">
                <a:solidFill>
                  <a:srgbClr val="002060"/>
                </a:solidFill>
                <a:latin typeface="Arial" panose="020B0604020202020204" pitchFamily="34" charset="0"/>
                <a:cs typeface="Arial" panose="020B0604020202020204" pitchFamily="34" charset="0"/>
              </a:rPr>
              <a:t>What is Storytelling </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The art of conveying narratives through words, visuals, or experiences </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Used to engage, inform, or entertain an audience, multilingual</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Sharing experiences</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Enables us to connect with others, convey messages effectively, </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Can communicate, persuade and inspire action.</a:t>
            </a:r>
          </a:p>
        </p:txBody>
      </p:sp>
      <p:sp>
        <p:nvSpPr>
          <p:cNvPr id="3" name="Slide Number Placeholder 2">
            <a:extLst>
              <a:ext uri="{FF2B5EF4-FFF2-40B4-BE49-F238E27FC236}">
                <a16:creationId xmlns:a16="http://schemas.microsoft.com/office/drawing/2014/main" id="{6503ED7D-A5A4-493B-98F1-A4EAD4835235}"/>
              </a:ext>
            </a:extLst>
          </p:cNvPr>
          <p:cNvSpPr>
            <a:spLocks noGrp="1"/>
          </p:cNvSpPr>
          <p:nvPr>
            <p:ph type="sldNum" sz="quarter" idx="12"/>
          </p:nvPr>
        </p:nvSpPr>
        <p:spPr/>
        <p:txBody>
          <a:bodyPr/>
          <a:lstStyle/>
          <a:p>
            <a:fld id="{D3060201-1C40-4B39-813D-5CD9493BAEED}" type="slidenum">
              <a:rPr lang="en-US" smtClean="0"/>
              <a:t>14</a:t>
            </a:fld>
            <a:endParaRPr lang="en-US"/>
          </a:p>
        </p:txBody>
      </p:sp>
    </p:spTree>
    <p:extLst>
      <p:ext uri="{BB962C8B-B14F-4D97-AF65-F5344CB8AC3E}">
        <p14:creationId xmlns:p14="http://schemas.microsoft.com/office/powerpoint/2010/main" val="42671641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000" fill="hold"/>
                                        <p:tgtEl>
                                          <p:spTgt spid="6"/>
                                        </p:tgtEl>
                                        <p:attrNameLst>
                                          <p:attrName>ppt_x</p:attrName>
                                        </p:attrNameLst>
                                      </p:cBhvr>
                                      <p:tavLst>
                                        <p:tav tm="0">
                                          <p:val>
                                            <p:strVal val="#ppt_x"/>
                                          </p:val>
                                        </p:tav>
                                        <p:tav tm="100000">
                                          <p:val>
                                            <p:strVal val="#ppt_x"/>
                                          </p:val>
                                        </p:tav>
                                      </p:tavLst>
                                    </p:anim>
                                    <p:anim calcmode="lin" valueType="num">
                                      <p:cBhvr additive="base">
                                        <p:cTn id="17"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55D865D-9998-4B91-9C9A-53C5A77F02FC}"/>
              </a:ext>
            </a:extLst>
          </p:cNvPr>
          <p:cNvSpPr/>
          <p:nvPr/>
        </p:nvSpPr>
        <p:spPr>
          <a:xfrm>
            <a:off x="609599" y="609600"/>
            <a:ext cx="10640179" cy="5638800"/>
          </a:xfrm>
          <a:prstGeom prst="roundRect">
            <a:avLst/>
          </a:prstGeom>
          <a:gradFill flip="none" rotWithShape="1">
            <a:gsLst>
              <a:gs pos="17000">
                <a:srgbClr val="FF99FF">
                  <a:alpha val="13725"/>
                </a:srgbClr>
              </a:gs>
              <a:gs pos="73000">
                <a:schemeClr val="bg1"/>
              </a:gs>
              <a:gs pos="49423">
                <a:schemeClr val="accent4">
                  <a:lumMod val="40000"/>
                  <a:lumOff val="60000"/>
                  <a:alpha val="34000"/>
                </a:schemeClr>
              </a:gs>
              <a:gs pos="36000">
                <a:srgbClr val="66FF33">
                  <a:alpha val="20000"/>
                </a:srgbClr>
              </a:gs>
              <a:gs pos="95000">
                <a:srgbClr val="CC66FF">
                  <a:alpha val="3098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a:pPr>
            <a:endParaRPr lang="en-GB" sz="2500" dirty="0">
              <a:solidFill>
                <a:schemeClr val="bg1"/>
              </a:solidFill>
              <a:latin typeface="Aharoni" panose="020B0604020202020204" pitchFamily="2" charset="-79"/>
              <a:cs typeface="Aharoni" panose="020B0604020202020204" pitchFamily="2" charset="-79"/>
            </a:endParaRPr>
          </a:p>
        </p:txBody>
      </p:sp>
      <p:sp>
        <p:nvSpPr>
          <p:cNvPr id="4" name="Title 3">
            <a:extLst>
              <a:ext uri="{FF2B5EF4-FFF2-40B4-BE49-F238E27FC236}">
                <a16:creationId xmlns:a16="http://schemas.microsoft.com/office/drawing/2014/main" id="{5157BCD3-BBA8-4803-ACF5-5C4B0BFA6DA4}"/>
              </a:ext>
            </a:extLst>
          </p:cNvPr>
          <p:cNvSpPr>
            <a:spLocks noGrp="1"/>
          </p:cNvSpPr>
          <p:nvPr>
            <p:ph type="title"/>
          </p:nvPr>
        </p:nvSpPr>
        <p:spPr>
          <a:xfrm>
            <a:off x="902489" y="2247158"/>
            <a:ext cx="10680455" cy="1325998"/>
          </a:xfrm>
        </p:spPr>
        <p:txBody>
          <a:bodyPr vert="horz" lIns="91440" tIns="45720" rIns="91440" bIns="45720" rtlCol="0" anchor="b">
            <a:normAutofit fontScale="90000"/>
          </a:bodyPr>
          <a:lstStyle/>
          <a:p>
            <a:pPr>
              <a:lnSpc>
                <a:spcPct val="90000"/>
              </a:lnSpc>
            </a:pPr>
            <a:br>
              <a:rPr lang="en-US" sz="4000" b="1" dirty="0">
                <a:solidFill>
                  <a:schemeClr val="tx1"/>
                </a:solidFill>
              </a:rPr>
            </a:br>
            <a:br>
              <a:rPr lang="en-US" sz="4000" b="1" dirty="0">
                <a:solidFill>
                  <a:schemeClr val="tx1"/>
                </a:solidFill>
              </a:rPr>
            </a:br>
            <a:br>
              <a:rPr lang="en-US" sz="4000" b="1" dirty="0">
                <a:solidFill>
                  <a:schemeClr val="tx1"/>
                </a:solidFill>
              </a:rPr>
            </a:br>
            <a:endParaRPr lang="en-US" sz="4000" b="1" dirty="0">
              <a:solidFill>
                <a:srgbClr val="002060"/>
              </a:solidFill>
            </a:endParaRPr>
          </a:p>
        </p:txBody>
      </p:sp>
      <p:sp>
        <p:nvSpPr>
          <p:cNvPr id="2" name="TextBox 1">
            <a:extLst>
              <a:ext uri="{FF2B5EF4-FFF2-40B4-BE49-F238E27FC236}">
                <a16:creationId xmlns:a16="http://schemas.microsoft.com/office/drawing/2014/main" id="{E320CA4E-28F7-4632-9AC8-DFD532C3839C}"/>
              </a:ext>
            </a:extLst>
          </p:cNvPr>
          <p:cNvSpPr txBox="1"/>
          <p:nvPr/>
        </p:nvSpPr>
        <p:spPr>
          <a:xfrm>
            <a:off x="1506258" y="609600"/>
            <a:ext cx="9028131" cy="4739759"/>
          </a:xfrm>
          <a:prstGeom prst="rect">
            <a:avLst/>
          </a:prstGeom>
          <a:noFill/>
        </p:spPr>
        <p:txBody>
          <a:bodyPr wrap="square" rtlCol="0">
            <a:spAutoFit/>
          </a:bodyPr>
          <a:lstStyle/>
          <a:p>
            <a:endParaRPr lang="en-US" sz="3600" b="1" dirty="0">
              <a:solidFill>
                <a:srgbClr val="002060"/>
              </a:solidFill>
              <a:latin typeface="Arial" panose="020B0604020202020204" pitchFamily="34" charset="0"/>
              <a:cs typeface="Arial" panose="020B0604020202020204" pitchFamily="34" charset="0"/>
            </a:endParaRPr>
          </a:p>
          <a:p>
            <a:r>
              <a:rPr lang="en-US" sz="3600" b="1" dirty="0">
                <a:solidFill>
                  <a:srgbClr val="002060"/>
                </a:solidFill>
                <a:latin typeface="Arial" panose="020B0604020202020204" pitchFamily="34" charset="0"/>
                <a:cs typeface="Arial" panose="020B0604020202020204" pitchFamily="34" charset="0"/>
              </a:rPr>
              <a:t>The purpose of Story telling </a:t>
            </a:r>
          </a:p>
          <a:p>
            <a:endParaRPr lang="en-US" sz="3000" b="1" dirty="0">
              <a:solidFill>
                <a:srgbClr val="002060"/>
              </a:solidFill>
              <a:latin typeface="+mj-lt"/>
              <a:ea typeface="+mj-ea"/>
              <a:cs typeface="+mj-cs"/>
            </a:endParaRP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Making abstract concepts understandable</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Can nurture and shape ideas</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Can build moral values</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Can create a sense of unity</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Acts as a catalyst for positive change</a:t>
            </a:r>
          </a:p>
          <a:p>
            <a:pPr marL="514350" indent="-514350">
              <a:buFont typeface="+mj-lt"/>
              <a:buAutoNum type="arabicPeriod"/>
            </a:pPr>
            <a:endParaRPr lang="en-GB" sz="3000" b="1" dirty="0">
              <a:solidFill>
                <a:srgbClr val="002060"/>
              </a:solidFill>
              <a:latin typeface="+mj-lt"/>
              <a:ea typeface="+mj-ea"/>
              <a:cs typeface="+mj-cs"/>
            </a:endParaRPr>
          </a:p>
        </p:txBody>
      </p:sp>
      <p:sp>
        <p:nvSpPr>
          <p:cNvPr id="3" name="Slide Number Placeholder 2">
            <a:extLst>
              <a:ext uri="{FF2B5EF4-FFF2-40B4-BE49-F238E27FC236}">
                <a16:creationId xmlns:a16="http://schemas.microsoft.com/office/drawing/2014/main" id="{6503ED7D-A5A4-493B-98F1-A4EAD4835235}"/>
              </a:ext>
            </a:extLst>
          </p:cNvPr>
          <p:cNvSpPr>
            <a:spLocks noGrp="1"/>
          </p:cNvSpPr>
          <p:nvPr>
            <p:ph type="sldNum" sz="quarter" idx="12"/>
          </p:nvPr>
        </p:nvSpPr>
        <p:spPr/>
        <p:txBody>
          <a:bodyPr/>
          <a:lstStyle/>
          <a:p>
            <a:fld id="{D3060201-1C40-4B39-813D-5CD9493BAEED}" type="slidenum">
              <a:rPr lang="en-US" smtClean="0"/>
              <a:t>15</a:t>
            </a:fld>
            <a:endParaRPr lang="en-US"/>
          </a:p>
        </p:txBody>
      </p:sp>
    </p:spTree>
    <p:extLst>
      <p:ext uri="{BB962C8B-B14F-4D97-AF65-F5344CB8AC3E}">
        <p14:creationId xmlns:p14="http://schemas.microsoft.com/office/powerpoint/2010/main" val="12998133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000" fill="hold"/>
                                        <p:tgtEl>
                                          <p:spTgt spid="6"/>
                                        </p:tgtEl>
                                        <p:attrNameLst>
                                          <p:attrName>ppt_x</p:attrName>
                                        </p:attrNameLst>
                                      </p:cBhvr>
                                      <p:tavLst>
                                        <p:tav tm="0">
                                          <p:val>
                                            <p:strVal val="#ppt_x"/>
                                          </p:val>
                                        </p:tav>
                                        <p:tav tm="100000">
                                          <p:val>
                                            <p:strVal val="#ppt_x"/>
                                          </p:val>
                                        </p:tav>
                                      </p:tavLst>
                                    </p:anim>
                                    <p:anim calcmode="lin" valueType="num">
                                      <p:cBhvr additive="base">
                                        <p:cTn id="17"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20CA4E-28F7-4632-9AC8-DFD532C3839C}"/>
              </a:ext>
            </a:extLst>
          </p:cNvPr>
          <p:cNvSpPr txBox="1"/>
          <p:nvPr/>
        </p:nvSpPr>
        <p:spPr>
          <a:xfrm>
            <a:off x="1982251" y="40801"/>
            <a:ext cx="8552141" cy="1200329"/>
          </a:xfrm>
          <a:prstGeom prst="rect">
            <a:avLst/>
          </a:prstGeom>
          <a:noFill/>
        </p:spPr>
        <p:txBody>
          <a:bodyPr wrap="square" rtlCol="0">
            <a:spAutoFit/>
          </a:bodyPr>
          <a:lstStyle/>
          <a:p>
            <a:endParaRPr lang="en-US" sz="3600" b="1" dirty="0">
              <a:solidFill>
                <a:srgbClr val="002060"/>
              </a:solidFill>
              <a:latin typeface="Arial" panose="020B0604020202020204" pitchFamily="34" charset="0"/>
              <a:cs typeface="Arial" panose="020B0604020202020204" pitchFamily="34" charset="0"/>
            </a:endParaRPr>
          </a:p>
          <a:p>
            <a:r>
              <a:rPr lang="en-US" sz="3600" b="1" dirty="0">
                <a:solidFill>
                  <a:srgbClr val="002060"/>
                </a:solidFill>
                <a:latin typeface="Arial" panose="020B0604020202020204" pitchFamily="34" charset="0"/>
                <a:cs typeface="Arial" panose="020B0604020202020204" pitchFamily="34" charset="0"/>
              </a:rPr>
              <a:t>The process of Story telling</a:t>
            </a:r>
            <a:endParaRPr lang="en-GB" sz="3000" b="1" dirty="0">
              <a:solidFill>
                <a:srgbClr val="002060"/>
              </a:solidFill>
              <a:latin typeface="+mj-lt"/>
              <a:ea typeface="+mj-ea"/>
              <a:cs typeface="+mj-cs"/>
            </a:endParaRPr>
          </a:p>
        </p:txBody>
      </p:sp>
      <p:sp>
        <p:nvSpPr>
          <p:cNvPr id="3" name="Slide Number Placeholder 2">
            <a:extLst>
              <a:ext uri="{FF2B5EF4-FFF2-40B4-BE49-F238E27FC236}">
                <a16:creationId xmlns:a16="http://schemas.microsoft.com/office/drawing/2014/main" id="{6503ED7D-A5A4-493B-98F1-A4EAD4835235}"/>
              </a:ext>
            </a:extLst>
          </p:cNvPr>
          <p:cNvSpPr>
            <a:spLocks noGrp="1"/>
          </p:cNvSpPr>
          <p:nvPr>
            <p:ph type="sldNum" sz="quarter" idx="12"/>
          </p:nvPr>
        </p:nvSpPr>
        <p:spPr/>
        <p:txBody>
          <a:bodyPr/>
          <a:lstStyle/>
          <a:p>
            <a:fld id="{D3060201-1C40-4B39-813D-5CD9493BAEED}" type="slidenum">
              <a:rPr lang="en-US" smtClean="0"/>
              <a:t>16</a:t>
            </a:fld>
            <a:endParaRPr lang="en-US"/>
          </a:p>
        </p:txBody>
      </p:sp>
      <p:sp>
        <p:nvSpPr>
          <p:cNvPr id="5" name="TextBox 4">
            <a:extLst>
              <a:ext uri="{FF2B5EF4-FFF2-40B4-BE49-F238E27FC236}">
                <a16:creationId xmlns:a16="http://schemas.microsoft.com/office/drawing/2014/main" id="{69A25F90-A60D-D19F-7D9C-D07176E10E8D}"/>
              </a:ext>
            </a:extLst>
          </p:cNvPr>
          <p:cNvSpPr txBox="1"/>
          <p:nvPr/>
        </p:nvSpPr>
        <p:spPr>
          <a:xfrm>
            <a:off x="964504" y="1948544"/>
            <a:ext cx="2918564" cy="954107"/>
          </a:xfrm>
          <a:prstGeom prst="rect">
            <a:avLst/>
          </a:prstGeom>
          <a:solidFill>
            <a:schemeClr val="accent4">
              <a:lumMod val="20000"/>
              <a:lumOff val="80000"/>
            </a:schemeClr>
          </a:solidFill>
          <a:ln w="38100">
            <a:solidFill>
              <a:schemeClr val="tx1"/>
            </a:solidFill>
          </a:ln>
        </p:spPr>
        <p:txBody>
          <a:bodyPr wrap="square" rtlCol="0">
            <a:spAutoFit/>
          </a:bodyPr>
          <a:lstStyle/>
          <a:p>
            <a:pPr algn="ctr"/>
            <a:r>
              <a:rPr lang="en-GB" sz="2800" b="1" dirty="0">
                <a:latin typeface="Tahoma" panose="020B0604030504040204" pitchFamily="34" charset="0"/>
                <a:ea typeface="Tahoma" panose="020B0604030504040204" pitchFamily="34" charset="0"/>
                <a:cs typeface="Tahoma" panose="020B0604030504040204" pitchFamily="34" charset="0"/>
              </a:rPr>
              <a:t>KNOW YOUR AUDIENCE</a:t>
            </a:r>
          </a:p>
        </p:txBody>
      </p:sp>
      <p:sp>
        <p:nvSpPr>
          <p:cNvPr id="9" name="TextBox 8">
            <a:extLst>
              <a:ext uri="{FF2B5EF4-FFF2-40B4-BE49-F238E27FC236}">
                <a16:creationId xmlns:a16="http://schemas.microsoft.com/office/drawing/2014/main" id="{BCA9F68E-BB6E-2E7E-C79D-7D1E0554638E}"/>
              </a:ext>
            </a:extLst>
          </p:cNvPr>
          <p:cNvSpPr txBox="1"/>
          <p:nvPr/>
        </p:nvSpPr>
        <p:spPr>
          <a:xfrm>
            <a:off x="4473879" y="1961072"/>
            <a:ext cx="2918564" cy="954107"/>
          </a:xfrm>
          <a:prstGeom prst="rect">
            <a:avLst/>
          </a:prstGeom>
          <a:solidFill>
            <a:srgbClr val="CCFFFF"/>
          </a:solidFill>
          <a:ln w="38100">
            <a:solidFill>
              <a:schemeClr val="tx1"/>
            </a:solidFill>
          </a:ln>
        </p:spPr>
        <p:txBody>
          <a:bodyPr wrap="square" rtlCol="0">
            <a:spAutoFit/>
          </a:bodyPr>
          <a:lstStyle/>
          <a:p>
            <a:pPr algn="ctr"/>
            <a:r>
              <a:rPr lang="en-GB" sz="2800" b="1" dirty="0">
                <a:latin typeface="Tahoma" panose="020B0604030504040204" pitchFamily="34" charset="0"/>
                <a:ea typeface="Tahoma" panose="020B0604030504040204" pitchFamily="34" charset="0"/>
                <a:cs typeface="Tahoma" panose="020B0604030504040204" pitchFamily="34" charset="0"/>
              </a:rPr>
              <a:t>SELECT YOUR THEME</a:t>
            </a:r>
          </a:p>
        </p:txBody>
      </p:sp>
      <p:sp>
        <p:nvSpPr>
          <p:cNvPr id="10" name="TextBox 9">
            <a:extLst>
              <a:ext uri="{FF2B5EF4-FFF2-40B4-BE49-F238E27FC236}">
                <a16:creationId xmlns:a16="http://schemas.microsoft.com/office/drawing/2014/main" id="{A9F9DD43-5E89-EF74-8709-3DFDC49AFE5E}"/>
              </a:ext>
            </a:extLst>
          </p:cNvPr>
          <p:cNvSpPr txBox="1"/>
          <p:nvPr/>
        </p:nvSpPr>
        <p:spPr>
          <a:xfrm>
            <a:off x="7889312" y="1986123"/>
            <a:ext cx="2918564" cy="954107"/>
          </a:xfrm>
          <a:prstGeom prst="rect">
            <a:avLst/>
          </a:prstGeom>
          <a:solidFill>
            <a:srgbClr val="FF99CC"/>
          </a:solidFill>
          <a:ln w="38100">
            <a:solidFill>
              <a:schemeClr val="tx1"/>
            </a:solidFill>
          </a:ln>
        </p:spPr>
        <p:txBody>
          <a:bodyPr wrap="square" rtlCol="0">
            <a:spAutoFit/>
          </a:bodyPr>
          <a:lstStyle/>
          <a:p>
            <a:pPr algn="ctr"/>
            <a:r>
              <a:rPr lang="en-GB" sz="2800" b="1" dirty="0">
                <a:latin typeface="Tahoma" panose="020B0604030504040204" pitchFamily="34" charset="0"/>
                <a:ea typeface="Tahoma" panose="020B0604030504040204" pitchFamily="34" charset="0"/>
                <a:cs typeface="Tahoma" panose="020B0604030504040204" pitchFamily="34" charset="0"/>
              </a:rPr>
              <a:t>CHOOSE YOUR STORY</a:t>
            </a:r>
          </a:p>
        </p:txBody>
      </p:sp>
      <p:sp>
        <p:nvSpPr>
          <p:cNvPr id="11" name="TextBox 10">
            <a:extLst>
              <a:ext uri="{FF2B5EF4-FFF2-40B4-BE49-F238E27FC236}">
                <a16:creationId xmlns:a16="http://schemas.microsoft.com/office/drawing/2014/main" id="{B014182E-08F0-DAC0-1692-8CEBAFF8655E}"/>
              </a:ext>
            </a:extLst>
          </p:cNvPr>
          <p:cNvSpPr txBox="1"/>
          <p:nvPr/>
        </p:nvSpPr>
        <p:spPr>
          <a:xfrm>
            <a:off x="933191" y="3408083"/>
            <a:ext cx="2918564" cy="1384995"/>
          </a:xfrm>
          <a:prstGeom prst="rect">
            <a:avLst/>
          </a:prstGeom>
          <a:solidFill>
            <a:srgbClr val="CCFFCC"/>
          </a:solidFill>
          <a:ln w="38100">
            <a:solidFill>
              <a:schemeClr val="tx1"/>
            </a:solidFill>
          </a:ln>
        </p:spPr>
        <p:txBody>
          <a:bodyPr wrap="square" rtlCol="0">
            <a:spAutoFit/>
          </a:bodyPr>
          <a:lstStyle/>
          <a:p>
            <a:pPr algn="ctr"/>
            <a:r>
              <a:rPr lang="en-GB" sz="2800" b="1" dirty="0">
                <a:latin typeface="Tahoma" panose="020B0604030504040204" pitchFamily="34" charset="0"/>
                <a:ea typeface="Tahoma" panose="020B0604030504040204" pitchFamily="34" charset="0"/>
                <a:cs typeface="Tahoma" panose="020B0604030504040204" pitchFamily="34" charset="0"/>
              </a:rPr>
              <a:t>START </a:t>
            </a:r>
          </a:p>
          <a:p>
            <a:pPr algn="ctr"/>
            <a:r>
              <a:rPr lang="en-GB" sz="2800" b="1" dirty="0">
                <a:latin typeface="Tahoma" panose="020B0604030504040204" pitchFamily="34" charset="0"/>
                <a:ea typeface="Tahoma" panose="020B0604030504040204" pitchFamily="34" charset="0"/>
                <a:cs typeface="Tahoma" panose="020B0604030504040204" pitchFamily="34" charset="0"/>
              </a:rPr>
              <a:t>MIDDLE </a:t>
            </a:r>
          </a:p>
          <a:p>
            <a:pPr algn="ctr"/>
            <a:r>
              <a:rPr lang="en-GB" sz="2800" b="1" dirty="0">
                <a:latin typeface="Tahoma" panose="020B0604030504040204" pitchFamily="34" charset="0"/>
                <a:ea typeface="Tahoma" panose="020B0604030504040204" pitchFamily="34" charset="0"/>
                <a:cs typeface="Tahoma" panose="020B0604030504040204" pitchFamily="34" charset="0"/>
              </a:rPr>
              <a:t>END</a:t>
            </a:r>
          </a:p>
        </p:txBody>
      </p:sp>
      <p:sp>
        <p:nvSpPr>
          <p:cNvPr id="12" name="TextBox 11">
            <a:extLst>
              <a:ext uri="{FF2B5EF4-FFF2-40B4-BE49-F238E27FC236}">
                <a16:creationId xmlns:a16="http://schemas.microsoft.com/office/drawing/2014/main" id="{41D11036-6CFD-DEC5-5963-8330EA75E257}"/>
              </a:ext>
            </a:extLst>
          </p:cNvPr>
          <p:cNvSpPr txBox="1"/>
          <p:nvPr/>
        </p:nvSpPr>
        <p:spPr>
          <a:xfrm>
            <a:off x="4576173" y="3408082"/>
            <a:ext cx="2918564" cy="1384995"/>
          </a:xfrm>
          <a:prstGeom prst="rect">
            <a:avLst/>
          </a:prstGeom>
          <a:solidFill>
            <a:srgbClr val="FFCCCC"/>
          </a:solidFill>
          <a:ln w="38100">
            <a:solidFill>
              <a:schemeClr val="tx1"/>
            </a:solidFill>
          </a:ln>
        </p:spPr>
        <p:txBody>
          <a:bodyPr wrap="square" rtlCol="0">
            <a:spAutoFit/>
          </a:bodyPr>
          <a:lstStyle/>
          <a:p>
            <a:pPr algn="ctr"/>
            <a:r>
              <a:rPr lang="en-GB" sz="2800" b="1" dirty="0">
                <a:latin typeface="Tahoma" panose="020B0604030504040204" pitchFamily="34" charset="0"/>
                <a:ea typeface="Tahoma" panose="020B0604030504040204" pitchFamily="34" charset="0"/>
                <a:cs typeface="Tahoma" panose="020B0604030504040204" pitchFamily="34" charset="0"/>
              </a:rPr>
              <a:t>WRITE THE SCRIPT paper/mind</a:t>
            </a:r>
          </a:p>
        </p:txBody>
      </p:sp>
      <p:sp>
        <p:nvSpPr>
          <p:cNvPr id="13" name="TextBox 12">
            <a:extLst>
              <a:ext uri="{FF2B5EF4-FFF2-40B4-BE49-F238E27FC236}">
                <a16:creationId xmlns:a16="http://schemas.microsoft.com/office/drawing/2014/main" id="{4B00D9E4-042A-8283-B215-FB8D176E27F3}"/>
              </a:ext>
            </a:extLst>
          </p:cNvPr>
          <p:cNvSpPr txBox="1"/>
          <p:nvPr/>
        </p:nvSpPr>
        <p:spPr>
          <a:xfrm>
            <a:off x="7997868" y="3440717"/>
            <a:ext cx="2918564" cy="954107"/>
          </a:xfrm>
          <a:prstGeom prst="rect">
            <a:avLst/>
          </a:prstGeom>
          <a:solidFill>
            <a:srgbClr val="CCECFF"/>
          </a:solidFill>
          <a:ln w="38100">
            <a:solidFill>
              <a:schemeClr val="tx1"/>
            </a:solidFill>
          </a:ln>
        </p:spPr>
        <p:txBody>
          <a:bodyPr wrap="square" rtlCol="0">
            <a:spAutoFit/>
          </a:bodyPr>
          <a:lstStyle/>
          <a:p>
            <a:pPr algn="ctr"/>
            <a:r>
              <a:rPr lang="en-GB" sz="2800" b="1" dirty="0">
                <a:latin typeface="Tahoma" panose="020B0604030504040204" pitchFamily="34" charset="0"/>
                <a:ea typeface="Tahoma" panose="020B0604030504040204" pitchFamily="34" charset="0"/>
                <a:cs typeface="Tahoma" panose="020B0604030504040204" pitchFamily="34" charset="0"/>
              </a:rPr>
              <a:t>ADD YOUR FLAVOUR</a:t>
            </a:r>
          </a:p>
        </p:txBody>
      </p:sp>
      <p:sp>
        <p:nvSpPr>
          <p:cNvPr id="14" name="TextBox 13">
            <a:extLst>
              <a:ext uri="{FF2B5EF4-FFF2-40B4-BE49-F238E27FC236}">
                <a16:creationId xmlns:a16="http://schemas.microsoft.com/office/drawing/2014/main" id="{4E7F0599-1C6A-B27F-5413-5A2D9D923413}"/>
              </a:ext>
            </a:extLst>
          </p:cNvPr>
          <p:cNvSpPr txBox="1"/>
          <p:nvPr/>
        </p:nvSpPr>
        <p:spPr>
          <a:xfrm>
            <a:off x="3421176" y="5285980"/>
            <a:ext cx="5674289" cy="646331"/>
          </a:xfrm>
          <a:prstGeom prst="rect">
            <a:avLst/>
          </a:prstGeom>
          <a:solidFill>
            <a:srgbClr val="FFFFCC"/>
          </a:solidFill>
          <a:ln w="44450">
            <a:solidFill>
              <a:schemeClr val="tx1"/>
            </a:solidFill>
          </a:ln>
        </p:spPr>
        <p:txBody>
          <a:bodyPr wrap="square" rtlCol="0">
            <a:spAutoFit/>
          </a:bodyPr>
          <a:lstStyle/>
          <a:p>
            <a:pPr algn="ctr"/>
            <a:r>
              <a:rPr lang="en-GB" sz="3600" b="1" dirty="0">
                <a:solidFill>
                  <a:srgbClr val="C00000"/>
                </a:solidFill>
                <a:latin typeface="Tahoma" panose="020B0604030504040204" pitchFamily="34" charset="0"/>
                <a:ea typeface="Tahoma" panose="020B0604030504040204" pitchFamily="34" charset="0"/>
                <a:cs typeface="Tahoma" panose="020B0604030504040204" pitchFamily="34" charset="0"/>
              </a:rPr>
              <a:t>DELIVER YOUR STORY</a:t>
            </a:r>
          </a:p>
        </p:txBody>
      </p:sp>
    </p:spTree>
    <p:extLst>
      <p:ext uri="{BB962C8B-B14F-4D97-AF65-F5344CB8AC3E}">
        <p14:creationId xmlns:p14="http://schemas.microsoft.com/office/powerpoint/2010/main" val="42455828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80">
                                          <p:stCondLst>
                                            <p:cond delay="0"/>
                                          </p:stCondLst>
                                        </p:cTn>
                                        <p:tgtEl>
                                          <p:spTgt spid="9"/>
                                        </p:tgtEl>
                                      </p:cBhvr>
                                    </p:animEffect>
                                    <p:anim calcmode="lin" valueType="num">
                                      <p:cBhvr>
                                        <p:cTn id="3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7" dur="26">
                                          <p:stCondLst>
                                            <p:cond delay="650"/>
                                          </p:stCondLst>
                                        </p:cTn>
                                        <p:tgtEl>
                                          <p:spTgt spid="9"/>
                                        </p:tgtEl>
                                      </p:cBhvr>
                                      <p:to x="100000" y="60000"/>
                                    </p:animScale>
                                    <p:animScale>
                                      <p:cBhvr>
                                        <p:cTn id="38" dur="166" decel="50000">
                                          <p:stCondLst>
                                            <p:cond delay="676"/>
                                          </p:stCondLst>
                                        </p:cTn>
                                        <p:tgtEl>
                                          <p:spTgt spid="9"/>
                                        </p:tgtEl>
                                      </p:cBhvr>
                                      <p:to x="100000" y="100000"/>
                                    </p:animScale>
                                    <p:animScale>
                                      <p:cBhvr>
                                        <p:cTn id="39" dur="26">
                                          <p:stCondLst>
                                            <p:cond delay="1312"/>
                                          </p:stCondLst>
                                        </p:cTn>
                                        <p:tgtEl>
                                          <p:spTgt spid="9"/>
                                        </p:tgtEl>
                                      </p:cBhvr>
                                      <p:to x="100000" y="80000"/>
                                    </p:animScale>
                                    <p:animScale>
                                      <p:cBhvr>
                                        <p:cTn id="40" dur="166" decel="50000">
                                          <p:stCondLst>
                                            <p:cond delay="1338"/>
                                          </p:stCondLst>
                                        </p:cTn>
                                        <p:tgtEl>
                                          <p:spTgt spid="9"/>
                                        </p:tgtEl>
                                      </p:cBhvr>
                                      <p:to x="100000" y="100000"/>
                                    </p:animScale>
                                    <p:animScale>
                                      <p:cBhvr>
                                        <p:cTn id="41" dur="26">
                                          <p:stCondLst>
                                            <p:cond delay="1642"/>
                                          </p:stCondLst>
                                        </p:cTn>
                                        <p:tgtEl>
                                          <p:spTgt spid="9"/>
                                        </p:tgtEl>
                                      </p:cBhvr>
                                      <p:to x="100000" y="90000"/>
                                    </p:animScale>
                                    <p:animScale>
                                      <p:cBhvr>
                                        <p:cTn id="42" dur="166" decel="50000">
                                          <p:stCondLst>
                                            <p:cond delay="1668"/>
                                          </p:stCondLst>
                                        </p:cTn>
                                        <p:tgtEl>
                                          <p:spTgt spid="9"/>
                                        </p:tgtEl>
                                      </p:cBhvr>
                                      <p:to x="100000" y="100000"/>
                                    </p:animScale>
                                    <p:animScale>
                                      <p:cBhvr>
                                        <p:cTn id="43" dur="26">
                                          <p:stCondLst>
                                            <p:cond delay="1808"/>
                                          </p:stCondLst>
                                        </p:cTn>
                                        <p:tgtEl>
                                          <p:spTgt spid="9"/>
                                        </p:tgtEl>
                                      </p:cBhvr>
                                      <p:to x="100000" y="95000"/>
                                    </p:animScale>
                                    <p:animScale>
                                      <p:cBhvr>
                                        <p:cTn id="44" dur="166" decel="50000">
                                          <p:stCondLst>
                                            <p:cond delay="1834"/>
                                          </p:stCondLst>
                                        </p:cTn>
                                        <p:tgtEl>
                                          <p:spTgt spid="9"/>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down)">
                                      <p:cBhvr>
                                        <p:cTn id="49" dur="580">
                                          <p:stCondLst>
                                            <p:cond delay="0"/>
                                          </p:stCondLst>
                                        </p:cTn>
                                        <p:tgtEl>
                                          <p:spTgt spid="10"/>
                                        </p:tgtEl>
                                      </p:cBhvr>
                                    </p:animEffect>
                                    <p:anim calcmode="lin" valueType="num">
                                      <p:cBhvr>
                                        <p:cTn id="5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55" dur="26">
                                          <p:stCondLst>
                                            <p:cond delay="650"/>
                                          </p:stCondLst>
                                        </p:cTn>
                                        <p:tgtEl>
                                          <p:spTgt spid="10"/>
                                        </p:tgtEl>
                                      </p:cBhvr>
                                      <p:to x="100000" y="60000"/>
                                    </p:animScale>
                                    <p:animScale>
                                      <p:cBhvr>
                                        <p:cTn id="56" dur="166" decel="50000">
                                          <p:stCondLst>
                                            <p:cond delay="676"/>
                                          </p:stCondLst>
                                        </p:cTn>
                                        <p:tgtEl>
                                          <p:spTgt spid="10"/>
                                        </p:tgtEl>
                                      </p:cBhvr>
                                      <p:to x="100000" y="100000"/>
                                    </p:animScale>
                                    <p:animScale>
                                      <p:cBhvr>
                                        <p:cTn id="57" dur="26">
                                          <p:stCondLst>
                                            <p:cond delay="1312"/>
                                          </p:stCondLst>
                                        </p:cTn>
                                        <p:tgtEl>
                                          <p:spTgt spid="10"/>
                                        </p:tgtEl>
                                      </p:cBhvr>
                                      <p:to x="100000" y="80000"/>
                                    </p:animScale>
                                    <p:animScale>
                                      <p:cBhvr>
                                        <p:cTn id="58" dur="166" decel="50000">
                                          <p:stCondLst>
                                            <p:cond delay="1338"/>
                                          </p:stCondLst>
                                        </p:cTn>
                                        <p:tgtEl>
                                          <p:spTgt spid="10"/>
                                        </p:tgtEl>
                                      </p:cBhvr>
                                      <p:to x="100000" y="100000"/>
                                    </p:animScale>
                                    <p:animScale>
                                      <p:cBhvr>
                                        <p:cTn id="59" dur="26">
                                          <p:stCondLst>
                                            <p:cond delay="1642"/>
                                          </p:stCondLst>
                                        </p:cTn>
                                        <p:tgtEl>
                                          <p:spTgt spid="10"/>
                                        </p:tgtEl>
                                      </p:cBhvr>
                                      <p:to x="100000" y="90000"/>
                                    </p:animScale>
                                    <p:animScale>
                                      <p:cBhvr>
                                        <p:cTn id="60" dur="166" decel="50000">
                                          <p:stCondLst>
                                            <p:cond delay="1668"/>
                                          </p:stCondLst>
                                        </p:cTn>
                                        <p:tgtEl>
                                          <p:spTgt spid="10"/>
                                        </p:tgtEl>
                                      </p:cBhvr>
                                      <p:to x="100000" y="100000"/>
                                    </p:animScale>
                                    <p:animScale>
                                      <p:cBhvr>
                                        <p:cTn id="61" dur="26">
                                          <p:stCondLst>
                                            <p:cond delay="1808"/>
                                          </p:stCondLst>
                                        </p:cTn>
                                        <p:tgtEl>
                                          <p:spTgt spid="10"/>
                                        </p:tgtEl>
                                      </p:cBhvr>
                                      <p:to x="100000" y="95000"/>
                                    </p:animScale>
                                    <p:animScale>
                                      <p:cBhvr>
                                        <p:cTn id="62" dur="166" decel="50000">
                                          <p:stCondLst>
                                            <p:cond delay="1834"/>
                                          </p:stCondLst>
                                        </p:cTn>
                                        <p:tgtEl>
                                          <p:spTgt spid="10"/>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wipe(down)">
                                      <p:cBhvr>
                                        <p:cTn id="67" dur="580">
                                          <p:stCondLst>
                                            <p:cond delay="0"/>
                                          </p:stCondLst>
                                        </p:cTn>
                                        <p:tgtEl>
                                          <p:spTgt spid="11"/>
                                        </p:tgtEl>
                                      </p:cBhvr>
                                    </p:animEffect>
                                    <p:anim calcmode="lin" valueType="num">
                                      <p:cBhvr>
                                        <p:cTn id="6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73" dur="26">
                                          <p:stCondLst>
                                            <p:cond delay="650"/>
                                          </p:stCondLst>
                                        </p:cTn>
                                        <p:tgtEl>
                                          <p:spTgt spid="11"/>
                                        </p:tgtEl>
                                      </p:cBhvr>
                                      <p:to x="100000" y="60000"/>
                                    </p:animScale>
                                    <p:animScale>
                                      <p:cBhvr>
                                        <p:cTn id="74" dur="166" decel="50000">
                                          <p:stCondLst>
                                            <p:cond delay="676"/>
                                          </p:stCondLst>
                                        </p:cTn>
                                        <p:tgtEl>
                                          <p:spTgt spid="11"/>
                                        </p:tgtEl>
                                      </p:cBhvr>
                                      <p:to x="100000" y="100000"/>
                                    </p:animScale>
                                    <p:animScale>
                                      <p:cBhvr>
                                        <p:cTn id="75" dur="26">
                                          <p:stCondLst>
                                            <p:cond delay="1312"/>
                                          </p:stCondLst>
                                        </p:cTn>
                                        <p:tgtEl>
                                          <p:spTgt spid="11"/>
                                        </p:tgtEl>
                                      </p:cBhvr>
                                      <p:to x="100000" y="80000"/>
                                    </p:animScale>
                                    <p:animScale>
                                      <p:cBhvr>
                                        <p:cTn id="76" dur="166" decel="50000">
                                          <p:stCondLst>
                                            <p:cond delay="1338"/>
                                          </p:stCondLst>
                                        </p:cTn>
                                        <p:tgtEl>
                                          <p:spTgt spid="11"/>
                                        </p:tgtEl>
                                      </p:cBhvr>
                                      <p:to x="100000" y="100000"/>
                                    </p:animScale>
                                    <p:animScale>
                                      <p:cBhvr>
                                        <p:cTn id="77" dur="26">
                                          <p:stCondLst>
                                            <p:cond delay="1642"/>
                                          </p:stCondLst>
                                        </p:cTn>
                                        <p:tgtEl>
                                          <p:spTgt spid="11"/>
                                        </p:tgtEl>
                                      </p:cBhvr>
                                      <p:to x="100000" y="90000"/>
                                    </p:animScale>
                                    <p:animScale>
                                      <p:cBhvr>
                                        <p:cTn id="78" dur="166" decel="50000">
                                          <p:stCondLst>
                                            <p:cond delay="1668"/>
                                          </p:stCondLst>
                                        </p:cTn>
                                        <p:tgtEl>
                                          <p:spTgt spid="11"/>
                                        </p:tgtEl>
                                      </p:cBhvr>
                                      <p:to x="100000" y="100000"/>
                                    </p:animScale>
                                    <p:animScale>
                                      <p:cBhvr>
                                        <p:cTn id="79" dur="26">
                                          <p:stCondLst>
                                            <p:cond delay="1808"/>
                                          </p:stCondLst>
                                        </p:cTn>
                                        <p:tgtEl>
                                          <p:spTgt spid="11"/>
                                        </p:tgtEl>
                                      </p:cBhvr>
                                      <p:to x="100000" y="95000"/>
                                    </p:animScale>
                                    <p:animScale>
                                      <p:cBhvr>
                                        <p:cTn id="80" dur="166" decel="50000">
                                          <p:stCondLst>
                                            <p:cond delay="1834"/>
                                          </p:stCondLst>
                                        </p:cTn>
                                        <p:tgtEl>
                                          <p:spTgt spid="11"/>
                                        </p:tgtEl>
                                      </p:cBhvr>
                                      <p:to x="100000" y="100000"/>
                                    </p:animScale>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grpId="0" nodeType="click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wipe(down)">
                                      <p:cBhvr>
                                        <p:cTn id="85" dur="580">
                                          <p:stCondLst>
                                            <p:cond delay="0"/>
                                          </p:stCondLst>
                                        </p:cTn>
                                        <p:tgtEl>
                                          <p:spTgt spid="12"/>
                                        </p:tgtEl>
                                      </p:cBhvr>
                                    </p:animEffect>
                                    <p:anim calcmode="lin" valueType="num">
                                      <p:cBhvr>
                                        <p:cTn id="8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91" dur="26">
                                          <p:stCondLst>
                                            <p:cond delay="650"/>
                                          </p:stCondLst>
                                        </p:cTn>
                                        <p:tgtEl>
                                          <p:spTgt spid="12"/>
                                        </p:tgtEl>
                                      </p:cBhvr>
                                      <p:to x="100000" y="60000"/>
                                    </p:animScale>
                                    <p:animScale>
                                      <p:cBhvr>
                                        <p:cTn id="92" dur="166" decel="50000">
                                          <p:stCondLst>
                                            <p:cond delay="676"/>
                                          </p:stCondLst>
                                        </p:cTn>
                                        <p:tgtEl>
                                          <p:spTgt spid="12"/>
                                        </p:tgtEl>
                                      </p:cBhvr>
                                      <p:to x="100000" y="100000"/>
                                    </p:animScale>
                                    <p:animScale>
                                      <p:cBhvr>
                                        <p:cTn id="93" dur="26">
                                          <p:stCondLst>
                                            <p:cond delay="1312"/>
                                          </p:stCondLst>
                                        </p:cTn>
                                        <p:tgtEl>
                                          <p:spTgt spid="12"/>
                                        </p:tgtEl>
                                      </p:cBhvr>
                                      <p:to x="100000" y="80000"/>
                                    </p:animScale>
                                    <p:animScale>
                                      <p:cBhvr>
                                        <p:cTn id="94" dur="166" decel="50000">
                                          <p:stCondLst>
                                            <p:cond delay="1338"/>
                                          </p:stCondLst>
                                        </p:cTn>
                                        <p:tgtEl>
                                          <p:spTgt spid="12"/>
                                        </p:tgtEl>
                                      </p:cBhvr>
                                      <p:to x="100000" y="100000"/>
                                    </p:animScale>
                                    <p:animScale>
                                      <p:cBhvr>
                                        <p:cTn id="95" dur="26">
                                          <p:stCondLst>
                                            <p:cond delay="1642"/>
                                          </p:stCondLst>
                                        </p:cTn>
                                        <p:tgtEl>
                                          <p:spTgt spid="12"/>
                                        </p:tgtEl>
                                      </p:cBhvr>
                                      <p:to x="100000" y="90000"/>
                                    </p:animScale>
                                    <p:animScale>
                                      <p:cBhvr>
                                        <p:cTn id="96" dur="166" decel="50000">
                                          <p:stCondLst>
                                            <p:cond delay="1668"/>
                                          </p:stCondLst>
                                        </p:cTn>
                                        <p:tgtEl>
                                          <p:spTgt spid="12"/>
                                        </p:tgtEl>
                                      </p:cBhvr>
                                      <p:to x="100000" y="100000"/>
                                    </p:animScale>
                                    <p:animScale>
                                      <p:cBhvr>
                                        <p:cTn id="97" dur="26">
                                          <p:stCondLst>
                                            <p:cond delay="1808"/>
                                          </p:stCondLst>
                                        </p:cTn>
                                        <p:tgtEl>
                                          <p:spTgt spid="12"/>
                                        </p:tgtEl>
                                      </p:cBhvr>
                                      <p:to x="100000" y="95000"/>
                                    </p:animScale>
                                    <p:animScale>
                                      <p:cBhvr>
                                        <p:cTn id="98" dur="166" decel="50000">
                                          <p:stCondLst>
                                            <p:cond delay="1834"/>
                                          </p:stCondLst>
                                        </p:cTn>
                                        <p:tgtEl>
                                          <p:spTgt spid="12"/>
                                        </p:tgtEl>
                                      </p:cBhvr>
                                      <p:to x="100000" y="100000"/>
                                    </p:animScale>
                                  </p:childTnLst>
                                </p:cTn>
                              </p:par>
                            </p:childTnLst>
                          </p:cTn>
                        </p:par>
                      </p:childTnLst>
                    </p:cTn>
                  </p:par>
                  <p:par>
                    <p:cTn id="99" fill="hold">
                      <p:stCondLst>
                        <p:cond delay="indefinite"/>
                      </p:stCondLst>
                      <p:childTnLst>
                        <p:par>
                          <p:cTn id="100" fill="hold">
                            <p:stCondLst>
                              <p:cond delay="0"/>
                            </p:stCondLst>
                            <p:childTnLst>
                              <p:par>
                                <p:cTn id="101" presetID="26" presetClass="entr" presetSubtype="0" fill="hold" grpId="0" nodeType="clickEffect">
                                  <p:stCondLst>
                                    <p:cond delay="0"/>
                                  </p:stCondLst>
                                  <p:childTnLst>
                                    <p:set>
                                      <p:cBhvr>
                                        <p:cTn id="102" dur="1" fill="hold">
                                          <p:stCondLst>
                                            <p:cond delay="0"/>
                                          </p:stCondLst>
                                        </p:cTn>
                                        <p:tgtEl>
                                          <p:spTgt spid="13"/>
                                        </p:tgtEl>
                                        <p:attrNameLst>
                                          <p:attrName>style.visibility</p:attrName>
                                        </p:attrNameLst>
                                      </p:cBhvr>
                                      <p:to>
                                        <p:strVal val="visible"/>
                                      </p:to>
                                    </p:set>
                                    <p:animEffect transition="in" filter="wipe(down)">
                                      <p:cBhvr>
                                        <p:cTn id="103" dur="580">
                                          <p:stCondLst>
                                            <p:cond delay="0"/>
                                          </p:stCondLst>
                                        </p:cTn>
                                        <p:tgtEl>
                                          <p:spTgt spid="13"/>
                                        </p:tgtEl>
                                      </p:cBhvr>
                                    </p:animEffect>
                                    <p:anim calcmode="lin" valueType="num">
                                      <p:cBhvr>
                                        <p:cTn id="10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09" dur="26">
                                          <p:stCondLst>
                                            <p:cond delay="650"/>
                                          </p:stCondLst>
                                        </p:cTn>
                                        <p:tgtEl>
                                          <p:spTgt spid="13"/>
                                        </p:tgtEl>
                                      </p:cBhvr>
                                      <p:to x="100000" y="60000"/>
                                    </p:animScale>
                                    <p:animScale>
                                      <p:cBhvr>
                                        <p:cTn id="110" dur="166" decel="50000">
                                          <p:stCondLst>
                                            <p:cond delay="676"/>
                                          </p:stCondLst>
                                        </p:cTn>
                                        <p:tgtEl>
                                          <p:spTgt spid="13"/>
                                        </p:tgtEl>
                                      </p:cBhvr>
                                      <p:to x="100000" y="100000"/>
                                    </p:animScale>
                                    <p:animScale>
                                      <p:cBhvr>
                                        <p:cTn id="111" dur="26">
                                          <p:stCondLst>
                                            <p:cond delay="1312"/>
                                          </p:stCondLst>
                                        </p:cTn>
                                        <p:tgtEl>
                                          <p:spTgt spid="13"/>
                                        </p:tgtEl>
                                      </p:cBhvr>
                                      <p:to x="100000" y="80000"/>
                                    </p:animScale>
                                    <p:animScale>
                                      <p:cBhvr>
                                        <p:cTn id="112" dur="166" decel="50000">
                                          <p:stCondLst>
                                            <p:cond delay="1338"/>
                                          </p:stCondLst>
                                        </p:cTn>
                                        <p:tgtEl>
                                          <p:spTgt spid="13"/>
                                        </p:tgtEl>
                                      </p:cBhvr>
                                      <p:to x="100000" y="100000"/>
                                    </p:animScale>
                                    <p:animScale>
                                      <p:cBhvr>
                                        <p:cTn id="113" dur="26">
                                          <p:stCondLst>
                                            <p:cond delay="1642"/>
                                          </p:stCondLst>
                                        </p:cTn>
                                        <p:tgtEl>
                                          <p:spTgt spid="13"/>
                                        </p:tgtEl>
                                      </p:cBhvr>
                                      <p:to x="100000" y="90000"/>
                                    </p:animScale>
                                    <p:animScale>
                                      <p:cBhvr>
                                        <p:cTn id="114" dur="166" decel="50000">
                                          <p:stCondLst>
                                            <p:cond delay="1668"/>
                                          </p:stCondLst>
                                        </p:cTn>
                                        <p:tgtEl>
                                          <p:spTgt spid="13"/>
                                        </p:tgtEl>
                                      </p:cBhvr>
                                      <p:to x="100000" y="100000"/>
                                    </p:animScale>
                                    <p:animScale>
                                      <p:cBhvr>
                                        <p:cTn id="115" dur="26">
                                          <p:stCondLst>
                                            <p:cond delay="1808"/>
                                          </p:stCondLst>
                                        </p:cTn>
                                        <p:tgtEl>
                                          <p:spTgt spid="13"/>
                                        </p:tgtEl>
                                      </p:cBhvr>
                                      <p:to x="100000" y="95000"/>
                                    </p:animScale>
                                    <p:animScale>
                                      <p:cBhvr>
                                        <p:cTn id="116" dur="166" decel="50000">
                                          <p:stCondLst>
                                            <p:cond delay="1834"/>
                                          </p:stCondLst>
                                        </p:cTn>
                                        <p:tgtEl>
                                          <p:spTgt spid="13"/>
                                        </p:tgtEl>
                                      </p:cBhvr>
                                      <p:to x="100000" y="100000"/>
                                    </p:animScale>
                                  </p:childTnLst>
                                </p:cTn>
                              </p:par>
                            </p:childTnLst>
                          </p:cTn>
                        </p:par>
                      </p:childTnLst>
                    </p:cTn>
                  </p:par>
                  <p:par>
                    <p:cTn id="117" fill="hold">
                      <p:stCondLst>
                        <p:cond delay="indefinite"/>
                      </p:stCondLst>
                      <p:childTnLst>
                        <p:par>
                          <p:cTn id="118" fill="hold">
                            <p:stCondLst>
                              <p:cond delay="0"/>
                            </p:stCondLst>
                            <p:childTnLst>
                              <p:par>
                                <p:cTn id="119" presetID="26" presetClass="entr" presetSubtype="0" fill="hold" grpId="0" nodeType="clickEffect">
                                  <p:stCondLst>
                                    <p:cond delay="0"/>
                                  </p:stCondLst>
                                  <p:childTnLst>
                                    <p:set>
                                      <p:cBhvr>
                                        <p:cTn id="120" dur="1" fill="hold">
                                          <p:stCondLst>
                                            <p:cond delay="0"/>
                                          </p:stCondLst>
                                        </p:cTn>
                                        <p:tgtEl>
                                          <p:spTgt spid="14"/>
                                        </p:tgtEl>
                                        <p:attrNameLst>
                                          <p:attrName>style.visibility</p:attrName>
                                        </p:attrNameLst>
                                      </p:cBhvr>
                                      <p:to>
                                        <p:strVal val="visible"/>
                                      </p:to>
                                    </p:set>
                                    <p:animEffect transition="in" filter="wipe(down)">
                                      <p:cBhvr>
                                        <p:cTn id="121" dur="580">
                                          <p:stCondLst>
                                            <p:cond delay="0"/>
                                          </p:stCondLst>
                                        </p:cTn>
                                        <p:tgtEl>
                                          <p:spTgt spid="14"/>
                                        </p:tgtEl>
                                      </p:cBhvr>
                                    </p:animEffect>
                                    <p:anim calcmode="lin" valueType="num">
                                      <p:cBhvr>
                                        <p:cTn id="122"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23"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24"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25"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6"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27" dur="26">
                                          <p:stCondLst>
                                            <p:cond delay="650"/>
                                          </p:stCondLst>
                                        </p:cTn>
                                        <p:tgtEl>
                                          <p:spTgt spid="14"/>
                                        </p:tgtEl>
                                      </p:cBhvr>
                                      <p:to x="100000" y="60000"/>
                                    </p:animScale>
                                    <p:animScale>
                                      <p:cBhvr>
                                        <p:cTn id="128" dur="166" decel="50000">
                                          <p:stCondLst>
                                            <p:cond delay="676"/>
                                          </p:stCondLst>
                                        </p:cTn>
                                        <p:tgtEl>
                                          <p:spTgt spid="14"/>
                                        </p:tgtEl>
                                      </p:cBhvr>
                                      <p:to x="100000" y="100000"/>
                                    </p:animScale>
                                    <p:animScale>
                                      <p:cBhvr>
                                        <p:cTn id="129" dur="26">
                                          <p:stCondLst>
                                            <p:cond delay="1312"/>
                                          </p:stCondLst>
                                        </p:cTn>
                                        <p:tgtEl>
                                          <p:spTgt spid="14"/>
                                        </p:tgtEl>
                                      </p:cBhvr>
                                      <p:to x="100000" y="80000"/>
                                    </p:animScale>
                                    <p:animScale>
                                      <p:cBhvr>
                                        <p:cTn id="130" dur="166" decel="50000">
                                          <p:stCondLst>
                                            <p:cond delay="1338"/>
                                          </p:stCondLst>
                                        </p:cTn>
                                        <p:tgtEl>
                                          <p:spTgt spid="14"/>
                                        </p:tgtEl>
                                      </p:cBhvr>
                                      <p:to x="100000" y="100000"/>
                                    </p:animScale>
                                    <p:animScale>
                                      <p:cBhvr>
                                        <p:cTn id="131" dur="26">
                                          <p:stCondLst>
                                            <p:cond delay="1642"/>
                                          </p:stCondLst>
                                        </p:cTn>
                                        <p:tgtEl>
                                          <p:spTgt spid="14"/>
                                        </p:tgtEl>
                                      </p:cBhvr>
                                      <p:to x="100000" y="90000"/>
                                    </p:animScale>
                                    <p:animScale>
                                      <p:cBhvr>
                                        <p:cTn id="132" dur="166" decel="50000">
                                          <p:stCondLst>
                                            <p:cond delay="1668"/>
                                          </p:stCondLst>
                                        </p:cTn>
                                        <p:tgtEl>
                                          <p:spTgt spid="14"/>
                                        </p:tgtEl>
                                      </p:cBhvr>
                                      <p:to x="100000" y="100000"/>
                                    </p:animScale>
                                    <p:animScale>
                                      <p:cBhvr>
                                        <p:cTn id="133" dur="26">
                                          <p:stCondLst>
                                            <p:cond delay="1808"/>
                                          </p:stCondLst>
                                        </p:cTn>
                                        <p:tgtEl>
                                          <p:spTgt spid="14"/>
                                        </p:tgtEl>
                                      </p:cBhvr>
                                      <p:to x="100000" y="95000"/>
                                    </p:animScale>
                                    <p:animScale>
                                      <p:cBhvr>
                                        <p:cTn id="134"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9" grpId="0" animBg="1"/>
      <p:bldP spid="10" grpId="0" animBg="1"/>
      <p:bldP spid="11" grpId="0" animBg="1"/>
      <p:bldP spid="12"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E86B634-6688-C31E-24B9-F5CB156B83A3}"/>
              </a:ext>
            </a:extLst>
          </p:cNvPr>
          <p:cNvSpPr>
            <a:spLocks noGrp="1"/>
          </p:cNvSpPr>
          <p:nvPr>
            <p:ph type="sldNum" sz="quarter" idx="12"/>
          </p:nvPr>
        </p:nvSpPr>
        <p:spPr/>
        <p:txBody>
          <a:bodyPr/>
          <a:lstStyle/>
          <a:p>
            <a:fld id="{10B37B4D-B1ED-498C-8838-3D6A4F27AD60}" type="slidenum">
              <a:rPr lang="en-GB" smtClean="0"/>
              <a:t>17</a:t>
            </a:fld>
            <a:endParaRPr lang="en-GB"/>
          </a:p>
        </p:txBody>
      </p:sp>
      <p:pic>
        <p:nvPicPr>
          <p:cNvPr id="5" name="Picture 4">
            <a:extLst>
              <a:ext uri="{FF2B5EF4-FFF2-40B4-BE49-F238E27FC236}">
                <a16:creationId xmlns:a16="http://schemas.microsoft.com/office/drawing/2014/main" id="{548279C4-190D-ED3D-3F95-7ACD13F4FCBE}"/>
              </a:ext>
            </a:extLst>
          </p:cNvPr>
          <p:cNvPicPr>
            <a:picLocks noChangeAspect="1"/>
          </p:cNvPicPr>
          <p:nvPr/>
        </p:nvPicPr>
        <p:blipFill>
          <a:blip r:embed="rId2"/>
          <a:stretch>
            <a:fillRect/>
          </a:stretch>
        </p:blipFill>
        <p:spPr>
          <a:xfrm>
            <a:off x="0" y="92759"/>
            <a:ext cx="12192000" cy="6278827"/>
          </a:xfrm>
          <a:prstGeom prst="rect">
            <a:avLst/>
          </a:prstGeom>
        </p:spPr>
      </p:pic>
      <p:sp>
        <p:nvSpPr>
          <p:cNvPr id="6" name="TextBox 5">
            <a:extLst>
              <a:ext uri="{FF2B5EF4-FFF2-40B4-BE49-F238E27FC236}">
                <a16:creationId xmlns:a16="http://schemas.microsoft.com/office/drawing/2014/main" id="{9161A63D-3A63-A3D4-5201-1A814F1F2628}"/>
              </a:ext>
            </a:extLst>
          </p:cNvPr>
          <p:cNvSpPr txBox="1"/>
          <p:nvPr/>
        </p:nvSpPr>
        <p:spPr>
          <a:xfrm>
            <a:off x="2041742" y="6501008"/>
            <a:ext cx="4334006" cy="369332"/>
          </a:xfrm>
          <a:prstGeom prst="rect">
            <a:avLst/>
          </a:prstGeom>
          <a:noFill/>
        </p:spPr>
        <p:txBody>
          <a:bodyPr wrap="square" rtlCol="0">
            <a:spAutoFit/>
          </a:bodyPr>
          <a:lstStyle/>
          <a:p>
            <a:r>
              <a:rPr lang="en-GB" dirty="0"/>
              <a:t>Trafalgar Square London</a:t>
            </a:r>
          </a:p>
        </p:txBody>
      </p:sp>
    </p:spTree>
    <p:extLst>
      <p:ext uri="{BB962C8B-B14F-4D97-AF65-F5344CB8AC3E}">
        <p14:creationId xmlns:p14="http://schemas.microsoft.com/office/powerpoint/2010/main" val="3631059648"/>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55D865D-9998-4B91-9C9A-53C5A77F02FC}"/>
              </a:ext>
            </a:extLst>
          </p:cNvPr>
          <p:cNvSpPr/>
          <p:nvPr/>
        </p:nvSpPr>
        <p:spPr>
          <a:xfrm>
            <a:off x="609599" y="609600"/>
            <a:ext cx="10640179" cy="5638800"/>
          </a:xfrm>
          <a:prstGeom prst="roundRect">
            <a:avLst/>
          </a:prstGeom>
          <a:gradFill flip="none" rotWithShape="1">
            <a:gsLst>
              <a:gs pos="17000">
                <a:srgbClr val="FF99FF">
                  <a:alpha val="13725"/>
                </a:srgbClr>
              </a:gs>
              <a:gs pos="73000">
                <a:schemeClr val="bg1"/>
              </a:gs>
              <a:gs pos="49423">
                <a:schemeClr val="accent4">
                  <a:lumMod val="40000"/>
                  <a:lumOff val="60000"/>
                  <a:alpha val="34000"/>
                </a:schemeClr>
              </a:gs>
              <a:gs pos="36000">
                <a:srgbClr val="66FF33">
                  <a:alpha val="20000"/>
                </a:srgbClr>
              </a:gs>
              <a:gs pos="95000">
                <a:srgbClr val="CC66FF">
                  <a:alpha val="3098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a:pPr>
            <a:endParaRPr lang="en-GB" sz="2500" dirty="0">
              <a:solidFill>
                <a:schemeClr val="bg1"/>
              </a:solidFill>
              <a:latin typeface="Aharoni" panose="020B0604020202020204" pitchFamily="2" charset="-79"/>
              <a:cs typeface="Aharoni" panose="020B0604020202020204" pitchFamily="2" charset="-79"/>
            </a:endParaRPr>
          </a:p>
        </p:txBody>
      </p:sp>
      <p:sp>
        <p:nvSpPr>
          <p:cNvPr id="4" name="Title 3">
            <a:extLst>
              <a:ext uri="{FF2B5EF4-FFF2-40B4-BE49-F238E27FC236}">
                <a16:creationId xmlns:a16="http://schemas.microsoft.com/office/drawing/2014/main" id="{5157BCD3-BBA8-4803-ACF5-5C4B0BFA6DA4}"/>
              </a:ext>
            </a:extLst>
          </p:cNvPr>
          <p:cNvSpPr>
            <a:spLocks noGrp="1"/>
          </p:cNvSpPr>
          <p:nvPr>
            <p:ph type="title"/>
          </p:nvPr>
        </p:nvSpPr>
        <p:spPr>
          <a:xfrm>
            <a:off x="902489" y="2247158"/>
            <a:ext cx="10680455" cy="1325998"/>
          </a:xfrm>
        </p:spPr>
        <p:txBody>
          <a:bodyPr vert="horz" lIns="91440" tIns="45720" rIns="91440" bIns="45720" rtlCol="0" anchor="b">
            <a:normAutofit fontScale="90000"/>
          </a:bodyPr>
          <a:lstStyle/>
          <a:p>
            <a:pPr>
              <a:lnSpc>
                <a:spcPct val="90000"/>
              </a:lnSpc>
            </a:pPr>
            <a:br>
              <a:rPr lang="en-US" sz="4000" b="1" dirty="0">
                <a:solidFill>
                  <a:schemeClr val="tx1"/>
                </a:solidFill>
              </a:rPr>
            </a:br>
            <a:br>
              <a:rPr lang="en-US" sz="4000" b="1" dirty="0">
                <a:solidFill>
                  <a:schemeClr val="tx1"/>
                </a:solidFill>
              </a:rPr>
            </a:br>
            <a:br>
              <a:rPr lang="en-US" sz="4000" b="1" dirty="0">
                <a:solidFill>
                  <a:schemeClr val="tx1"/>
                </a:solidFill>
              </a:rPr>
            </a:br>
            <a:endParaRPr lang="en-US" sz="4000" b="1" dirty="0">
              <a:solidFill>
                <a:srgbClr val="002060"/>
              </a:solidFill>
            </a:endParaRPr>
          </a:p>
        </p:txBody>
      </p:sp>
      <p:sp>
        <p:nvSpPr>
          <p:cNvPr id="2" name="TextBox 1">
            <a:extLst>
              <a:ext uri="{FF2B5EF4-FFF2-40B4-BE49-F238E27FC236}">
                <a16:creationId xmlns:a16="http://schemas.microsoft.com/office/drawing/2014/main" id="{E320CA4E-28F7-4632-9AC8-DFD532C3839C}"/>
              </a:ext>
            </a:extLst>
          </p:cNvPr>
          <p:cNvSpPr txBox="1"/>
          <p:nvPr/>
        </p:nvSpPr>
        <p:spPr>
          <a:xfrm>
            <a:off x="670691" y="501650"/>
            <a:ext cx="10871977" cy="5078313"/>
          </a:xfrm>
          <a:prstGeom prst="rect">
            <a:avLst/>
          </a:prstGeom>
          <a:noFill/>
        </p:spPr>
        <p:txBody>
          <a:bodyPr wrap="square" rtlCol="0">
            <a:spAutoFit/>
          </a:bodyPr>
          <a:lstStyle/>
          <a:p>
            <a:endParaRPr lang="en-US" sz="3600" b="1" dirty="0">
              <a:solidFill>
                <a:srgbClr val="002060"/>
              </a:solidFill>
              <a:latin typeface="Arial" panose="020B0604020202020204" pitchFamily="34" charset="0"/>
              <a:cs typeface="Arial" panose="020B0604020202020204" pitchFamily="34" charset="0"/>
            </a:endParaRPr>
          </a:p>
          <a:p>
            <a:r>
              <a:rPr lang="en-US" sz="3600" b="1" dirty="0">
                <a:solidFill>
                  <a:srgbClr val="002060"/>
                </a:solidFill>
                <a:latin typeface="Arial" panose="020B0604020202020204" pitchFamily="34" charset="0"/>
                <a:cs typeface="Arial" panose="020B0604020202020204" pitchFamily="34" charset="0"/>
              </a:rPr>
              <a:t>The 5 Ps Storytelling </a:t>
            </a:r>
          </a:p>
          <a:p>
            <a:endParaRPr lang="en-US" sz="3000" b="1" dirty="0">
              <a:solidFill>
                <a:srgbClr val="002060"/>
              </a:solidFill>
              <a:latin typeface="+mj-lt"/>
              <a:ea typeface="+mj-ea"/>
              <a:cs typeface="+mj-cs"/>
            </a:endParaRPr>
          </a:p>
          <a:p>
            <a:pPr marL="514350" indent="-514350">
              <a:buFont typeface="+mj-lt"/>
              <a:buAutoNum type="arabicPeriod"/>
            </a:pPr>
            <a:endParaRPr lang="en-GB" b="1" dirty="0"/>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People - creating characters and human connection</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Places - where the story happens, diverse, memories</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Pictures - photo in the mind, imagination, visuals</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Platforms - live audience, video, social media</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Personal – connect on a 1-2-1 level, questions, humour</a:t>
            </a:r>
            <a:endParaRPr lang="en-GB" sz="3000" b="1" dirty="0">
              <a:solidFill>
                <a:srgbClr val="002060"/>
              </a:solidFill>
              <a:latin typeface="+mj-lt"/>
              <a:ea typeface="+mj-ea"/>
              <a:cs typeface="+mj-cs"/>
            </a:endParaRPr>
          </a:p>
        </p:txBody>
      </p:sp>
      <p:sp>
        <p:nvSpPr>
          <p:cNvPr id="3" name="Slide Number Placeholder 2">
            <a:extLst>
              <a:ext uri="{FF2B5EF4-FFF2-40B4-BE49-F238E27FC236}">
                <a16:creationId xmlns:a16="http://schemas.microsoft.com/office/drawing/2014/main" id="{6503ED7D-A5A4-493B-98F1-A4EAD4835235}"/>
              </a:ext>
            </a:extLst>
          </p:cNvPr>
          <p:cNvSpPr>
            <a:spLocks noGrp="1"/>
          </p:cNvSpPr>
          <p:nvPr>
            <p:ph type="sldNum" sz="quarter" idx="12"/>
          </p:nvPr>
        </p:nvSpPr>
        <p:spPr/>
        <p:txBody>
          <a:bodyPr/>
          <a:lstStyle/>
          <a:p>
            <a:fld id="{D3060201-1C40-4B39-813D-5CD9493BAEED}" type="slidenum">
              <a:rPr lang="en-US" smtClean="0"/>
              <a:t>18</a:t>
            </a:fld>
            <a:endParaRPr lang="en-US"/>
          </a:p>
        </p:txBody>
      </p:sp>
    </p:spTree>
    <p:extLst>
      <p:ext uri="{BB962C8B-B14F-4D97-AF65-F5344CB8AC3E}">
        <p14:creationId xmlns:p14="http://schemas.microsoft.com/office/powerpoint/2010/main" val="11407141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000" fill="hold"/>
                                        <p:tgtEl>
                                          <p:spTgt spid="6"/>
                                        </p:tgtEl>
                                        <p:attrNameLst>
                                          <p:attrName>ppt_x</p:attrName>
                                        </p:attrNameLst>
                                      </p:cBhvr>
                                      <p:tavLst>
                                        <p:tav tm="0">
                                          <p:val>
                                            <p:strVal val="#ppt_x"/>
                                          </p:val>
                                        </p:tav>
                                        <p:tav tm="100000">
                                          <p:val>
                                            <p:strVal val="#ppt_x"/>
                                          </p:val>
                                        </p:tav>
                                      </p:tavLst>
                                    </p:anim>
                                    <p:anim calcmode="lin" valueType="num">
                                      <p:cBhvr additive="base">
                                        <p:cTn id="17"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55D865D-9998-4B91-9C9A-53C5A77F02FC}"/>
              </a:ext>
            </a:extLst>
          </p:cNvPr>
          <p:cNvSpPr/>
          <p:nvPr/>
        </p:nvSpPr>
        <p:spPr>
          <a:xfrm>
            <a:off x="609599" y="609600"/>
            <a:ext cx="10640179" cy="5638800"/>
          </a:xfrm>
          <a:prstGeom prst="roundRect">
            <a:avLst/>
          </a:prstGeom>
          <a:gradFill flip="none" rotWithShape="1">
            <a:gsLst>
              <a:gs pos="17000">
                <a:srgbClr val="FF99FF">
                  <a:alpha val="13725"/>
                </a:srgbClr>
              </a:gs>
              <a:gs pos="73000">
                <a:schemeClr val="bg1"/>
              </a:gs>
              <a:gs pos="49423">
                <a:schemeClr val="accent4">
                  <a:lumMod val="40000"/>
                  <a:lumOff val="60000"/>
                  <a:alpha val="34000"/>
                </a:schemeClr>
              </a:gs>
              <a:gs pos="36000">
                <a:srgbClr val="66FF33">
                  <a:alpha val="20000"/>
                </a:srgbClr>
              </a:gs>
              <a:gs pos="95000">
                <a:srgbClr val="CC66FF">
                  <a:alpha val="3098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a:pPr>
            <a:endParaRPr lang="en-GB" sz="2500" dirty="0">
              <a:solidFill>
                <a:schemeClr val="bg1"/>
              </a:solidFill>
              <a:latin typeface="Aharoni" panose="020B0604020202020204" pitchFamily="2" charset="-79"/>
              <a:cs typeface="Aharoni" panose="020B0604020202020204" pitchFamily="2" charset="-79"/>
            </a:endParaRPr>
          </a:p>
        </p:txBody>
      </p:sp>
      <p:sp>
        <p:nvSpPr>
          <p:cNvPr id="4" name="Title 3">
            <a:extLst>
              <a:ext uri="{FF2B5EF4-FFF2-40B4-BE49-F238E27FC236}">
                <a16:creationId xmlns:a16="http://schemas.microsoft.com/office/drawing/2014/main" id="{5157BCD3-BBA8-4803-ACF5-5C4B0BFA6DA4}"/>
              </a:ext>
            </a:extLst>
          </p:cNvPr>
          <p:cNvSpPr>
            <a:spLocks noGrp="1"/>
          </p:cNvSpPr>
          <p:nvPr>
            <p:ph type="title"/>
          </p:nvPr>
        </p:nvSpPr>
        <p:spPr>
          <a:xfrm>
            <a:off x="902489" y="2247158"/>
            <a:ext cx="10680455" cy="1325998"/>
          </a:xfrm>
        </p:spPr>
        <p:txBody>
          <a:bodyPr vert="horz" lIns="91440" tIns="45720" rIns="91440" bIns="45720" rtlCol="0" anchor="b">
            <a:normAutofit fontScale="90000"/>
          </a:bodyPr>
          <a:lstStyle/>
          <a:p>
            <a:pPr>
              <a:lnSpc>
                <a:spcPct val="90000"/>
              </a:lnSpc>
            </a:pPr>
            <a:br>
              <a:rPr lang="en-US" sz="4000" b="1" dirty="0">
                <a:solidFill>
                  <a:schemeClr val="tx1"/>
                </a:solidFill>
              </a:rPr>
            </a:br>
            <a:br>
              <a:rPr lang="en-US" sz="4000" b="1" dirty="0">
                <a:solidFill>
                  <a:schemeClr val="tx1"/>
                </a:solidFill>
              </a:rPr>
            </a:br>
            <a:br>
              <a:rPr lang="en-US" sz="4000" b="1" dirty="0">
                <a:solidFill>
                  <a:schemeClr val="tx1"/>
                </a:solidFill>
              </a:rPr>
            </a:br>
            <a:endParaRPr lang="en-US" sz="4000" b="1" dirty="0">
              <a:solidFill>
                <a:srgbClr val="002060"/>
              </a:solidFill>
            </a:endParaRPr>
          </a:p>
        </p:txBody>
      </p:sp>
      <p:sp>
        <p:nvSpPr>
          <p:cNvPr id="2" name="TextBox 1">
            <a:extLst>
              <a:ext uri="{FF2B5EF4-FFF2-40B4-BE49-F238E27FC236}">
                <a16:creationId xmlns:a16="http://schemas.microsoft.com/office/drawing/2014/main" id="{E320CA4E-28F7-4632-9AC8-DFD532C3839C}"/>
              </a:ext>
            </a:extLst>
          </p:cNvPr>
          <p:cNvSpPr txBox="1"/>
          <p:nvPr/>
        </p:nvSpPr>
        <p:spPr>
          <a:xfrm>
            <a:off x="1123167" y="874549"/>
            <a:ext cx="9945665" cy="4278094"/>
          </a:xfrm>
          <a:prstGeom prst="rect">
            <a:avLst/>
          </a:prstGeom>
          <a:noFill/>
        </p:spPr>
        <p:txBody>
          <a:bodyPr wrap="square" rtlCol="0">
            <a:spAutoFit/>
          </a:bodyPr>
          <a:lstStyle/>
          <a:p>
            <a:endParaRPr lang="en-US" sz="3600" b="1" dirty="0">
              <a:solidFill>
                <a:srgbClr val="002060"/>
              </a:solidFill>
              <a:latin typeface="Arial" panose="020B0604020202020204" pitchFamily="34" charset="0"/>
              <a:cs typeface="Arial" panose="020B0604020202020204" pitchFamily="34" charset="0"/>
            </a:endParaRPr>
          </a:p>
          <a:p>
            <a:r>
              <a:rPr lang="en-US" sz="3600" b="1" dirty="0">
                <a:solidFill>
                  <a:srgbClr val="002060"/>
                </a:solidFill>
                <a:latin typeface="Arial" panose="020B0604020202020204" pitchFamily="34" charset="0"/>
                <a:cs typeface="Arial" panose="020B0604020202020204" pitchFamily="34" charset="0"/>
              </a:rPr>
              <a:t>Some aspects of storytelling …1</a:t>
            </a:r>
          </a:p>
          <a:p>
            <a:endParaRPr lang="en-US" sz="3000" b="1" dirty="0">
              <a:solidFill>
                <a:srgbClr val="002060"/>
              </a:solidFill>
              <a:latin typeface="+mj-lt"/>
              <a:ea typeface="+mj-ea"/>
              <a:cs typeface="+mj-cs"/>
            </a:endParaRP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Changing the character</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Changing the scenario</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Changing the ending</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Changing the names, location, dress, food etc. </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Changing the focus of the narrative</a:t>
            </a:r>
            <a:endParaRPr lang="en-GB" sz="3000" b="1" dirty="0">
              <a:solidFill>
                <a:srgbClr val="002060"/>
              </a:solidFill>
              <a:latin typeface="+mj-lt"/>
              <a:ea typeface="+mj-ea"/>
              <a:cs typeface="+mj-cs"/>
            </a:endParaRPr>
          </a:p>
        </p:txBody>
      </p:sp>
      <p:sp>
        <p:nvSpPr>
          <p:cNvPr id="3" name="Slide Number Placeholder 2">
            <a:extLst>
              <a:ext uri="{FF2B5EF4-FFF2-40B4-BE49-F238E27FC236}">
                <a16:creationId xmlns:a16="http://schemas.microsoft.com/office/drawing/2014/main" id="{6503ED7D-A5A4-493B-98F1-A4EAD4835235}"/>
              </a:ext>
            </a:extLst>
          </p:cNvPr>
          <p:cNvSpPr>
            <a:spLocks noGrp="1"/>
          </p:cNvSpPr>
          <p:nvPr>
            <p:ph type="sldNum" sz="quarter" idx="12"/>
          </p:nvPr>
        </p:nvSpPr>
        <p:spPr/>
        <p:txBody>
          <a:bodyPr/>
          <a:lstStyle/>
          <a:p>
            <a:fld id="{D3060201-1C40-4B39-813D-5CD9493BAEED}" type="slidenum">
              <a:rPr lang="en-US" smtClean="0"/>
              <a:t>19</a:t>
            </a:fld>
            <a:endParaRPr lang="en-US"/>
          </a:p>
        </p:txBody>
      </p:sp>
    </p:spTree>
    <p:extLst>
      <p:ext uri="{BB962C8B-B14F-4D97-AF65-F5344CB8AC3E}">
        <p14:creationId xmlns:p14="http://schemas.microsoft.com/office/powerpoint/2010/main" val="9959087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000" fill="hold"/>
                                        <p:tgtEl>
                                          <p:spTgt spid="6"/>
                                        </p:tgtEl>
                                        <p:attrNameLst>
                                          <p:attrName>ppt_x</p:attrName>
                                        </p:attrNameLst>
                                      </p:cBhvr>
                                      <p:tavLst>
                                        <p:tav tm="0">
                                          <p:val>
                                            <p:strVal val="#ppt_x"/>
                                          </p:val>
                                        </p:tav>
                                        <p:tav tm="100000">
                                          <p:val>
                                            <p:strVal val="#ppt_x"/>
                                          </p:val>
                                        </p:tav>
                                      </p:tavLst>
                                    </p:anim>
                                    <p:anim calcmode="lin" valueType="num">
                                      <p:cBhvr additive="base">
                                        <p:cTn id="17" dur="10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 calcmode="lin" valueType="num">
                                      <p:cBhvr additive="base">
                                        <p:cTn id="20"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1" dur="1000" fill="hold"/>
                                        <p:tgtEl>
                                          <p:spTgt spid="2">
                                            <p:txEl>
                                              <p:pRg st="3" end="3"/>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 calcmode="lin" valueType="num">
                                      <p:cBhvr additive="base">
                                        <p:cTn id="24"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5" dur="1000" fill="hold"/>
                                        <p:tgtEl>
                                          <p:spTgt spid="2">
                                            <p:txEl>
                                              <p:pRg st="4" end="4"/>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 calcmode="lin" valueType="num">
                                      <p:cBhvr additive="base">
                                        <p:cTn id="2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9" dur="1000" fill="hold"/>
                                        <p:tgtEl>
                                          <p:spTgt spid="2">
                                            <p:txEl>
                                              <p:pRg st="5" end="5"/>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 calcmode="lin" valueType="num">
                                      <p:cBhvr additive="base">
                                        <p:cTn id="32"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3" dur="1000" fill="hold"/>
                                        <p:tgtEl>
                                          <p:spTgt spid="2">
                                            <p:txEl>
                                              <p:pRg st="6" end="6"/>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
                                            <p:txEl>
                                              <p:pRg st="7" end="7"/>
                                            </p:txEl>
                                          </p:spTgt>
                                        </p:tgtEl>
                                        <p:attrNameLst>
                                          <p:attrName>style.visibility</p:attrName>
                                        </p:attrNameLst>
                                      </p:cBhvr>
                                      <p:to>
                                        <p:strVal val="visible"/>
                                      </p:to>
                                    </p:set>
                                    <p:anim calcmode="lin" valueType="num">
                                      <p:cBhvr additive="base">
                                        <p:cTn id="36"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7" dur="10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9000">
              <a:srgbClr val="00B0F0">
                <a:alpha val="29000"/>
              </a:srgbClr>
            </a:gs>
            <a:gs pos="43000">
              <a:schemeClr val="bg1"/>
            </a:gs>
            <a:gs pos="59000">
              <a:srgbClr val="FFCCCC">
                <a:alpha val="56000"/>
              </a:srgbClr>
            </a:gs>
            <a:gs pos="22000">
              <a:schemeClr val="accent4">
                <a:lumMod val="60000"/>
                <a:lumOff val="40000"/>
                <a:alpha val="54000"/>
              </a:schemeClr>
            </a:gs>
            <a:gs pos="76000">
              <a:srgbClr val="CCCCFF">
                <a:alpha val="30196"/>
              </a:srgbClr>
            </a:gs>
            <a:gs pos="91000">
              <a:srgbClr val="66FFCC">
                <a:alpha val="30588"/>
              </a:srgbClr>
            </a:gs>
          </a:gsLst>
          <a:lin ang="108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6DBDD-AB77-40C0-BF54-1EF5124869DA}"/>
              </a:ext>
            </a:extLst>
          </p:cNvPr>
          <p:cNvSpPr>
            <a:spLocks noGrp="1"/>
          </p:cNvSpPr>
          <p:nvPr>
            <p:ph type="title"/>
          </p:nvPr>
        </p:nvSpPr>
        <p:spPr>
          <a:xfrm>
            <a:off x="4537555" y="214129"/>
            <a:ext cx="7379917" cy="1325563"/>
          </a:xfrm>
        </p:spPr>
        <p:txBody>
          <a:bodyPr>
            <a:normAutofit fontScale="90000"/>
          </a:bodyPr>
          <a:lstStyle/>
          <a:p>
            <a:r>
              <a:rPr lang="en-US" sz="4000" b="1" dirty="0">
                <a:solidFill>
                  <a:srgbClr val="002060"/>
                </a:solidFill>
                <a:latin typeface="Arial" panose="020B0604020202020204" pitchFamily="34" charset="0"/>
                <a:cs typeface="Arial" panose="020B0604020202020204" pitchFamily="34" charset="0"/>
              </a:rPr>
              <a:t>Sit comfortably, close your eyes, </a:t>
            </a:r>
            <a:br>
              <a:rPr lang="en-US" sz="4000" b="1" dirty="0">
                <a:solidFill>
                  <a:srgbClr val="002060"/>
                </a:solidFill>
                <a:latin typeface="Arial" panose="020B0604020202020204" pitchFamily="34" charset="0"/>
                <a:cs typeface="Arial" panose="020B0604020202020204" pitchFamily="34" charset="0"/>
              </a:rPr>
            </a:br>
            <a:r>
              <a:rPr lang="en-US" sz="4000" b="1" dirty="0">
                <a:solidFill>
                  <a:srgbClr val="002060"/>
                </a:solidFill>
                <a:latin typeface="Arial" panose="020B0604020202020204" pitchFamily="34" charset="0"/>
                <a:cs typeface="Arial" panose="020B0604020202020204" pitchFamily="34" charset="0"/>
              </a:rPr>
              <a:t>regulate your breathing</a:t>
            </a:r>
            <a:endParaRPr lang="en-GB" dirty="0"/>
          </a:p>
        </p:txBody>
      </p:sp>
      <p:sp>
        <p:nvSpPr>
          <p:cNvPr id="3" name="Slide Number Placeholder 2">
            <a:extLst>
              <a:ext uri="{FF2B5EF4-FFF2-40B4-BE49-F238E27FC236}">
                <a16:creationId xmlns:a16="http://schemas.microsoft.com/office/drawing/2014/main" id="{D0F29920-5C0A-2E2B-7F8E-408BDD9243B6}"/>
              </a:ext>
            </a:extLst>
          </p:cNvPr>
          <p:cNvSpPr>
            <a:spLocks noGrp="1"/>
          </p:cNvSpPr>
          <p:nvPr>
            <p:ph type="sldNum" sz="quarter" idx="12"/>
          </p:nvPr>
        </p:nvSpPr>
        <p:spPr/>
        <p:txBody>
          <a:bodyPr/>
          <a:lstStyle/>
          <a:p>
            <a:fld id="{10B37B4D-B1ED-498C-8838-3D6A4F27AD60}" type="slidenum">
              <a:rPr lang="en-GB" smtClean="0"/>
              <a:t>2</a:t>
            </a:fld>
            <a:endParaRPr lang="en-GB"/>
          </a:p>
        </p:txBody>
      </p:sp>
      <p:sp>
        <p:nvSpPr>
          <p:cNvPr id="6" name="Title 1">
            <a:extLst>
              <a:ext uri="{FF2B5EF4-FFF2-40B4-BE49-F238E27FC236}">
                <a16:creationId xmlns:a16="http://schemas.microsoft.com/office/drawing/2014/main" id="{73FFDBFA-2DC8-4475-EE3D-72E7715C02FF}"/>
              </a:ext>
            </a:extLst>
          </p:cNvPr>
          <p:cNvSpPr txBox="1">
            <a:spLocks/>
          </p:cNvSpPr>
          <p:nvPr/>
        </p:nvSpPr>
        <p:spPr>
          <a:xfrm>
            <a:off x="490603" y="5318308"/>
            <a:ext cx="8592854"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solidFill>
                  <a:srgbClr val="002060"/>
                </a:solidFill>
                <a:latin typeface="Arial" panose="020B0604020202020204" pitchFamily="34" charset="0"/>
                <a:cs typeface="Arial" panose="020B0604020202020204" pitchFamily="34" charset="0"/>
              </a:rPr>
              <a:t>Can you recreate that experience and </a:t>
            </a:r>
          </a:p>
          <a:p>
            <a:r>
              <a:rPr lang="en-GB" sz="3600" b="1" dirty="0">
                <a:solidFill>
                  <a:srgbClr val="002060"/>
                </a:solidFill>
                <a:latin typeface="Arial" panose="020B0604020202020204" pitchFamily="34" charset="0"/>
                <a:cs typeface="Arial" panose="020B0604020202020204" pitchFamily="34" charset="0"/>
              </a:rPr>
              <a:t>recapture that joy</a:t>
            </a:r>
            <a:r>
              <a:rPr lang="en-US" sz="3600" b="1" dirty="0">
                <a:solidFill>
                  <a:srgbClr val="002060"/>
                </a:solidFill>
                <a:latin typeface="Arial" panose="020B0604020202020204" pitchFamily="34" charset="0"/>
                <a:cs typeface="Arial" panose="020B0604020202020204" pitchFamily="34" charset="0"/>
              </a:rPr>
              <a:t> ?</a:t>
            </a:r>
            <a:br>
              <a:rPr lang="en-US" sz="3600" b="1" dirty="0">
                <a:solidFill>
                  <a:srgbClr val="002060"/>
                </a:solidFill>
                <a:latin typeface="Arial" panose="020B0604020202020204" pitchFamily="34" charset="0"/>
                <a:cs typeface="Arial" panose="020B0604020202020204" pitchFamily="34" charset="0"/>
              </a:rPr>
            </a:br>
            <a:endParaRPr lang="en-GB" sz="3600" b="1" dirty="0">
              <a:solidFill>
                <a:srgbClr val="00206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7DF1E7C-9AF6-3773-B0BF-FC2937D6C6BE}"/>
              </a:ext>
            </a:extLst>
          </p:cNvPr>
          <p:cNvSpPr txBox="1"/>
          <p:nvPr/>
        </p:nvSpPr>
        <p:spPr>
          <a:xfrm>
            <a:off x="490603" y="1561938"/>
            <a:ext cx="10156520" cy="2708434"/>
          </a:xfrm>
          <a:prstGeom prst="rect">
            <a:avLst/>
          </a:prstGeom>
          <a:noFill/>
        </p:spPr>
        <p:txBody>
          <a:bodyPr wrap="square" rtlCol="0">
            <a:spAutoFit/>
          </a:bodyPr>
          <a:lstStyle/>
          <a:p>
            <a:pPr marL="457200" indent="-457200">
              <a:buFont typeface="Wingdings" panose="05000000000000000000" pitchFamily="2" charset="2"/>
              <a:buChar char="v"/>
            </a:pPr>
            <a:r>
              <a:rPr lang="en-GB" sz="3400" dirty="0">
                <a:solidFill>
                  <a:srgbClr val="990099"/>
                </a:solidFill>
                <a:latin typeface="Arial" panose="020B0604020202020204" pitchFamily="34" charset="0"/>
                <a:ea typeface="Tahoma" panose="020B0604030504040204" pitchFamily="34" charset="0"/>
                <a:cs typeface="Arial" panose="020B0604020202020204" pitchFamily="34" charset="0"/>
              </a:rPr>
              <a:t>Which is your favourite childhood book ?</a:t>
            </a:r>
          </a:p>
          <a:p>
            <a:pPr marL="457200" indent="-457200">
              <a:buFont typeface="Wingdings" panose="05000000000000000000" pitchFamily="2" charset="2"/>
              <a:buChar char="v"/>
            </a:pPr>
            <a:r>
              <a:rPr lang="en-GB" sz="3400" dirty="0">
                <a:solidFill>
                  <a:srgbClr val="990099"/>
                </a:solidFill>
                <a:latin typeface="Arial" panose="020B0604020202020204" pitchFamily="34" charset="0"/>
                <a:ea typeface="Tahoma" panose="020B0604030504040204" pitchFamily="34" charset="0"/>
                <a:cs typeface="Arial" panose="020B0604020202020204" pitchFamily="34" charset="0"/>
              </a:rPr>
              <a:t>Did you own/read a lot of books ?</a:t>
            </a:r>
          </a:p>
          <a:p>
            <a:pPr marL="457200" indent="-457200">
              <a:buFont typeface="Wingdings" panose="05000000000000000000" pitchFamily="2" charset="2"/>
              <a:buChar char="v"/>
            </a:pPr>
            <a:r>
              <a:rPr lang="en-GB" sz="3400" dirty="0">
                <a:solidFill>
                  <a:srgbClr val="990099"/>
                </a:solidFill>
                <a:latin typeface="Arial" panose="020B0604020202020204" pitchFamily="34" charset="0"/>
                <a:ea typeface="Tahoma" panose="020B0604030504040204" pitchFamily="34" charset="0"/>
                <a:cs typeface="Arial" panose="020B0604020202020204" pitchFamily="34" charset="0"/>
              </a:rPr>
              <a:t>Do you still have any of those books ?</a:t>
            </a:r>
          </a:p>
          <a:p>
            <a:pPr marL="457200" indent="-457200">
              <a:buFont typeface="Wingdings" panose="05000000000000000000" pitchFamily="2" charset="2"/>
              <a:buChar char="v"/>
            </a:pPr>
            <a:r>
              <a:rPr lang="en-GB" sz="3400" dirty="0">
                <a:solidFill>
                  <a:srgbClr val="990099"/>
                </a:solidFill>
                <a:latin typeface="Arial" panose="020B0604020202020204" pitchFamily="34" charset="0"/>
                <a:ea typeface="Tahoma" panose="020B0604030504040204" pitchFamily="34" charset="0"/>
                <a:cs typeface="Arial" panose="020B0604020202020204" pitchFamily="34" charset="0"/>
              </a:rPr>
              <a:t>Did you receive books as gifts ?</a:t>
            </a:r>
          </a:p>
          <a:p>
            <a:pPr marL="457200" indent="-457200">
              <a:buFont typeface="Wingdings" panose="05000000000000000000" pitchFamily="2" charset="2"/>
              <a:buChar char="v"/>
            </a:pPr>
            <a:r>
              <a:rPr lang="en-GB" sz="3400" dirty="0">
                <a:solidFill>
                  <a:srgbClr val="990099"/>
                </a:solidFill>
                <a:latin typeface="Arial" panose="020B0604020202020204" pitchFamily="34" charset="0"/>
                <a:ea typeface="Tahoma" panose="020B0604030504040204" pitchFamily="34" charset="0"/>
                <a:cs typeface="Arial" panose="020B0604020202020204" pitchFamily="34" charset="0"/>
              </a:rPr>
              <a:t>Can you picture yourself reading as a child?</a:t>
            </a:r>
          </a:p>
        </p:txBody>
      </p:sp>
    </p:spTree>
    <p:extLst>
      <p:ext uri="{BB962C8B-B14F-4D97-AF65-F5344CB8AC3E}">
        <p14:creationId xmlns:p14="http://schemas.microsoft.com/office/powerpoint/2010/main" val="32551279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55D865D-9998-4B91-9C9A-53C5A77F02FC}"/>
              </a:ext>
            </a:extLst>
          </p:cNvPr>
          <p:cNvSpPr/>
          <p:nvPr/>
        </p:nvSpPr>
        <p:spPr>
          <a:xfrm>
            <a:off x="609599" y="609600"/>
            <a:ext cx="10640179" cy="5638800"/>
          </a:xfrm>
          <a:prstGeom prst="roundRect">
            <a:avLst/>
          </a:prstGeom>
          <a:gradFill flip="none" rotWithShape="1">
            <a:gsLst>
              <a:gs pos="17000">
                <a:srgbClr val="FF99FF">
                  <a:alpha val="13725"/>
                </a:srgbClr>
              </a:gs>
              <a:gs pos="73000">
                <a:schemeClr val="bg1"/>
              </a:gs>
              <a:gs pos="49423">
                <a:schemeClr val="accent4">
                  <a:lumMod val="40000"/>
                  <a:lumOff val="60000"/>
                  <a:alpha val="34000"/>
                </a:schemeClr>
              </a:gs>
              <a:gs pos="36000">
                <a:srgbClr val="66FF33">
                  <a:alpha val="20000"/>
                </a:srgbClr>
              </a:gs>
              <a:gs pos="95000">
                <a:srgbClr val="CC66FF">
                  <a:alpha val="3098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a:pPr>
            <a:endParaRPr lang="en-GB" sz="2500" dirty="0">
              <a:solidFill>
                <a:schemeClr val="bg1"/>
              </a:solidFill>
              <a:latin typeface="Aharoni" panose="020B0604020202020204" pitchFamily="2" charset="-79"/>
              <a:cs typeface="Aharoni" panose="020B0604020202020204" pitchFamily="2" charset="-79"/>
            </a:endParaRPr>
          </a:p>
        </p:txBody>
      </p:sp>
      <p:sp>
        <p:nvSpPr>
          <p:cNvPr id="4" name="Title 3">
            <a:extLst>
              <a:ext uri="{FF2B5EF4-FFF2-40B4-BE49-F238E27FC236}">
                <a16:creationId xmlns:a16="http://schemas.microsoft.com/office/drawing/2014/main" id="{5157BCD3-BBA8-4803-ACF5-5C4B0BFA6DA4}"/>
              </a:ext>
            </a:extLst>
          </p:cNvPr>
          <p:cNvSpPr>
            <a:spLocks noGrp="1"/>
          </p:cNvSpPr>
          <p:nvPr>
            <p:ph type="title"/>
          </p:nvPr>
        </p:nvSpPr>
        <p:spPr>
          <a:xfrm>
            <a:off x="902489" y="2247158"/>
            <a:ext cx="10680455" cy="1325998"/>
          </a:xfrm>
        </p:spPr>
        <p:txBody>
          <a:bodyPr vert="horz" lIns="91440" tIns="45720" rIns="91440" bIns="45720" rtlCol="0" anchor="b">
            <a:normAutofit fontScale="90000"/>
          </a:bodyPr>
          <a:lstStyle/>
          <a:p>
            <a:pPr>
              <a:lnSpc>
                <a:spcPct val="90000"/>
              </a:lnSpc>
            </a:pPr>
            <a:br>
              <a:rPr lang="en-US" sz="4000" b="1" dirty="0">
                <a:solidFill>
                  <a:schemeClr val="tx1"/>
                </a:solidFill>
              </a:rPr>
            </a:br>
            <a:br>
              <a:rPr lang="en-US" sz="4000" b="1" dirty="0">
                <a:solidFill>
                  <a:schemeClr val="tx1"/>
                </a:solidFill>
              </a:rPr>
            </a:br>
            <a:br>
              <a:rPr lang="en-US" sz="4000" b="1" dirty="0">
                <a:solidFill>
                  <a:schemeClr val="tx1"/>
                </a:solidFill>
              </a:rPr>
            </a:br>
            <a:endParaRPr lang="en-US" sz="4000" b="1" dirty="0">
              <a:solidFill>
                <a:srgbClr val="002060"/>
              </a:solidFill>
            </a:endParaRPr>
          </a:p>
        </p:txBody>
      </p:sp>
      <p:sp>
        <p:nvSpPr>
          <p:cNvPr id="2" name="TextBox 1">
            <a:extLst>
              <a:ext uri="{FF2B5EF4-FFF2-40B4-BE49-F238E27FC236}">
                <a16:creationId xmlns:a16="http://schemas.microsoft.com/office/drawing/2014/main" id="{E320CA4E-28F7-4632-9AC8-DFD532C3839C}"/>
              </a:ext>
            </a:extLst>
          </p:cNvPr>
          <p:cNvSpPr txBox="1"/>
          <p:nvPr/>
        </p:nvSpPr>
        <p:spPr>
          <a:xfrm>
            <a:off x="1506258" y="609600"/>
            <a:ext cx="9028131" cy="4278094"/>
          </a:xfrm>
          <a:prstGeom prst="rect">
            <a:avLst/>
          </a:prstGeom>
          <a:noFill/>
        </p:spPr>
        <p:txBody>
          <a:bodyPr wrap="square" rtlCol="0">
            <a:spAutoFit/>
          </a:bodyPr>
          <a:lstStyle/>
          <a:p>
            <a:endParaRPr lang="en-US" sz="3600" b="1" dirty="0">
              <a:solidFill>
                <a:srgbClr val="002060"/>
              </a:solidFill>
              <a:latin typeface="Arial" panose="020B0604020202020204" pitchFamily="34" charset="0"/>
              <a:cs typeface="Arial" panose="020B0604020202020204" pitchFamily="34" charset="0"/>
            </a:endParaRPr>
          </a:p>
          <a:p>
            <a:r>
              <a:rPr lang="en-US" sz="3600" b="1" dirty="0">
                <a:solidFill>
                  <a:srgbClr val="002060"/>
                </a:solidFill>
                <a:latin typeface="Arial" panose="020B0604020202020204" pitchFamily="34" charset="0"/>
                <a:cs typeface="Arial" panose="020B0604020202020204" pitchFamily="34" charset="0"/>
              </a:rPr>
              <a:t>Other aspects of story telling …2</a:t>
            </a:r>
          </a:p>
          <a:p>
            <a:endParaRPr lang="en-US" sz="3000" b="1" dirty="0">
              <a:solidFill>
                <a:srgbClr val="002060"/>
              </a:solidFill>
              <a:latin typeface="+mj-lt"/>
              <a:ea typeface="+mj-ea"/>
              <a:cs typeface="+mj-cs"/>
            </a:endParaRP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Evaluation through observation </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Evaluation through interaction</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Evaluation through feedback</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Evaluation through statistics</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Evaluation through impact</a:t>
            </a:r>
            <a:endParaRPr lang="en-GB" sz="3000" b="1" dirty="0">
              <a:solidFill>
                <a:srgbClr val="002060"/>
              </a:solidFill>
              <a:latin typeface="+mj-lt"/>
              <a:ea typeface="+mj-ea"/>
              <a:cs typeface="+mj-cs"/>
            </a:endParaRPr>
          </a:p>
        </p:txBody>
      </p:sp>
      <p:sp>
        <p:nvSpPr>
          <p:cNvPr id="3" name="Slide Number Placeholder 2">
            <a:extLst>
              <a:ext uri="{FF2B5EF4-FFF2-40B4-BE49-F238E27FC236}">
                <a16:creationId xmlns:a16="http://schemas.microsoft.com/office/drawing/2014/main" id="{6503ED7D-A5A4-493B-98F1-A4EAD4835235}"/>
              </a:ext>
            </a:extLst>
          </p:cNvPr>
          <p:cNvSpPr>
            <a:spLocks noGrp="1"/>
          </p:cNvSpPr>
          <p:nvPr>
            <p:ph type="sldNum" sz="quarter" idx="12"/>
          </p:nvPr>
        </p:nvSpPr>
        <p:spPr/>
        <p:txBody>
          <a:bodyPr/>
          <a:lstStyle/>
          <a:p>
            <a:fld id="{D3060201-1C40-4B39-813D-5CD9493BAEED}" type="slidenum">
              <a:rPr lang="en-US" smtClean="0"/>
              <a:t>20</a:t>
            </a:fld>
            <a:endParaRPr lang="en-US"/>
          </a:p>
        </p:txBody>
      </p:sp>
      <p:sp>
        <p:nvSpPr>
          <p:cNvPr id="5" name="TextBox 4">
            <a:extLst>
              <a:ext uri="{FF2B5EF4-FFF2-40B4-BE49-F238E27FC236}">
                <a16:creationId xmlns:a16="http://schemas.microsoft.com/office/drawing/2014/main" id="{337E24D2-EB4B-5D20-A5B4-FE1AFF14B0FB}"/>
              </a:ext>
            </a:extLst>
          </p:cNvPr>
          <p:cNvSpPr txBox="1"/>
          <p:nvPr/>
        </p:nvSpPr>
        <p:spPr>
          <a:xfrm>
            <a:off x="902489" y="4995644"/>
            <a:ext cx="10307555" cy="646331"/>
          </a:xfrm>
          <a:prstGeom prst="rect">
            <a:avLst/>
          </a:prstGeom>
          <a:noFill/>
        </p:spPr>
        <p:txBody>
          <a:bodyPr wrap="square" rtlCol="0">
            <a:spAutoFit/>
          </a:bodyPr>
          <a:lstStyle/>
          <a:p>
            <a:r>
              <a:rPr lang="en-GB" sz="3600" dirty="0">
                <a:solidFill>
                  <a:srgbClr val="C00000"/>
                </a:solidFill>
                <a:latin typeface="Arial" panose="020B0604020202020204" pitchFamily="34" charset="0"/>
                <a:cs typeface="Arial" panose="020B0604020202020204" pitchFamily="34" charset="0"/>
              </a:rPr>
              <a:t>How do you know if you are making a difference ?</a:t>
            </a:r>
          </a:p>
        </p:txBody>
      </p:sp>
    </p:spTree>
    <p:extLst>
      <p:ext uri="{BB962C8B-B14F-4D97-AF65-F5344CB8AC3E}">
        <p14:creationId xmlns:p14="http://schemas.microsoft.com/office/powerpoint/2010/main" val="1049408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000" fill="hold"/>
                                        <p:tgtEl>
                                          <p:spTgt spid="6"/>
                                        </p:tgtEl>
                                        <p:attrNameLst>
                                          <p:attrName>ppt_x</p:attrName>
                                        </p:attrNameLst>
                                      </p:cBhvr>
                                      <p:tavLst>
                                        <p:tav tm="0">
                                          <p:val>
                                            <p:strVal val="#ppt_x"/>
                                          </p:val>
                                        </p:tav>
                                        <p:tav tm="100000">
                                          <p:val>
                                            <p:strVal val="#ppt_x"/>
                                          </p:val>
                                        </p:tav>
                                      </p:tavLst>
                                    </p:anim>
                                    <p:anim calcmode="lin" valueType="num">
                                      <p:cBhvr additive="base">
                                        <p:cTn id="17" dur="10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 calcmode="lin" valueType="num">
                                      <p:cBhvr additive="base">
                                        <p:cTn id="20"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1" dur="1000" fill="hold"/>
                                        <p:tgtEl>
                                          <p:spTgt spid="2">
                                            <p:txEl>
                                              <p:pRg st="3" end="3"/>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 calcmode="lin" valueType="num">
                                      <p:cBhvr additive="base">
                                        <p:cTn id="24"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5" dur="1000" fill="hold"/>
                                        <p:tgtEl>
                                          <p:spTgt spid="2">
                                            <p:txEl>
                                              <p:pRg st="4" end="4"/>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 calcmode="lin" valueType="num">
                                      <p:cBhvr additive="base">
                                        <p:cTn id="2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9" dur="1000" fill="hold"/>
                                        <p:tgtEl>
                                          <p:spTgt spid="2">
                                            <p:txEl>
                                              <p:pRg st="5" end="5"/>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 calcmode="lin" valueType="num">
                                      <p:cBhvr additive="base">
                                        <p:cTn id="32"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3" dur="1000" fill="hold"/>
                                        <p:tgtEl>
                                          <p:spTgt spid="2">
                                            <p:txEl>
                                              <p:pRg st="6" end="6"/>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
                                            <p:txEl>
                                              <p:pRg st="7" end="7"/>
                                            </p:txEl>
                                          </p:spTgt>
                                        </p:tgtEl>
                                        <p:attrNameLst>
                                          <p:attrName>style.visibility</p:attrName>
                                        </p:attrNameLst>
                                      </p:cBhvr>
                                      <p:to>
                                        <p:strVal val="visible"/>
                                      </p:to>
                                    </p:set>
                                    <p:anim calcmode="lin" valueType="num">
                                      <p:cBhvr additive="base">
                                        <p:cTn id="36"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7" dur="10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additive="base">
                                        <p:cTn id="42" dur="500" fill="hold"/>
                                        <p:tgtEl>
                                          <p:spTgt spid="5"/>
                                        </p:tgtEl>
                                        <p:attrNameLst>
                                          <p:attrName>ppt_x</p:attrName>
                                        </p:attrNameLst>
                                      </p:cBhvr>
                                      <p:tavLst>
                                        <p:tav tm="0">
                                          <p:val>
                                            <p:strVal val="#ppt_x"/>
                                          </p:val>
                                        </p:tav>
                                        <p:tav tm="100000">
                                          <p:val>
                                            <p:strVal val="#ppt_x"/>
                                          </p:val>
                                        </p:tav>
                                      </p:tavLst>
                                    </p:anim>
                                    <p:anim calcmode="lin" valueType="num">
                                      <p:cBhvr additive="base">
                                        <p:cTn id="4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55D865D-9998-4B91-9C9A-53C5A77F02FC}"/>
              </a:ext>
            </a:extLst>
          </p:cNvPr>
          <p:cNvSpPr/>
          <p:nvPr/>
        </p:nvSpPr>
        <p:spPr>
          <a:xfrm>
            <a:off x="609599" y="609600"/>
            <a:ext cx="10640179" cy="5638800"/>
          </a:xfrm>
          <a:prstGeom prst="roundRect">
            <a:avLst/>
          </a:prstGeom>
          <a:gradFill flip="none" rotWithShape="1">
            <a:gsLst>
              <a:gs pos="17000">
                <a:srgbClr val="FF99FF">
                  <a:alpha val="13725"/>
                </a:srgbClr>
              </a:gs>
              <a:gs pos="73000">
                <a:schemeClr val="bg1"/>
              </a:gs>
              <a:gs pos="49423">
                <a:schemeClr val="accent4">
                  <a:lumMod val="40000"/>
                  <a:lumOff val="60000"/>
                  <a:alpha val="34000"/>
                </a:schemeClr>
              </a:gs>
              <a:gs pos="36000">
                <a:srgbClr val="66FF33">
                  <a:alpha val="20000"/>
                </a:srgbClr>
              </a:gs>
              <a:gs pos="95000">
                <a:srgbClr val="CC66FF">
                  <a:alpha val="3098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a:pPr>
            <a:endParaRPr lang="en-GB" sz="2500" dirty="0">
              <a:solidFill>
                <a:schemeClr val="bg1"/>
              </a:solidFill>
              <a:latin typeface="Aharoni" panose="020B0604020202020204" pitchFamily="2" charset="-79"/>
              <a:cs typeface="Aharoni" panose="020B0604020202020204" pitchFamily="2" charset="-79"/>
            </a:endParaRPr>
          </a:p>
        </p:txBody>
      </p:sp>
      <p:sp>
        <p:nvSpPr>
          <p:cNvPr id="4" name="Title 3">
            <a:extLst>
              <a:ext uri="{FF2B5EF4-FFF2-40B4-BE49-F238E27FC236}">
                <a16:creationId xmlns:a16="http://schemas.microsoft.com/office/drawing/2014/main" id="{5157BCD3-BBA8-4803-ACF5-5C4B0BFA6DA4}"/>
              </a:ext>
            </a:extLst>
          </p:cNvPr>
          <p:cNvSpPr>
            <a:spLocks noGrp="1"/>
          </p:cNvSpPr>
          <p:nvPr>
            <p:ph type="title"/>
          </p:nvPr>
        </p:nvSpPr>
        <p:spPr>
          <a:xfrm>
            <a:off x="902489" y="2247158"/>
            <a:ext cx="10680455" cy="1325998"/>
          </a:xfrm>
        </p:spPr>
        <p:txBody>
          <a:bodyPr vert="horz" lIns="91440" tIns="45720" rIns="91440" bIns="45720" rtlCol="0" anchor="b">
            <a:normAutofit fontScale="90000"/>
          </a:bodyPr>
          <a:lstStyle/>
          <a:p>
            <a:pPr>
              <a:lnSpc>
                <a:spcPct val="90000"/>
              </a:lnSpc>
            </a:pPr>
            <a:br>
              <a:rPr lang="en-US" sz="4000" b="1" dirty="0">
                <a:solidFill>
                  <a:schemeClr val="tx1"/>
                </a:solidFill>
              </a:rPr>
            </a:br>
            <a:br>
              <a:rPr lang="en-US" sz="4000" b="1" dirty="0">
                <a:solidFill>
                  <a:schemeClr val="tx1"/>
                </a:solidFill>
              </a:rPr>
            </a:br>
            <a:br>
              <a:rPr lang="en-US" sz="4000" b="1" dirty="0">
                <a:solidFill>
                  <a:schemeClr val="tx1"/>
                </a:solidFill>
              </a:rPr>
            </a:br>
            <a:endParaRPr lang="en-US" sz="4000" b="1" dirty="0">
              <a:solidFill>
                <a:srgbClr val="002060"/>
              </a:solidFill>
            </a:endParaRPr>
          </a:p>
        </p:txBody>
      </p:sp>
      <p:sp>
        <p:nvSpPr>
          <p:cNvPr id="2" name="TextBox 1">
            <a:extLst>
              <a:ext uri="{FF2B5EF4-FFF2-40B4-BE49-F238E27FC236}">
                <a16:creationId xmlns:a16="http://schemas.microsoft.com/office/drawing/2014/main" id="{E320CA4E-28F7-4632-9AC8-DFD532C3839C}"/>
              </a:ext>
            </a:extLst>
          </p:cNvPr>
          <p:cNvSpPr txBox="1"/>
          <p:nvPr/>
        </p:nvSpPr>
        <p:spPr>
          <a:xfrm>
            <a:off x="1581934" y="722334"/>
            <a:ext cx="9028131" cy="4801314"/>
          </a:xfrm>
          <a:prstGeom prst="rect">
            <a:avLst/>
          </a:prstGeom>
          <a:noFill/>
        </p:spPr>
        <p:txBody>
          <a:bodyPr wrap="square" rtlCol="0">
            <a:spAutoFit/>
          </a:bodyPr>
          <a:lstStyle/>
          <a:p>
            <a:endParaRPr lang="en-US" sz="3600" b="1" dirty="0">
              <a:solidFill>
                <a:srgbClr val="002060"/>
              </a:solidFill>
              <a:latin typeface="Arial" panose="020B0604020202020204" pitchFamily="34" charset="0"/>
              <a:cs typeface="Arial" panose="020B0604020202020204" pitchFamily="34" charset="0"/>
            </a:endParaRPr>
          </a:p>
          <a:p>
            <a:r>
              <a:rPr lang="en-US" sz="3600" b="1" dirty="0">
                <a:solidFill>
                  <a:srgbClr val="002060"/>
                </a:solidFill>
                <a:latin typeface="Arial" panose="020B0604020202020204" pitchFamily="34" charset="0"/>
                <a:cs typeface="Arial" panose="020B0604020202020204" pitchFamily="34" charset="0"/>
              </a:rPr>
              <a:t>How do you tell a good story </a:t>
            </a:r>
          </a:p>
          <a:p>
            <a:endParaRPr lang="en-US" sz="3000" b="1" dirty="0">
              <a:solidFill>
                <a:srgbClr val="002060"/>
              </a:solidFill>
              <a:latin typeface="+mj-lt"/>
              <a:ea typeface="+mj-ea"/>
              <a:cs typeface="+mj-cs"/>
            </a:endParaRP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When to begin … and begin well</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Add details – Names, places, dialogues</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Connect with the audience</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Emphasise through pauses, tone, pitch</a:t>
            </a:r>
          </a:p>
          <a:p>
            <a:pPr marL="514350" indent="-514350">
              <a:buFont typeface="+mj-lt"/>
              <a:buAutoNum type="arabicPeriod"/>
            </a:pPr>
            <a:r>
              <a:rPr lang="en-GB" sz="3400" dirty="0" err="1">
                <a:solidFill>
                  <a:srgbClr val="002060"/>
                </a:solidFill>
                <a:latin typeface="Tahoma" panose="020B0604030504040204" pitchFamily="34" charset="0"/>
                <a:ea typeface="Tahoma" panose="020B0604030504040204" pitchFamily="34" charset="0"/>
                <a:cs typeface="Tahoma" panose="020B0604030504040204" pitchFamily="34" charset="0"/>
              </a:rPr>
              <a:t>Dramatise</a:t>
            </a: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 or use props if necessary </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Use body language, gestures, hands  </a:t>
            </a:r>
            <a:endParaRPr lang="en-GB" sz="3000" b="1" dirty="0">
              <a:solidFill>
                <a:srgbClr val="002060"/>
              </a:solidFill>
              <a:latin typeface="+mj-lt"/>
              <a:ea typeface="+mj-ea"/>
              <a:cs typeface="+mj-cs"/>
            </a:endParaRPr>
          </a:p>
        </p:txBody>
      </p:sp>
      <p:sp>
        <p:nvSpPr>
          <p:cNvPr id="3" name="Slide Number Placeholder 2">
            <a:extLst>
              <a:ext uri="{FF2B5EF4-FFF2-40B4-BE49-F238E27FC236}">
                <a16:creationId xmlns:a16="http://schemas.microsoft.com/office/drawing/2014/main" id="{6503ED7D-A5A4-493B-98F1-A4EAD4835235}"/>
              </a:ext>
            </a:extLst>
          </p:cNvPr>
          <p:cNvSpPr>
            <a:spLocks noGrp="1"/>
          </p:cNvSpPr>
          <p:nvPr>
            <p:ph type="sldNum" sz="quarter" idx="12"/>
          </p:nvPr>
        </p:nvSpPr>
        <p:spPr/>
        <p:txBody>
          <a:bodyPr/>
          <a:lstStyle/>
          <a:p>
            <a:fld id="{D3060201-1C40-4B39-813D-5CD9493BAEED}" type="slidenum">
              <a:rPr lang="en-US" smtClean="0"/>
              <a:t>21</a:t>
            </a:fld>
            <a:endParaRPr lang="en-US"/>
          </a:p>
        </p:txBody>
      </p:sp>
    </p:spTree>
    <p:extLst>
      <p:ext uri="{BB962C8B-B14F-4D97-AF65-F5344CB8AC3E}">
        <p14:creationId xmlns:p14="http://schemas.microsoft.com/office/powerpoint/2010/main" val="26552346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000" fill="hold"/>
                                        <p:tgtEl>
                                          <p:spTgt spid="6"/>
                                        </p:tgtEl>
                                        <p:attrNameLst>
                                          <p:attrName>ppt_x</p:attrName>
                                        </p:attrNameLst>
                                      </p:cBhvr>
                                      <p:tavLst>
                                        <p:tav tm="0">
                                          <p:val>
                                            <p:strVal val="#ppt_x"/>
                                          </p:val>
                                        </p:tav>
                                        <p:tav tm="100000">
                                          <p:val>
                                            <p:strVal val="#ppt_x"/>
                                          </p:val>
                                        </p:tav>
                                      </p:tavLst>
                                    </p:anim>
                                    <p:anim calcmode="lin" valueType="num">
                                      <p:cBhvr additive="base">
                                        <p:cTn id="17" dur="10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 calcmode="lin" valueType="num">
                                      <p:cBhvr additive="base">
                                        <p:cTn id="20"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1" dur="1000" fill="hold"/>
                                        <p:tgtEl>
                                          <p:spTgt spid="2">
                                            <p:txEl>
                                              <p:pRg st="3" end="3"/>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 calcmode="lin" valueType="num">
                                      <p:cBhvr additive="base">
                                        <p:cTn id="24"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5" dur="1000" fill="hold"/>
                                        <p:tgtEl>
                                          <p:spTgt spid="2">
                                            <p:txEl>
                                              <p:pRg st="4" end="4"/>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 calcmode="lin" valueType="num">
                                      <p:cBhvr additive="base">
                                        <p:cTn id="2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9" dur="1000" fill="hold"/>
                                        <p:tgtEl>
                                          <p:spTgt spid="2">
                                            <p:txEl>
                                              <p:pRg st="5" end="5"/>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 calcmode="lin" valueType="num">
                                      <p:cBhvr additive="base">
                                        <p:cTn id="32"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3" dur="1000" fill="hold"/>
                                        <p:tgtEl>
                                          <p:spTgt spid="2">
                                            <p:txEl>
                                              <p:pRg st="6" end="6"/>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
                                            <p:txEl>
                                              <p:pRg st="7" end="7"/>
                                            </p:txEl>
                                          </p:spTgt>
                                        </p:tgtEl>
                                        <p:attrNameLst>
                                          <p:attrName>style.visibility</p:attrName>
                                        </p:attrNameLst>
                                      </p:cBhvr>
                                      <p:to>
                                        <p:strVal val="visible"/>
                                      </p:to>
                                    </p:set>
                                    <p:anim calcmode="lin" valueType="num">
                                      <p:cBhvr additive="base">
                                        <p:cTn id="36"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7" dur="1000" fill="hold"/>
                                        <p:tgtEl>
                                          <p:spTgt spid="2">
                                            <p:txEl>
                                              <p:pRg st="7" end="7"/>
                                            </p:txEl>
                                          </p:spTgt>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2">
                                            <p:txEl>
                                              <p:pRg st="8" end="8"/>
                                            </p:txEl>
                                          </p:spTgt>
                                        </p:tgtEl>
                                        <p:attrNameLst>
                                          <p:attrName>style.visibility</p:attrName>
                                        </p:attrNameLst>
                                      </p:cBhvr>
                                      <p:to>
                                        <p:strVal val="visible"/>
                                      </p:to>
                                    </p:set>
                                    <p:anim calcmode="lin" valueType="num">
                                      <p:cBhvr additive="base">
                                        <p:cTn id="40"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41" dur="10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55D865D-9998-4B91-9C9A-53C5A77F02FC}"/>
              </a:ext>
            </a:extLst>
          </p:cNvPr>
          <p:cNvSpPr/>
          <p:nvPr/>
        </p:nvSpPr>
        <p:spPr>
          <a:xfrm>
            <a:off x="609599" y="609600"/>
            <a:ext cx="10640179" cy="5638800"/>
          </a:xfrm>
          <a:prstGeom prst="roundRect">
            <a:avLst/>
          </a:prstGeom>
          <a:gradFill flip="none" rotWithShape="1">
            <a:gsLst>
              <a:gs pos="17000">
                <a:srgbClr val="FF99FF">
                  <a:alpha val="13725"/>
                </a:srgbClr>
              </a:gs>
              <a:gs pos="73000">
                <a:schemeClr val="bg1"/>
              </a:gs>
              <a:gs pos="49423">
                <a:schemeClr val="accent4">
                  <a:lumMod val="40000"/>
                  <a:lumOff val="60000"/>
                  <a:alpha val="34000"/>
                </a:schemeClr>
              </a:gs>
              <a:gs pos="36000">
                <a:srgbClr val="66FF33">
                  <a:alpha val="20000"/>
                </a:srgbClr>
              </a:gs>
              <a:gs pos="95000">
                <a:srgbClr val="CC66FF">
                  <a:alpha val="3098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a:pPr>
            <a:endParaRPr lang="en-GB" sz="2500" dirty="0">
              <a:solidFill>
                <a:schemeClr val="bg1"/>
              </a:solidFill>
              <a:latin typeface="Aharoni" panose="020B0604020202020204" pitchFamily="2" charset="-79"/>
              <a:cs typeface="Aharoni" panose="020B0604020202020204" pitchFamily="2" charset="-79"/>
            </a:endParaRPr>
          </a:p>
        </p:txBody>
      </p:sp>
      <p:sp>
        <p:nvSpPr>
          <p:cNvPr id="4" name="Title 3">
            <a:extLst>
              <a:ext uri="{FF2B5EF4-FFF2-40B4-BE49-F238E27FC236}">
                <a16:creationId xmlns:a16="http://schemas.microsoft.com/office/drawing/2014/main" id="{5157BCD3-BBA8-4803-ACF5-5C4B0BFA6DA4}"/>
              </a:ext>
            </a:extLst>
          </p:cNvPr>
          <p:cNvSpPr>
            <a:spLocks noGrp="1"/>
          </p:cNvSpPr>
          <p:nvPr>
            <p:ph type="title"/>
          </p:nvPr>
        </p:nvSpPr>
        <p:spPr>
          <a:xfrm>
            <a:off x="902489" y="2247158"/>
            <a:ext cx="10680455" cy="1325998"/>
          </a:xfrm>
        </p:spPr>
        <p:txBody>
          <a:bodyPr vert="horz" lIns="91440" tIns="45720" rIns="91440" bIns="45720" rtlCol="0" anchor="b">
            <a:normAutofit fontScale="90000"/>
          </a:bodyPr>
          <a:lstStyle/>
          <a:p>
            <a:pPr>
              <a:lnSpc>
                <a:spcPct val="90000"/>
              </a:lnSpc>
            </a:pPr>
            <a:br>
              <a:rPr lang="en-US" sz="4000" b="1" dirty="0">
                <a:solidFill>
                  <a:schemeClr val="tx1"/>
                </a:solidFill>
              </a:rPr>
            </a:br>
            <a:br>
              <a:rPr lang="en-US" sz="4000" b="1" dirty="0">
                <a:solidFill>
                  <a:schemeClr val="tx1"/>
                </a:solidFill>
              </a:rPr>
            </a:br>
            <a:br>
              <a:rPr lang="en-US" sz="4000" b="1" dirty="0">
                <a:solidFill>
                  <a:schemeClr val="tx1"/>
                </a:solidFill>
              </a:rPr>
            </a:br>
            <a:endParaRPr lang="en-US" sz="4000" b="1" dirty="0">
              <a:solidFill>
                <a:srgbClr val="002060"/>
              </a:solidFill>
            </a:endParaRPr>
          </a:p>
        </p:txBody>
      </p:sp>
      <p:sp>
        <p:nvSpPr>
          <p:cNvPr id="2" name="TextBox 1">
            <a:extLst>
              <a:ext uri="{FF2B5EF4-FFF2-40B4-BE49-F238E27FC236}">
                <a16:creationId xmlns:a16="http://schemas.microsoft.com/office/drawing/2014/main" id="{E320CA4E-28F7-4632-9AC8-DFD532C3839C}"/>
              </a:ext>
            </a:extLst>
          </p:cNvPr>
          <p:cNvSpPr txBox="1"/>
          <p:nvPr/>
        </p:nvSpPr>
        <p:spPr>
          <a:xfrm>
            <a:off x="902489" y="722334"/>
            <a:ext cx="10220623" cy="4801314"/>
          </a:xfrm>
          <a:prstGeom prst="rect">
            <a:avLst/>
          </a:prstGeom>
          <a:noFill/>
        </p:spPr>
        <p:txBody>
          <a:bodyPr wrap="square" rtlCol="0">
            <a:spAutoFit/>
          </a:bodyPr>
          <a:lstStyle/>
          <a:p>
            <a:endParaRPr lang="en-US" sz="3600" b="1" dirty="0">
              <a:solidFill>
                <a:srgbClr val="002060"/>
              </a:solidFill>
              <a:latin typeface="Arial" panose="020B0604020202020204" pitchFamily="34" charset="0"/>
              <a:cs typeface="Arial" panose="020B0604020202020204" pitchFamily="34" charset="0"/>
            </a:endParaRPr>
          </a:p>
          <a:p>
            <a:r>
              <a:rPr lang="en-US" sz="3600" b="1" dirty="0">
                <a:solidFill>
                  <a:srgbClr val="002060"/>
                </a:solidFill>
                <a:latin typeface="Arial" panose="020B0604020202020204" pitchFamily="34" charset="0"/>
                <a:cs typeface="Arial" panose="020B0604020202020204" pitchFamily="34" charset="0"/>
              </a:rPr>
              <a:t>How do you know you are telling a good story </a:t>
            </a:r>
          </a:p>
          <a:p>
            <a:endParaRPr lang="en-US" sz="3000" b="1" dirty="0">
              <a:solidFill>
                <a:srgbClr val="002060"/>
              </a:solidFill>
              <a:latin typeface="+mj-lt"/>
              <a:ea typeface="+mj-ea"/>
              <a:cs typeface="+mj-cs"/>
            </a:endParaRP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A new story for the audience</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Enthralled audience</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Minor interruptions don’t change the connection</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Display of emotions at the end </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You are talking to your audience , not at your audience </a:t>
            </a:r>
            <a:endParaRPr lang="en-GB" sz="3000" b="1" dirty="0">
              <a:solidFill>
                <a:srgbClr val="002060"/>
              </a:solidFill>
              <a:latin typeface="+mj-lt"/>
              <a:ea typeface="+mj-ea"/>
              <a:cs typeface="+mj-cs"/>
            </a:endParaRPr>
          </a:p>
        </p:txBody>
      </p:sp>
      <p:sp>
        <p:nvSpPr>
          <p:cNvPr id="3" name="Slide Number Placeholder 2">
            <a:extLst>
              <a:ext uri="{FF2B5EF4-FFF2-40B4-BE49-F238E27FC236}">
                <a16:creationId xmlns:a16="http://schemas.microsoft.com/office/drawing/2014/main" id="{6503ED7D-A5A4-493B-98F1-A4EAD4835235}"/>
              </a:ext>
            </a:extLst>
          </p:cNvPr>
          <p:cNvSpPr>
            <a:spLocks noGrp="1"/>
          </p:cNvSpPr>
          <p:nvPr>
            <p:ph type="sldNum" sz="quarter" idx="12"/>
          </p:nvPr>
        </p:nvSpPr>
        <p:spPr/>
        <p:txBody>
          <a:bodyPr/>
          <a:lstStyle/>
          <a:p>
            <a:fld id="{D3060201-1C40-4B39-813D-5CD9493BAEED}" type="slidenum">
              <a:rPr lang="en-US" smtClean="0"/>
              <a:t>22</a:t>
            </a:fld>
            <a:endParaRPr lang="en-US"/>
          </a:p>
        </p:txBody>
      </p:sp>
    </p:spTree>
    <p:extLst>
      <p:ext uri="{BB962C8B-B14F-4D97-AF65-F5344CB8AC3E}">
        <p14:creationId xmlns:p14="http://schemas.microsoft.com/office/powerpoint/2010/main" val="35252284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000" fill="hold"/>
                                        <p:tgtEl>
                                          <p:spTgt spid="6"/>
                                        </p:tgtEl>
                                        <p:attrNameLst>
                                          <p:attrName>ppt_x</p:attrName>
                                        </p:attrNameLst>
                                      </p:cBhvr>
                                      <p:tavLst>
                                        <p:tav tm="0">
                                          <p:val>
                                            <p:strVal val="#ppt_x"/>
                                          </p:val>
                                        </p:tav>
                                        <p:tav tm="100000">
                                          <p:val>
                                            <p:strVal val="#ppt_x"/>
                                          </p:val>
                                        </p:tav>
                                      </p:tavLst>
                                    </p:anim>
                                    <p:anim calcmode="lin" valueType="num">
                                      <p:cBhvr additive="base">
                                        <p:cTn id="17" dur="10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 calcmode="lin" valueType="num">
                                      <p:cBhvr additive="base">
                                        <p:cTn id="2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1" dur="1000" fill="hold"/>
                                        <p:tgtEl>
                                          <p:spTgt spid="2">
                                            <p:txEl>
                                              <p:pRg st="4" end="4"/>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 calcmode="lin" valueType="num">
                                      <p:cBhvr additive="base">
                                        <p:cTn id="24"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5" dur="1000" fill="hold"/>
                                        <p:tgtEl>
                                          <p:spTgt spid="2">
                                            <p:txEl>
                                              <p:pRg st="5" end="5"/>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 calcmode="lin" valueType="num">
                                      <p:cBhvr additive="base">
                                        <p:cTn id="2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9" dur="1000" fill="hold"/>
                                        <p:tgtEl>
                                          <p:spTgt spid="2">
                                            <p:txEl>
                                              <p:pRg st="6" end="6"/>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 calcmode="lin" valueType="num">
                                      <p:cBhvr additive="base">
                                        <p:cTn id="3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3" dur="1000" fill="hold"/>
                                        <p:tgtEl>
                                          <p:spTgt spid="2">
                                            <p:txEl>
                                              <p:pRg st="3" end="3"/>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
                                            <p:txEl>
                                              <p:pRg st="7" end="7"/>
                                            </p:txEl>
                                          </p:spTgt>
                                        </p:tgtEl>
                                        <p:attrNameLst>
                                          <p:attrName>style.visibility</p:attrName>
                                        </p:attrNameLst>
                                      </p:cBhvr>
                                      <p:to>
                                        <p:strVal val="visible"/>
                                      </p:to>
                                    </p:set>
                                    <p:anim calcmode="lin" valueType="num">
                                      <p:cBhvr additive="base">
                                        <p:cTn id="36"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7" dur="10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55D865D-9998-4B91-9C9A-53C5A77F02FC}"/>
              </a:ext>
            </a:extLst>
          </p:cNvPr>
          <p:cNvSpPr/>
          <p:nvPr/>
        </p:nvSpPr>
        <p:spPr>
          <a:xfrm>
            <a:off x="609599" y="609600"/>
            <a:ext cx="10640179" cy="5638800"/>
          </a:xfrm>
          <a:prstGeom prst="roundRect">
            <a:avLst/>
          </a:prstGeom>
          <a:gradFill flip="none" rotWithShape="1">
            <a:gsLst>
              <a:gs pos="17000">
                <a:srgbClr val="FF99FF">
                  <a:alpha val="13725"/>
                </a:srgbClr>
              </a:gs>
              <a:gs pos="73000">
                <a:schemeClr val="bg1"/>
              </a:gs>
              <a:gs pos="49423">
                <a:schemeClr val="accent4">
                  <a:lumMod val="40000"/>
                  <a:lumOff val="60000"/>
                  <a:alpha val="34000"/>
                </a:schemeClr>
              </a:gs>
              <a:gs pos="36000">
                <a:srgbClr val="66FF33">
                  <a:alpha val="20000"/>
                </a:srgbClr>
              </a:gs>
              <a:gs pos="95000">
                <a:srgbClr val="CC66FF">
                  <a:alpha val="3098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a:pPr>
            <a:endParaRPr lang="en-GB" sz="2500" dirty="0">
              <a:solidFill>
                <a:schemeClr val="bg1"/>
              </a:solidFill>
              <a:latin typeface="Aharoni" panose="020B0604020202020204" pitchFamily="2" charset="-79"/>
              <a:cs typeface="Aharoni" panose="020B0604020202020204" pitchFamily="2" charset="-79"/>
            </a:endParaRPr>
          </a:p>
        </p:txBody>
      </p:sp>
      <p:sp>
        <p:nvSpPr>
          <p:cNvPr id="4" name="Title 3">
            <a:extLst>
              <a:ext uri="{FF2B5EF4-FFF2-40B4-BE49-F238E27FC236}">
                <a16:creationId xmlns:a16="http://schemas.microsoft.com/office/drawing/2014/main" id="{5157BCD3-BBA8-4803-ACF5-5C4B0BFA6DA4}"/>
              </a:ext>
            </a:extLst>
          </p:cNvPr>
          <p:cNvSpPr>
            <a:spLocks noGrp="1"/>
          </p:cNvSpPr>
          <p:nvPr>
            <p:ph type="title"/>
          </p:nvPr>
        </p:nvSpPr>
        <p:spPr>
          <a:xfrm>
            <a:off x="902489" y="2247158"/>
            <a:ext cx="10680455" cy="1325998"/>
          </a:xfrm>
        </p:spPr>
        <p:txBody>
          <a:bodyPr vert="horz" lIns="91440" tIns="45720" rIns="91440" bIns="45720" rtlCol="0" anchor="b">
            <a:normAutofit fontScale="90000"/>
          </a:bodyPr>
          <a:lstStyle/>
          <a:p>
            <a:pPr>
              <a:lnSpc>
                <a:spcPct val="90000"/>
              </a:lnSpc>
            </a:pPr>
            <a:br>
              <a:rPr lang="en-US" sz="4000" b="1" dirty="0">
                <a:solidFill>
                  <a:schemeClr val="tx1"/>
                </a:solidFill>
              </a:rPr>
            </a:br>
            <a:br>
              <a:rPr lang="en-US" sz="4000" b="1" dirty="0">
                <a:solidFill>
                  <a:schemeClr val="tx1"/>
                </a:solidFill>
              </a:rPr>
            </a:br>
            <a:br>
              <a:rPr lang="en-US" sz="4000" b="1" dirty="0">
                <a:solidFill>
                  <a:schemeClr val="tx1"/>
                </a:solidFill>
              </a:rPr>
            </a:br>
            <a:endParaRPr lang="en-US" sz="4000" b="1" dirty="0">
              <a:solidFill>
                <a:srgbClr val="002060"/>
              </a:solidFill>
            </a:endParaRPr>
          </a:p>
        </p:txBody>
      </p:sp>
      <p:sp>
        <p:nvSpPr>
          <p:cNvPr id="2" name="TextBox 1">
            <a:extLst>
              <a:ext uri="{FF2B5EF4-FFF2-40B4-BE49-F238E27FC236}">
                <a16:creationId xmlns:a16="http://schemas.microsoft.com/office/drawing/2014/main" id="{E320CA4E-28F7-4632-9AC8-DFD532C3839C}"/>
              </a:ext>
            </a:extLst>
          </p:cNvPr>
          <p:cNvSpPr txBox="1"/>
          <p:nvPr/>
        </p:nvSpPr>
        <p:spPr>
          <a:xfrm>
            <a:off x="902489" y="722334"/>
            <a:ext cx="10220623" cy="4801314"/>
          </a:xfrm>
          <a:prstGeom prst="rect">
            <a:avLst/>
          </a:prstGeom>
          <a:noFill/>
        </p:spPr>
        <p:txBody>
          <a:bodyPr wrap="square" rtlCol="0">
            <a:spAutoFit/>
          </a:bodyPr>
          <a:lstStyle/>
          <a:p>
            <a:endParaRPr lang="en-US" sz="3600" b="1" dirty="0">
              <a:solidFill>
                <a:srgbClr val="002060"/>
              </a:solidFill>
              <a:latin typeface="Arial" panose="020B0604020202020204" pitchFamily="34" charset="0"/>
              <a:cs typeface="Arial" panose="020B0604020202020204" pitchFamily="34" charset="0"/>
            </a:endParaRPr>
          </a:p>
          <a:p>
            <a:r>
              <a:rPr lang="en-US" sz="3600" b="1" dirty="0">
                <a:solidFill>
                  <a:srgbClr val="002060"/>
                </a:solidFill>
                <a:latin typeface="Arial" panose="020B0604020202020204" pitchFamily="34" charset="0"/>
                <a:cs typeface="Arial" panose="020B0604020202020204" pitchFamily="34" charset="0"/>
              </a:rPr>
              <a:t>The U.K scenario</a:t>
            </a:r>
          </a:p>
          <a:p>
            <a:endParaRPr lang="en-US" sz="3000" b="1" dirty="0">
              <a:solidFill>
                <a:srgbClr val="002060"/>
              </a:solidFill>
              <a:latin typeface="+mj-lt"/>
              <a:ea typeface="+mj-ea"/>
              <a:cs typeface="+mj-cs"/>
            </a:endParaRP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Public libraries in the U.K.</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A means of inclusive, social and cultural activity</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A medium for education, entertainment, and cultural preservation.</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A means of reaching out and healing, </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Story telling events across the country </a:t>
            </a:r>
          </a:p>
        </p:txBody>
      </p:sp>
      <p:sp>
        <p:nvSpPr>
          <p:cNvPr id="3" name="Slide Number Placeholder 2">
            <a:extLst>
              <a:ext uri="{FF2B5EF4-FFF2-40B4-BE49-F238E27FC236}">
                <a16:creationId xmlns:a16="http://schemas.microsoft.com/office/drawing/2014/main" id="{6503ED7D-A5A4-493B-98F1-A4EAD4835235}"/>
              </a:ext>
            </a:extLst>
          </p:cNvPr>
          <p:cNvSpPr>
            <a:spLocks noGrp="1"/>
          </p:cNvSpPr>
          <p:nvPr>
            <p:ph type="sldNum" sz="quarter" idx="12"/>
          </p:nvPr>
        </p:nvSpPr>
        <p:spPr/>
        <p:txBody>
          <a:bodyPr/>
          <a:lstStyle/>
          <a:p>
            <a:fld id="{D3060201-1C40-4B39-813D-5CD9493BAEED}" type="slidenum">
              <a:rPr lang="en-US" smtClean="0"/>
              <a:t>23</a:t>
            </a:fld>
            <a:endParaRPr lang="en-US"/>
          </a:p>
        </p:txBody>
      </p:sp>
    </p:spTree>
    <p:extLst>
      <p:ext uri="{BB962C8B-B14F-4D97-AF65-F5344CB8AC3E}">
        <p14:creationId xmlns:p14="http://schemas.microsoft.com/office/powerpoint/2010/main" val="5492810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000" fill="hold"/>
                                        <p:tgtEl>
                                          <p:spTgt spid="6"/>
                                        </p:tgtEl>
                                        <p:attrNameLst>
                                          <p:attrName>ppt_x</p:attrName>
                                        </p:attrNameLst>
                                      </p:cBhvr>
                                      <p:tavLst>
                                        <p:tav tm="0">
                                          <p:val>
                                            <p:strVal val="#ppt_x"/>
                                          </p:val>
                                        </p:tav>
                                        <p:tav tm="100000">
                                          <p:val>
                                            <p:strVal val="#ppt_x"/>
                                          </p:val>
                                        </p:tav>
                                      </p:tavLst>
                                    </p:anim>
                                    <p:anim calcmode="lin" valueType="num">
                                      <p:cBhvr additive="base">
                                        <p:cTn id="17" dur="10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 calcmode="lin" valueType="num">
                                      <p:cBhvr additive="base">
                                        <p:cTn id="20"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1" dur="1000" fill="hold"/>
                                        <p:tgtEl>
                                          <p:spTgt spid="2">
                                            <p:txEl>
                                              <p:pRg st="3" end="3"/>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 calcmode="lin" valueType="num">
                                      <p:cBhvr additive="base">
                                        <p:cTn id="24"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5" dur="1000" fill="hold"/>
                                        <p:tgtEl>
                                          <p:spTgt spid="2">
                                            <p:txEl>
                                              <p:pRg st="5" end="5"/>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 calcmode="lin" valueType="num">
                                      <p:cBhvr additive="base">
                                        <p:cTn id="2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9" dur="1000" fill="hold"/>
                                        <p:tgtEl>
                                          <p:spTgt spid="2">
                                            <p:txEl>
                                              <p:pRg st="6" end="6"/>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 calcmode="lin" valueType="num">
                                      <p:cBhvr additive="base">
                                        <p:cTn id="32"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3" dur="1000" fill="hold"/>
                                        <p:tgtEl>
                                          <p:spTgt spid="2">
                                            <p:txEl>
                                              <p:pRg st="7" end="7"/>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
                                            <p:txEl>
                                              <p:pRg st="4" end="4"/>
                                            </p:txEl>
                                          </p:spTgt>
                                        </p:tgtEl>
                                        <p:attrNameLst>
                                          <p:attrName>style.visibility</p:attrName>
                                        </p:attrNameLst>
                                      </p:cBhvr>
                                      <p:to>
                                        <p:strVal val="visible"/>
                                      </p:to>
                                    </p:set>
                                    <p:anim calcmode="lin" valueType="num">
                                      <p:cBhvr additive="base">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7" dur="10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A83786-CDAA-D676-197D-C0879A67E113}"/>
              </a:ext>
            </a:extLst>
          </p:cNvPr>
          <p:cNvSpPr>
            <a:spLocks noGrp="1"/>
          </p:cNvSpPr>
          <p:nvPr>
            <p:ph type="sldNum" sz="quarter" idx="12"/>
          </p:nvPr>
        </p:nvSpPr>
        <p:spPr/>
        <p:txBody>
          <a:bodyPr/>
          <a:lstStyle/>
          <a:p>
            <a:fld id="{10B37B4D-B1ED-498C-8838-3D6A4F27AD60}" type="slidenum">
              <a:rPr lang="en-GB" smtClean="0"/>
              <a:t>24</a:t>
            </a:fld>
            <a:endParaRPr lang="en-GB"/>
          </a:p>
        </p:txBody>
      </p:sp>
      <p:pic>
        <p:nvPicPr>
          <p:cNvPr id="5" name="Picture 4">
            <a:extLst>
              <a:ext uri="{FF2B5EF4-FFF2-40B4-BE49-F238E27FC236}">
                <a16:creationId xmlns:a16="http://schemas.microsoft.com/office/drawing/2014/main" id="{0D4CD76D-45D9-4F1C-24E7-2072D02A9968}"/>
              </a:ext>
            </a:extLst>
          </p:cNvPr>
          <p:cNvPicPr>
            <a:picLocks noChangeAspect="1"/>
          </p:cNvPicPr>
          <p:nvPr/>
        </p:nvPicPr>
        <p:blipFill>
          <a:blip r:embed="rId2"/>
          <a:stretch>
            <a:fillRect/>
          </a:stretch>
        </p:blipFill>
        <p:spPr>
          <a:xfrm>
            <a:off x="-1" y="0"/>
            <a:ext cx="12137293" cy="6858000"/>
          </a:xfrm>
          <a:prstGeom prst="rect">
            <a:avLst/>
          </a:prstGeom>
        </p:spPr>
      </p:pic>
    </p:spTree>
    <p:extLst>
      <p:ext uri="{BB962C8B-B14F-4D97-AF65-F5344CB8AC3E}">
        <p14:creationId xmlns:p14="http://schemas.microsoft.com/office/powerpoint/2010/main" val="1075702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57BCD3-BBA8-4803-ACF5-5C4B0BFA6DA4}"/>
              </a:ext>
            </a:extLst>
          </p:cNvPr>
          <p:cNvSpPr>
            <a:spLocks noGrp="1"/>
          </p:cNvSpPr>
          <p:nvPr>
            <p:ph type="title"/>
          </p:nvPr>
        </p:nvSpPr>
        <p:spPr>
          <a:xfrm>
            <a:off x="902489" y="2247158"/>
            <a:ext cx="10680455" cy="1325998"/>
          </a:xfrm>
        </p:spPr>
        <p:txBody>
          <a:bodyPr vert="horz" lIns="91440" tIns="45720" rIns="91440" bIns="45720" rtlCol="0" anchor="b">
            <a:normAutofit fontScale="90000"/>
          </a:bodyPr>
          <a:lstStyle/>
          <a:p>
            <a:pPr>
              <a:lnSpc>
                <a:spcPct val="90000"/>
              </a:lnSpc>
            </a:pPr>
            <a:br>
              <a:rPr lang="en-US" sz="4000" b="1" dirty="0">
                <a:solidFill>
                  <a:schemeClr val="tx1"/>
                </a:solidFill>
              </a:rPr>
            </a:br>
            <a:br>
              <a:rPr lang="en-US" sz="4000" b="1" dirty="0">
                <a:solidFill>
                  <a:schemeClr val="tx1"/>
                </a:solidFill>
              </a:rPr>
            </a:br>
            <a:br>
              <a:rPr lang="en-US" sz="4000" b="1" dirty="0">
                <a:solidFill>
                  <a:schemeClr val="tx1"/>
                </a:solidFill>
              </a:rPr>
            </a:br>
            <a:endParaRPr lang="en-US" sz="4000" b="1" dirty="0">
              <a:solidFill>
                <a:srgbClr val="002060"/>
              </a:solidFill>
            </a:endParaRPr>
          </a:p>
        </p:txBody>
      </p:sp>
      <p:sp>
        <p:nvSpPr>
          <p:cNvPr id="3" name="Slide Number Placeholder 2">
            <a:extLst>
              <a:ext uri="{FF2B5EF4-FFF2-40B4-BE49-F238E27FC236}">
                <a16:creationId xmlns:a16="http://schemas.microsoft.com/office/drawing/2014/main" id="{6503ED7D-A5A4-493B-98F1-A4EAD4835235}"/>
              </a:ext>
            </a:extLst>
          </p:cNvPr>
          <p:cNvSpPr>
            <a:spLocks noGrp="1"/>
          </p:cNvSpPr>
          <p:nvPr>
            <p:ph type="sldNum" sz="quarter" idx="12"/>
          </p:nvPr>
        </p:nvSpPr>
        <p:spPr/>
        <p:txBody>
          <a:bodyPr/>
          <a:lstStyle/>
          <a:p>
            <a:fld id="{D3060201-1C40-4B39-813D-5CD9493BAEED}" type="slidenum">
              <a:rPr lang="en-US" smtClean="0"/>
              <a:t>25</a:t>
            </a:fld>
            <a:endParaRPr lang="en-US"/>
          </a:p>
        </p:txBody>
      </p:sp>
      <p:pic>
        <p:nvPicPr>
          <p:cNvPr id="11" name="Picture 10">
            <a:extLst>
              <a:ext uri="{FF2B5EF4-FFF2-40B4-BE49-F238E27FC236}">
                <a16:creationId xmlns:a16="http://schemas.microsoft.com/office/drawing/2014/main" id="{8E6B1328-8F4E-EDE1-520F-32C08327B202}"/>
              </a:ext>
            </a:extLst>
          </p:cNvPr>
          <p:cNvPicPr>
            <a:picLocks noChangeAspect="1"/>
          </p:cNvPicPr>
          <p:nvPr/>
        </p:nvPicPr>
        <p:blipFill>
          <a:blip r:embed="rId2"/>
          <a:stretch>
            <a:fillRect/>
          </a:stretch>
        </p:blipFill>
        <p:spPr>
          <a:xfrm>
            <a:off x="1354072" y="346483"/>
            <a:ext cx="9276491" cy="1085798"/>
          </a:xfrm>
          <a:prstGeom prst="rect">
            <a:avLst/>
          </a:prstGeom>
        </p:spPr>
      </p:pic>
      <p:pic>
        <p:nvPicPr>
          <p:cNvPr id="13" name="Picture 12">
            <a:extLst>
              <a:ext uri="{FF2B5EF4-FFF2-40B4-BE49-F238E27FC236}">
                <a16:creationId xmlns:a16="http://schemas.microsoft.com/office/drawing/2014/main" id="{6AFAC4B9-D688-24E3-3DB9-E4F3618C9A63}"/>
              </a:ext>
            </a:extLst>
          </p:cNvPr>
          <p:cNvPicPr>
            <a:picLocks noChangeAspect="1"/>
          </p:cNvPicPr>
          <p:nvPr/>
        </p:nvPicPr>
        <p:blipFill>
          <a:blip r:embed="rId3"/>
          <a:stretch>
            <a:fillRect/>
          </a:stretch>
        </p:blipFill>
        <p:spPr>
          <a:xfrm>
            <a:off x="9975779" y="3502286"/>
            <a:ext cx="1378021" cy="1466925"/>
          </a:xfrm>
          <a:prstGeom prst="rect">
            <a:avLst/>
          </a:prstGeom>
        </p:spPr>
      </p:pic>
      <p:pic>
        <p:nvPicPr>
          <p:cNvPr id="15" name="Picture 14">
            <a:extLst>
              <a:ext uri="{FF2B5EF4-FFF2-40B4-BE49-F238E27FC236}">
                <a16:creationId xmlns:a16="http://schemas.microsoft.com/office/drawing/2014/main" id="{8D62B758-6972-681E-4A8E-288EDBCA3B87}"/>
              </a:ext>
            </a:extLst>
          </p:cNvPr>
          <p:cNvPicPr>
            <a:picLocks noChangeAspect="1"/>
          </p:cNvPicPr>
          <p:nvPr/>
        </p:nvPicPr>
        <p:blipFill>
          <a:blip r:embed="rId4"/>
          <a:stretch>
            <a:fillRect/>
          </a:stretch>
        </p:blipFill>
        <p:spPr>
          <a:xfrm>
            <a:off x="744727" y="1946102"/>
            <a:ext cx="1939835" cy="1302081"/>
          </a:xfrm>
          <a:prstGeom prst="rect">
            <a:avLst/>
          </a:prstGeom>
          <a:ln>
            <a:solidFill>
              <a:schemeClr val="accent1"/>
            </a:solidFill>
          </a:ln>
        </p:spPr>
      </p:pic>
      <p:pic>
        <p:nvPicPr>
          <p:cNvPr id="17" name="Picture 16">
            <a:extLst>
              <a:ext uri="{FF2B5EF4-FFF2-40B4-BE49-F238E27FC236}">
                <a16:creationId xmlns:a16="http://schemas.microsoft.com/office/drawing/2014/main" id="{C63D677A-6C0C-D55E-B58D-26FE7D790501}"/>
              </a:ext>
            </a:extLst>
          </p:cNvPr>
          <p:cNvPicPr>
            <a:picLocks noChangeAspect="1"/>
          </p:cNvPicPr>
          <p:nvPr/>
        </p:nvPicPr>
        <p:blipFill>
          <a:blip r:embed="rId5"/>
          <a:stretch>
            <a:fillRect/>
          </a:stretch>
        </p:blipFill>
        <p:spPr>
          <a:xfrm>
            <a:off x="902489" y="3485262"/>
            <a:ext cx="3939648" cy="1982244"/>
          </a:xfrm>
          <a:prstGeom prst="rect">
            <a:avLst/>
          </a:prstGeom>
        </p:spPr>
      </p:pic>
      <p:pic>
        <p:nvPicPr>
          <p:cNvPr id="19" name="Picture 18">
            <a:extLst>
              <a:ext uri="{FF2B5EF4-FFF2-40B4-BE49-F238E27FC236}">
                <a16:creationId xmlns:a16="http://schemas.microsoft.com/office/drawing/2014/main" id="{799A7047-8A08-21AC-8FF6-57C8D2752B1D}"/>
              </a:ext>
            </a:extLst>
          </p:cNvPr>
          <p:cNvPicPr>
            <a:picLocks noChangeAspect="1"/>
          </p:cNvPicPr>
          <p:nvPr/>
        </p:nvPicPr>
        <p:blipFill>
          <a:blip r:embed="rId6"/>
          <a:stretch>
            <a:fillRect/>
          </a:stretch>
        </p:blipFill>
        <p:spPr>
          <a:xfrm>
            <a:off x="3003391" y="2232131"/>
            <a:ext cx="3092609" cy="1016052"/>
          </a:xfrm>
          <a:prstGeom prst="rect">
            <a:avLst/>
          </a:prstGeom>
        </p:spPr>
      </p:pic>
      <p:pic>
        <p:nvPicPr>
          <p:cNvPr id="21" name="Picture 20">
            <a:extLst>
              <a:ext uri="{FF2B5EF4-FFF2-40B4-BE49-F238E27FC236}">
                <a16:creationId xmlns:a16="http://schemas.microsoft.com/office/drawing/2014/main" id="{418C4C35-F567-788F-A037-CAA1459E4CE9}"/>
              </a:ext>
            </a:extLst>
          </p:cNvPr>
          <p:cNvPicPr>
            <a:picLocks noChangeAspect="1"/>
          </p:cNvPicPr>
          <p:nvPr/>
        </p:nvPicPr>
        <p:blipFill>
          <a:blip r:embed="rId7"/>
          <a:stretch>
            <a:fillRect/>
          </a:stretch>
        </p:blipFill>
        <p:spPr>
          <a:xfrm>
            <a:off x="902489" y="5800280"/>
            <a:ext cx="6426530" cy="711237"/>
          </a:xfrm>
          <a:prstGeom prst="rect">
            <a:avLst/>
          </a:prstGeom>
        </p:spPr>
      </p:pic>
      <p:pic>
        <p:nvPicPr>
          <p:cNvPr id="23" name="Picture 22">
            <a:extLst>
              <a:ext uri="{FF2B5EF4-FFF2-40B4-BE49-F238E27FC236}">
                <a16:creationId xmlns:a16="http://schemas.microsoft.com/office/drawing/2014/main" id="{FF0C87FC-42CD-092E-DDBD-E8723E3B124C}"/>
              </a:ext>
            </a:extLst>
          </p:cNvPr>
          <p:cNvPicPr>
            <a:picLocks noChangeAspect="1"/>
          </p:cNvPicPr>
          <p:nvPr/>
        </p:nvPicPr>
        <p:blipFill>
          <a:blip r:embed="rId8"/>
          <a:stretch>
            <a:fillRect/>
          </a:stretch>
        </p:blipFill>
        <p:spPr>
          <a:xfrm>
            <a:off x="5269363" y="3572341"/>
            <a:ext cx="3341237" cy="1325999"/>
          </a:xfrm>
          <a:prstGeom prst="rect">
            <a:avLst/>
          </a:prstGeom>
        </p:spPr>
      </p:pic>
      <p:pic>
        <p:nvPicPr>
          <p:cNvPr id="24" name="Picture 23">
            <a:extLst>
              <a:ext uri="{FF2B5EF4-FFF2-40B4-BE49-F238E27FC236}">
                <a16:creationId xmlns:a16="http://schemas.microsoft.com/office/drawing/2014/main" id="{6B449162-7BEA-0097-A079-444805A02BFB}"/>
              </a:ext>
            </a:extLst>
          </p:cNvPr>
          <p:cNvPicPr>
            <a:picLocks noChangeAspect="1"/>
          </p:cNvPicPr>
          <p:nvPr/>
        </p:nvPicPr>
        <p:blipFill>
          <a:blip r:embed="rId9"/>
          <a:stretch>
            <a:fillRect/>
          </a:stretch>
        </p:blipFill>
        <p:spPr>
          <a:xfrm>
            <a:off x="6540509" y="2850519"/>
            <a:ext cx="5200197" cy="580933"/>
          </a:xfrm>
          <a:prstGeom prst="rect">
            <a:avLst/>
          </a:prstGeom>
        </p:spPr>
      </p:pic>
      <p:pic>
        <p:nvPicPr>
          <p:cNvPr id="26" name="Picture 25">
            <a:extLst>
              <a:ext uri="{FF2B5EF4-FFF2-40B4-BE49-F238E27FC236}">
                <a16:creationId xmlns:a16="http://schemas.microsoft.com/office/drawing/2014/main" id="{72BD157A-9B2C-CFB8-9F5F-6E3C645E2102}"/>
              </a:ext>
            </a:extLst>
          </p:cNvPr>
          <p:cNvPicPr>
            <a:picLocks noChangeAspect="1"/>
          </p:cNvPicPr>
          <p:nvPr/>
        </p:nvPicPr>
        <p:blipFill>
          <a:blip r:embed="rId10"/>
          <a:stretch>
            <a:fillRect/>
          </a:stretch>
        </p:blipFill>
        <p:spPr>
          <a:xfrm>
            <a:off x="6540509" y="5171730"/>
            <a:ext cx="5042435" cy="431291"/>
          </a:xfrm>
          <a:prstGeom prst="rect">
            <a:avLst/>
          </a:prstGeom>
        </p:spPr>
      </p:pic>
      <p:pic>
        <p:nvPicPr>
          <p:cNvPr id="28" name="Picture 27">
            <a:extLst>
              <a:ext uri="{FF2B5EF4-FFF2-40B4-BE49-F238E27FC236}">
                <a16:creationId xmlns:a16="http://schemas.microsoft.com/office/drawing/2014/main" id="{CC0837C7-3578-4ACE-C153-37B4C1A1EB3B}"/>
              </a:ext>
            </a:extLst>
          </p:cNvPr>
          <p:cNvPicPr>
            <a:picLocks noChangeAspect="1"/>
          </p:cNvPicPr>
          <p:nvPr/>
        </p:nvPicPr>
        <p:blipFill>
          <a:blip r:embed="rId11"/>
          <a:stretch>
            <a:fillRect/>
          </a:stretch>
        </p:blipFill>
        <p:spPr>
          <a:xfrm>
            <a:off x="9072807" y="1791242"/>
            <a:ext cx="2479576" cy="958018"/>
          </a:xfrm>
          <a:prstGeom prst="rect">
            <a:avLst/>
          </a:prstGeom>
        </p:spPr>
      </p:pic>
      <p:pic>
        <p:nvPicPr>
          <p:cNvPr id="30" name="Picture 29">
            <a:extLst>
              <a:ext uri="{FF2B5EF4-FFF2-40B4-BE49-F238E27FC236}">
                <a16:creationId xmlns:a16="http://schemas.microsoft.com/office/drawing/2014/main" id="{682E66B0-A753-5D87-A928-9553256F2AB3}"/>
              </a:ext>
            </a:extLst>
          </p:cNvPr>
          <p:cNvPicPr>
            <a:picLocks noChangeAspect="1"/>
          </p:cNvPicPr>
          <p:nvPr/>
        </p:nvPicPr>
        <p:blipFill>
          <a:blip r:embed="rId12"/>
          <a:stretch>
            <a:fillRect/>
          </a:stretch>
        </p:blipFill>
        <p:spPr>
          <a:xfrm>
            <a:off x="2292737" y="1365116"/>
            <a:ext cx="7185935" cy="331589"/>
          </a:xfrm>
          <a:prstGeom prst="rect">
            <a:avLst/>
          </a:prstGeom>
        </p:spPr>
      </p:pic>
    </p:spTree>
    <p:extLst>
      <p:ext uri="{BB962C8B-B14F-4D97-AF65-F5344CB8AC3E}">
        <p14:creationId xmlns:p14="http://schemas.microsoft.com/office/powerpoint/2010/main" val="20071875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9F5BAE-B474-DB8A-7722-EBC5289C06C5}"/>
              </a:ext>
            </a:extLst>
          </p:cNvPr>
          <p:cNvSpPr>
            <a:spLocks noGrp="1"/>
          </p:cNvSpPr>
          <p:nvPr>
            <p:ph type="sldNum" sz="quarter" idx="12"/>
          </p:nvPr>
        </p:nvSpPr>
        <p:spPr/>
        <p:txBody>
          <a:bodyPr/>
          <a:lstStyle/>
          <a:p>
            <a:fld id="{10B37B4D-B1ED-498C-8838-3D6A4F27AD60}" type="slidenum">
              <a:rPr lang="en-GB" smtClean="0"/>
              <a:t>26</a:t>
            </a:fld>
            <a:endParaRPr lang="en-GB"/>
          </a:p>
        </p:txBody>
      </p:sp>
      <p:pic>
        <p:nvPicPr>
          <p:cNvPr id="5" name="Picture 4">
            <a:extLst>
              <a:ext uri="{FF2B5EF4-FFF2-40B4-BE49-F238E27FC236}">
                <a16:creationId xmlns:a16="http://schemas.microsoft.com/office/drawing/2014/main" id="{7472321A-007D-2DA5-8130-8843DBEE5330}"/>
              </a:ext>
            </a:extLst>
          </p:cNvPr>
          <p:cNvPicPr>
            <a:picLocks noChangeAspect="1"/>
          </p:cNvPicPr>
          <p:nvPr/>
        </p:nvPicPr>
        <p:blipFill>
          <a:blip r:embed="rId2"/>
          <a:stretch>
            <a:fillRect/>
          </a:stretch>
        </p:blipFill>
        <p:spPr>
          <a:xfrm>
            <a:off x="388895" y="177732"/>
            <a:ext cx="1968523" cy="2379258"/>
          </a:xfrm>
          <a:prstGeom prst="rect">
            <a:avLst/>
          </a:prstGeom>
        </p:spPr>
      </p:pic>
      <p:pic>
        <p:nvPicPr>
          <p:cNvPr id="9" name="Picture 8">
            <a:extLst>
              <a:ext uri="{FF2B5EF4-FFF2-40B4-BE49-F238E27FC236}">
                <a16:creationId xmlns:a16="http://schemas.microsoft.com/office/drawing/2014/main" id="{250875E3-DE77-123F-3C77-3ED691CB4FE1}"/>
              </a:ext>
            </a:extLst>
          </p:cNvPr>
          <p:cNvPicPr>
            <a:picLocks noChangeAspect="1"/>
          </p:cNvPicPr>
          <p:nvPr/>
        </p:nvPicPr>
        <p:blipFill>
          <a:blip r:embed="rId3"/>
          <a:stretch>
            <a:fillRect/>
          </a:stretch>
        </p:blipFill>
        <p:spPr>
          <a:xfrm>
            <a:off x="6046992" y="2673767"/>
            <a:ext cx="5770739" cy="1469772"/>
          </a:xfrm>
          <a:prstGeom prst="rect">
            <a:avLst/>
          </a:prstGeom>
          <a:ln w="31750">
            <a:solidFill>
              <a:srgbClr val="C00000"/>
            </a:solidFill>
          </a:ln>
        </p:spPr>
      </p:pic>
      <p:sp>
        <p:nvSpPr>
          <p:cNvPr id="11" name="TextBox 10">
            <a:extLst>
              <a:ext uri="{FF2B5EF4-FFF2-40B4-BE49-F238E27FC236}">
                <a16:creationId xmlns:a16="http://schemas.microsoft.com/office/drawing/2014/main" id="{8CA6C6D8-8001-3FD8-732C-311A9A6715D0}"/>
              </a:ext>
            </a:extLst>
          </p:cNvPr>
          <p:cNvSpPr txBox="1"/>
          <p:nvPr/>
        </p:nvSpPr>
        <p:spPr>
          <a:xfrm>
            <a:off x="6935244" y="4212387"/>
            <a:ext cx="6093912" cy="646331"/>
          </a:xfrm>
          <a:prstGeom prst="rect">
            <a:avLst/>
          </a:prstGeom>
          <a:noFill/>
        </p:spPr>
        <p:txBody>
          <a:bodyPr wrap="square">
            <a:spAutoFit/>
          </a:bodyPr>
          <a:lstStyle/>
          <a:p>
            <a:r>
              <a:rPr lang="en-GB" dirty="0">
                <a:hlinkClick r:id="rId4"/>
              </a:rPr>
              <a:t>https://youtu.be/uACzO6Bo0Z0</a:t>
            </a:r>
            <a:endParaRPr lang="en-GB" dirty="0"/>
          </a:p>
          <a:p>
            <a:endParaRPr lang="en-GB" dirty="0"/>
          </a:p>
        </p:txBody>
      </p:sp>
      <p:pic>
        <p:nvPicPr>
          <p:cNvPr id="13" name="Picture 12">
            <a:extLst>
              <a:ext uri="{FF2B5EF4-FFF2-40B4-BE49-F238E27FC236}">
                <a16:creationId xmlns:a16="http://schemas.microsoft.com/office/drawing/2014/main" id="{033B247F-904F-BC6B-ED88-7FCEF7EC9EF3}"/>
              </a:ext>
            </a:extLst>
          </p:cNvPr>
          <p:cNvPicPr>
            <a:picLocks noChangeAspect="1"/>
          </p:cNvPicPr>
          <p:nvPr/>
        </p:nvPicPr>
        <p:blipFill>
          <a:blip r:embed="rId5"/>
          <a:stretch>
            <a:fillRect/>
          </a:stretch>
        </p:blipFill>
        <p:spPr>
          <a:xfrm>
            <a:off x="3025028" y="217257"/>
            <a:ext cx="2881508" cy="2064496"/>
          </a:xfrm>
          <a:prstGeom prst="rect">
            <a:avLst/>
          </a:prstGeom>
        </p:spPr>
      </p:pic>
      <p:pic>
        <p:nvPicPr>
          <p:cNvPr id="15" name="Picture 14">
            <a:extLst>
              <a:ext uri="{FF2B5EF4-FFF2-40B4-BE49-F238E27FC236}">
                <a16:creationId xmlns:a16="http://schemas.microsoft.com/office/drawing/2014/main" id="{80C1DD56-CC63-CBEE-6AAA-5F111D112A85}"/>
              </a:ext>
            </a:extLst>
          </p:cNvPr>
          <p:cNvPicPr>
            <a:picLocks noChangeAspect="1"/>
          </p:cNvPicPr>
          <p:nvPr/>
        </p:nvPicPr>
        <p:blipFill>
          <a:blip r:embed="rId6"/>
          <a:stretch>
            <a:fillRect/>
          </a:stretch>
        </p:blipFill>
        <p:spPr>
          <a:xfrm>
            <a:off x="3331433" y="2556989"/>
            <a:ext cx="2268698" cy="1353345"/>
          </a:xfrm>
          <a:prstGeom prst="rect">
            <a:avLst/>
          </a:prstGeom>
          <a:ln>
            <a:solidFill>
              <a:srgbClr val="C00000"/>
            </a:solidFill>
          </a:ln>
        </p:spPr>
      </p:pic>
      <p:pic>
        <p:nvPicPr>
          <p:cNvPr id="17" name="Picture 16">
            <a:extLst>
              <a:ext uri="{FF2B5EF4-FFF2-40B4-BE49-F238E27FC236}">
                <a16:creationId xmlns:a16="http://schemas.microsoft.com/office/drawing/2014/main" id="{CED08DF5-3686-B090-6F7F-9A7E4D0759C1}"/>
              </a:ext>
            </a:extLst>
          </p:cNvPr>
          <p:cNvPicPr>
            <a:picLocks noChangeAspect="1"/>
          </p:cNvPicPr>
          <p:nvPr/>
        </p:nvPicPr>
        <p:blipFill>
          <a:blip r:embed="rId7"/>
          <a:stretch>
            <a:fillRect/>
          </a:stretch>
        </p:blipFill>
        <p:spPr>
          <a:xfrm>
            <a:off x="388895" y="2733132"/>
            <a:ext cx="1583730" cy="1577317"/>
          </a:xfrm>
          <a:prstGeom prst="rect">
            <a:avLst/>
          </a:prstGeom>
        </p:spPr>
      </p:pic>
      <p:pic>
        <p:nvPicPr>
          <p:cNvPr id="19" name="Picture 18">
            <a:extLst>
              <a:ext uri="{FF2B5EF4-FFF2-40B4-BE49-F238E27FC236}">
                <a16:creationId xmlns:a16="http://schemas.microsoft.com/office/drawing/2014/main" id="{39360520-B315-FA4C-D47C-B18F6ED733E5}"/>
              </a:ext>
            </a:extLst>
          </p:cNvPr>
          <p:cNvPicPr>
            <a:picLocks noChangeAspect="1"/>
          </p:cNvPicPr>
          <p:nvPr/>
        </p:nvPicPr>
        <p:blipFill>
          <a:blip r:embed="rId8"/>
          <a:stretch>
            <a:fillRect/>
          </a:stretch>
        </p:blipFill>
        <p:spPr>
          <a:xfrm>
            <a:off x="7562021" y="286369"/>
            <a:ext cx="2972367" cy="2207737"/>
          </a:xfrm>
          <a:prstGeom prst="rect">
            <a:avLst/>
          </a:prstGeom>
        </p:spPr>
      </p:pic>
      <p:pic>
        <p:nvPicPr>
          <p:cNvPr id="21" name="Picture 20">
            <a:extLst>
              <a:ext uri="{FF2B5EF4-FFF2-40B4-BE49-F238E27FC236}">
                <a16:creationId xmlns:a16="http://schemas.microsoft.com/office/drawing/2014/main" id="{79735FC1-0D2C-CBA7-E9D5-0391C481777D}"/>
              </a:ext>
            </a:extLst>
          </p:cNvPr>
          <p:cNvPicPr>
            <a:picLocks noChangeAspect="1"/>
          </p:cNvPicPr>
          <p:nvPr/>
        </p:nvPicPr>
        <p:blipFill>
          <a:blip r:embed="rId9"/>
          <a:stretch>
            <a:fillRect/>
          </a:stretch>
        </p:blipFill>
        <p:spPr>
          <a:xfrm>
            <a:off x="4421689" y="4988644"/>
            <a:ext cx="3896459" cy="1652099"/>
          </a:xfrm>
          <a:prstGeom prst="rect">
            <a:avLst/>
          </a:prstGeom>
        </p:spPr>
      </p:pic>
      <p:pic>
        <p:nvPicPr>
          <p:cNvPr id="23" name="Picture 22">
            <a:extLst>
              <a:ext uri="{FF2B5EF4-FFF2-40B4-BE49-F238E27FC236}">
                <a16:creationId xmlns:a16="http://schemas.microsoft.com/office/drawing/2014/main" id="{35C51C27-A4C3-8DF3-6D85-A6C865A264FE}"/>
              </a:ext>
            </a:extLst>
          </p:cNvPr>
          <p:cNvPicPr>
            <a:picLocks noChangeAspect="1"/>
          </p:cNvPicPr>
          <p:nvPr/>
        </p:nvPicPr>
        <p:blipFill>
          <a:blip r:embed="rId10"/>
          <a:stretch>
            <a:fillRect/>
          </a:stretch>
        </p:blipFill>
        <p:spPr>
          <a:xfrm>
            <a:off x="8878082" y="4927566"/>
            <a:ext cx="1944271" cy="1683101"/>
          </a:xfrm>
          <a:prstGeom prst="rect">
            <a:avLst/>
          </a:prstGeom>
        </p:spPr>
      </p:pic>
      <p:pic>
        <p:nvPicPr>
          <p:cNvPr id="25" name="Picture 24">
            <a:extLst>
              <a:ext uri="{FF2B5EF4-FFF2-40B4-BE49-F238E27FC236}">
                <a16:creationId xmlns:a16="http://schemas.microsoft.com/office/drawing/2014/main" id="{D5CD7806-721B-D329-B7E0-886A500D4DA0}"/>
              </a:ext>
            </a:extLst>
          </p:cNvPr>
          <p:cNvPicPr>
            <a:picLocks noChangeAspect="1"/>
          </p:cNvPicPr>
          <p:nvPr/>
        </p:nvPicPr>
        <p:blipFill>
          <a:blip r:embed="rId11"/>
          <a:stretch>
            <a:fillRect/>
          </a:stretch>
        </p:blipFill>
        <p:spPr>
          <a:xfrm>
            <a:off x="1885475" y="4375428"/>
            <a:ext cx="2004767" cy="2265315"/>
          </a:xfrm>
          <a:prstGeom prst="rect">
            <a:avLst/>
          </a:prstGeom>
        </p:spPr>
      </p:pic>
    </p:spTree>
    <p:extLst>
      <p:ext uri="{BB962C8B-B14F-4D97-AF65-F5344CB8AC3E}">
        <p14:creationId xmlns:p14="http://schemas.microsoft.com/office/powerpoint/2010/main" val="3505224340"/>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16B520-CF4F-8157-D6E9-1B813CC3AF6A}"/>
              </a:ext>
            </a:extLst>
          </p:cNvPr>
          <p:cNvSpPr>
            <a:spLocks noGrp="1"/>
          </p:cNvSpPr>
          <p:nvPr>
            <p:ph type="sldNum" sz="quarter" idx="12"/>
          </p:nvPr>
        </p:nvSpPr>
        <p:spPr/>
        <p:txBody>
          <a:bodyPr/>
          <a:lstStyle/>
          <a:p>
            <a:fld id="{10B37B4D-B1ED-498C-8838-3D6A4F27AD60}" type="slidenum">
              <a:rPr lang="en-GB" smtClean="0"/>
              <a:t>27</a:t>
            </a:fld>
            <a:endParaRPr lang="en-GB"/>
          </a:p>
        </p:txBody>
      </p:sp>
      <p:pic>
        <p:nvPicPr>
          <p:cNvPr id="5" name="Picture 4">
            <a:extLst>
              <a:ext uri="{FF2B5EF4-FFF2-40B4-BE49-F238E27FC236}">
                <a16:creationId xmlns:a16="http://schemas.microsoft.com/office/drawing/2014/main" id="{96CC9877-3E95-AA7F-1D91-6B2542E13F0D}"/>
              </a:ext>
            </a:extLst>
          </p:cNvPr>
          <p:cNvPicPr>
            <a:picLocks noChangeAspect="1"/>
          </p:cNvPicPr>
          <p:nvPr/>
        </p:nvPicPr>
        <p:blipFill>
          <a:blip r:embed="rId2"/>
          <a:stretch>
            <a:fillRect/>
          </a:stretch>
        </p:blipFill>
        <p:spPr>
          <a:xfrm>
            <a:off x="6674500" y="2730316"/>
            <a:ext cx="5131064" cy="3626036"/>
          </a:xfrm>
          <a:prstGeom prst="rect">
            <a:avLst/>
          </a:prstGeom>
          <a:ln w="25400">
            <a:solidFill>
              <a:schemeClr val="accent1"/>
            </a:solidFill>
          </a:ln>
        </p:spPr>
      </p:pic>
      <p:pic>
        <p:nvPicPr>
          <p:cNvPr id="7" name="Picture 6">
            <a:extLst>
              <a:ext uri="{FF2B5EF4-FFF2-40B4-BE49-F238E27FC236}">
                <a16:creationId xmlns:a16="http://schemas.microsoft.com/office/drawing/2014/main" id="{8B31D598-D6EE-99CA-34D0-849FDA5DC7D7}"/>
              </a:ext>
            </a:extLst>
          </p:cNvPr>
          <p:cNvPicPr>
            <a:picLocks noChangeAspect="1"/>
          </p:cNvPicPr>
          <p:nvPr/>
        </p:nvPicPr>
        <p:blipFill>
          <a:blip r:embed="rId3"/>
          <a:stretch>
            <a:fillRect/>
          </a:stretch>
        </p:blipFill>
        <p:spPr>
          <a:xfrm>
            <a:off x="250747" y="221454"/>
            <a:ext cx="5587480" cy="1626207"/>
          </a:xfrm>
          <a:prstGeom prst="rect">
            <a:avLst/>
          </a:prstGeom>
          <a:ln w="25400">
            <a:solidFill>
              <a:schemeClr val="accent1"/>
            </a:solidFill>
          </a:ln>
        </p:spPr>
      </p:pic>
      <p:pic>
        <p:nvPicPr>
          <p:cNvPr id="9" name="Picture 8">
            <a:extLst>
              <a:ext uri="{FF2B5EF4-FFF2-40B4-BE49-F238E27FC236}">
                <a16:creationId xmlns:a16="http://schemas.microsoft.com/office/drawing/2014/main" id="{5AC4AB92-C67E-DCD8-FB65-AA67A5B3575F}"/>
              </a:ext>
            </a:extLst>
          </p:cNvPr>
          <p:cNvPicPr>
            <a:picLocks noChangeAspect="1"/>
          </p:cNvPicPr>
          <p:nvPr/>
        </p:nvPicPr>
        <p:blipFill>
          <a:blip r:embed="rId4"/>
          <a:stretch>
            <a:fillRect/>
          </a:stretch>
        </p:blipFill>
        <p:spPr>
          <a:xfrm>
            <a:off x="8252066" y="221454"/>
            <a:ext cx="2343270" cy="695844"/>
          </a:xfrm>
          <a:prstGeom prst="rect">
            <a:avLst/>
          </a:prstGeom>
        </p:spPr>
      </p:pic>
      <p:pic>
        <p:nvPicPr>
          <p:cNvPr id="11" name="Picture 10">
            <a:extLst>
              <a:ext uri="{FF2B5EF4-FFF2-40B4-BE49-F238E27FC236}">
                <a16:creationId xmlns:a16="http://schemas.microsoft.com/office/drawing/2014/main" id="{98288CF9-40A4-012E-1022-0B0B39B791A0}"/>
              </a:ext>
            </a:extLst>
          </p:cNvPr>
          <p:cNvPicPr>
            <a:picLocks noChangeAspect="1"/>
          </p:cNvPicPr>
          <p:nvPr/>
        </p:nvPicPr>
        <p:blipFill>
          <a:blip r:embed="rId5"/>
          <a:stretch>
            <a:fillRect/>
          </a:stretch>
        </p:blipFill>
        <p:spPr>
          <a:xfrm>
            <a:off x="250747" y="4068394"/>
            <a:ext cx="3221865" cy="2565235"/>
          </a:xfrm>
          <a:prstGeom prst="rect">
            <a:avLst/>
          </a:prstGeom>
        </p:spPr>
      </p:pic>
      <p:pic>
        <p:nvPicPr>
          <p:cNvPr id="13" name="Picture 12">
            <a:extLst>
              <a:ext uri="{FF2B5EF4-FFF2-40B4-BE49-F238E27FC236}">
                <a16:creationId xmlns:a16="http://schemas.microsoft.com/office/drawing/2014/main" id="{A91E750A-D50B-CE8B-AA96-2EDDFD453736}"/>
              </a:ext>
            </a:extLst>
          </p:cNvPr>
          <p:cNvPicPr>
            <a:picLocks noChangeAspect="1"/>
          </p:cNvPicPr>
          <p:nvPr/>
        </p:nvPicPr>
        <p:blipFill>
          <a:blip r:embed="rId6"/>
          <a:stretch>
            <a:fillRect/>
          </a:stretch>
        </p:blipFill>
        <p:spPr>
          <a:xfrm>
            <a:off x="3752730" y="3033534"/>
            <a:ext cx="2343270" cy="3505380"/>
          </a:xfrm>
          <a:prstGeom prst="rect">
            <a:avLst/>
          </a:prstGeom>
        </p:spPr>
      </p:pic>
      <p:pic>
        <p:nvPicPr>
          <p:cNvPr id="15" name="Picture 14">
            <a:extLst>
              <a:ext uri="{FF2B5EF4-FFF2-40B4-BE49-F238E27FC236}">
                <a16:creationId xmlns:a16="http://schemas.microsoft.com/office/drawing/2014/main" id="{C7942BD6-442D-B839-3E34-958E02CDFEB6}"/>
              </a:ext>
            </a:extLst>
          </p:cNvPr>
          <p:cNvPicPr>
            <a:picLocks noChangeAspect="1"/>
          </p:cNvPicPr>
          <p:nvPr/>
        </p:nvPicPr>
        <p:blipFill>
          <a:blip r:embed="rId7"/>
          <a:stretch>
            <a:fillRect/>
          </a:stretch>
        </p:blipFill>
        <p:spPr>
          <a:xfrm>
            <a:off x="377660" y="2130210"/>
            <a:ext cx="2540903" cy="1772070"/>
          </a:xfrm>
          <a:prstGeom prst="rect">
            <a:avLst/>
          </a:prstGeom>
        </p:spPr>
      </p:pic>
    </p:spTree>
    <p:extLst>
      <p:ext uri="{BB962C8B-B14F-4D97-AF65-F5344CB8AC3E}">
        <p14:creationId xmlns:p14="http://schemas.microsoft.com/office/powerpoint/2010/main" val="11249841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E8A82D-2327-3742-BA63-79615D8B42F6}"/>
              </a:ext>
            </a:extLst>
          </p:cNvPr>
          <p:cNvSpPr>
            <a:spLocks noGrp="1"/>
          </p:cNvSpPr>
          <p:nvPr>
            <p:ph type="sldNum" sz="quarter" idx="12"/>
          </p:nvPr>
        </p:nvSpPr>
        <p:spPr/>
        <p:txBody>
          <a:bodyPr/>
          <a:lstStyle/>
          <a:p>
            <a:fld id="{0AE0E792-1772-4E74-955D-98F73C6AD9D7}" type="slidenum">
              <a:rPr lang="en-US" smtClean="0"/>
              <a:pPr/>
              <a:t>28</a:t>
            </a:fld>
            <a:endParaRPr lang="en-US"/>
          </a:p>
        </p:txBody>
      </p:sp>
      <p:pic>
        <p:nvPicPr>
          <p:cNvPr id="4" name="Picture 3">
            <a:extLst>
              <a:ext uri="{FF2B5EF4-FFF2-40B4-BE49-F238E27FC236}">
                <a16:creationId xmlns:a16="http://schemas.microsoft.com/office/drawing/2014/main" id="{D4FF068F-F133-DD08-D37A-423113F71650}"/>
              </a:ext>
            </a:extLst>
          </p:cNvPr>
          <p:cNvPicPr>
            <a:picLocks noChangeAspect="1"/>
          </p:cNvPicPr>
          <p:nvPr/>
        </p:nvPicPr>
        <p:blipFill>
          <a:blip r:embed="rId2"/>
          <a:stretch>
            <a:fillRect/>
          </a:stretch>
        </p:blipFill>
        <p:spPr>
          <a:xfrm>
            <a:off x="560732" y="1530343"/>
            <a:ext cx="2400300" cy="1476900"/>
          </a:xfrm>
          <a:prstGeom prst="rect">
            <a:avLst/>
          </a:prstGeom>
        </p:spPr>
      </p:pic>
      <p:sp>
        <p:nvSpPr>
          <p:cNvPr id="6" name="TextBox 5">
            <a:extLst>
              <a:ext uri="{FF2B5EF4-FFF2-40B4-BE49-F238E27FC236}">
                <a16:creationId xmlns:a16="http://schemas.microsoft.com/office/drawing/2014/main" id="{7F9DEED3-2F42-C5E7-979D-E49E00100C77}"/>
              </a:ext>
            </a:extLst>
          </p:cNvPr>
          <p:cNvSpPr txBox="1"/>
          <p:nvPr/>
        </p:nvSpPr>
        <p:spPr>
          <a:xfrm>
            <a:off x="924598" y="451685"/>
            <a:ext cx="9053187" cy="584775"/>
          </a:xfrm>
          <a:prstGeom prst="rect">
            <a:avLst/>
          </a:prstGeom>
          <a:noFill/>
        </p:spPr>
        <p:txBody>
          <a:bodyPr wrap="square">
            <a:spAutoFit/>
          </a:bodyPr>
          <a:lstStyle/>
          <a:p>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Indian storytellers in the U.K.</a:t>
            </a:r>
          </a:p>
        </p:txBody>
      </p:sp>
      <p:sp>
        <p:nvSpPr>
          <p:cNvPr id="7" name="TextBox 6">
            <a:extLst>
              <a:ext uri="{FF2B5EF4-FFF2-40B4-BE49-F238E27FC236}">
                <a16:creationId xmlns:a16="http://schemas.microsoft.com/office/drawing/2014/main" id="{27B18038-1B9A-A09A-3AEA-A8C7B402DFFA}"/>
              </a:ext>
            </a:extLst>
          </p:cNvPr>
          <p:cNvSpPr txBox="1"/>
          <p:nvPr/>
        </p:nvSpPr>
        <p:spPr>
          <a:xfrm>
            <a:off x="1042791" y="3059668"/>
            <a:ext cx="2740070" cy="369332"/>
          </a:xfrm>
          <a:prstGeom prst="rect">
            <a:avLst/>
          </a:prstGeom>
          <a:noFill/>
        </p:spPr>
        <p:txBody>
          <a:bodyPr wrap="square" rtlCol="0">
            <a:spAutoFit/>
          </a:bodyPr>
          <a:lstStyle/>
          <a:p>
            <a:r>
              <a:rPr lang="en-GB" dirty="0"/>
              <a:t>Peter Chand</a:t>
            </a:r>
          </a:p>
        </p:txBody>
      </p:sp>
      <p:pic>
        <p:nvPicPr>
          <p:cNvPr id="9" name="Picture 8">
            <a:extLst>
              <a:ext uri="{FF2B5EF4-FFF2-40B4-BE49-F238E27FC236}">
                <a16:creationId xmlns:a16="http://schemas.microsoft.com/office/drawing/2014/main" id="{0D45A10D-3F57-F4A0-EE2B-569CBBF9D608}"/>
              </a:ext>
            </a:extLst>
          </p:cNvPr>
          <p:cNvPicPr>
            <a:picLocks noChangeAspect="1"/>
          </p:cNvPicPr>
          <p:nvPr/>
        </p:nvPicPr>
        <p:blipFill>
          <a:blip r:embed="rId3"/>
          <a:stretch>
            <a:fillRect/>
          </a:stretch>
        </p:blipFill>
        <p:spPr>
          <a:xfrm>
            <a:off x="3284074" y="1477917"/>
            <a:ext cx="5646984" cy="1690478"/>
          </a:xfrm>
          <a:prstGeom prst="rect">
            <a:avLst/>
          </a:prstGeom>
        </p:spPr>
      </p:pic>
      <p:pic>
        <p:nvPicPr>
          <p:cNvPr id="11" name="Picture 10">
            <a:extLst>
              <a:ext uri="{FF2B5EF4-FFF2-40B4-BE49-F238E27FC236}">
                <a16:creationId xmlns:a16="http://schemas.microsoft.com/office/drawing/2014/main" id="{52436BA4-BD56-BC6C-75B3-7853F7C66463}"/>
              </a:ext>
            </a:extLst>
          </p:cNvPr>
          <p:cNvPicPr>
            <a:picLocks noChangeAspect="1"/>
          </p:cNvPicPr>
          <p:nvPr/>
        </p:nvPicPr>
        <p:blipFill>
          <a:blip r:embed="rId4"/>
          <a:stretch>
            <a:fillRect/>
          </a:stretch>
        </p:blipFill>
        <p:spPr>
          <a:xfrm>
            <a:off x="8610600" y="5279804"/>
            <a:ext cx="3441527" cy="1266517"/>
          </a:xfrm>
          <a:prstGeom prst="rect">
            <a:avLst/>
          </a:prstGeom>
        </p:spPr>
      </p:pic>
      <p:pic>
        <p:nvPicPr>
          <p:cNvPr id="13" name="Picture 12">
            <a:extLst>
              <a:ext uri="{FF2B5EF4-FFF2-40B4-BE49-F238E27FC236}">
                <a16:creationId xmlns:a16="http://schemas.microsoft.com/office/drawing/2014/main" id="{B6C312FC-C50F-3A7C-4E0F-DDD43BD9CB9E}"/>
              </a:ext>
            </a:extLst>
          </p:cNvPr>
          <p:cNvPicPr>
            <a:picLocks noChangeAspect="1"/>
          </p:cNvPicPr>
          <p:nvPr/>
        </p:nvPicPr>
        <p:blipFill>
          <a:blip r:embed="rId5"/>
          <a:stretch>
            <a:fillRect/>
          </a:stretch>
        </p:blipFill>
        <p:spPr>
          <a:xfrm>
            <a:off x="705445" y="3598516"/>
            <a:ext cx="1575483" cy="1584077"/>
          </a:xfrm>
          <a:prstGeom prst="rect">
            <a:avLst/>
          </a:prstGeom>
        </p:spPr>
      </p:pic>
      <p:pic>
        <p:nvPicPr>
          <p:cNvPr id="15" name="Picture 14">
            <a:extLst>
              <a:ext uri="{FF2B5EF4-FFF2-40B4-BE49-F238E27FC236}">
                <a16:creationId xmlns:a16="http://schemas.microsoft.com/office/drawing/2014/main" id="{AC1DA8D3-5486-1AB4-0FBC-B2A83693FB9C}"/>
              </a:ext>
            </a:extLst>
          </p:cNvPr>
          <p:cNvPicPr>
            <a:picLocks noChangeAspect="1"/>
          </p:cNvPicPr>
          <p:nvPr/>
        </p:nvPicPr>
        <p:blipFill>
          <a:blip r:embed="rId6"/>
          <a:stretch>
            <a:fillRect/>
          </a:stretch>
        </p:blipFill>
        <p:spPr>
          <a:xfrm>
            <a:off x="9109387" y="1174854"/>
            <a:ext cx="2628872" cy="2391680"/>
          </a:xfrm>
          <a:prstGeom prst="rect">
            <a:avLst/>
          </a:prstGeom>
        </p:spPr>
      </p:pic>
      <p:pic>
        <p:nvPicPr>
          <p:cNvPr id="17" name="Picture 16">
            <a:extLst>
              <a:ext uri="{FF2B5EF4-FFF2-40B4-BE49-F238E27FC236}">
                <a16:creationId xmlns:a16="http://schemas.microsoft.com/office/drawing/2014/main" id="{7A907C3F-E956-79DE-3B20-77B95DF62891}"/>
              </a:ext>
            </a:extLst>
          </p:cNvPr>
          <p:cNvPicPr>
            <a:picLocks noChangeAspect="1"/>
          </p:cNvPicPr>
          <p:nvPr/>
        </p:nvPicPr>
        <p:blipFill>
          <a:blip r:embed="rId7"/>
          <a:stretch>
            <a:fillRect/>
          </a:stretch>
        </p:blipFill>
        <p:spPr>
          <a:xfrm>
            <a:off x="5768255" y="3865046"/>
            <a:ext cx="6020109" cy="863644"/>
          </a:xfrm>
          <a:prstGeom prst="rect">
            <a:avLst/>
          </a:prstGeom>
        </p:spPr>
      </p:pic>
      <p:pic>
        <p:nvPicPr>
          <p:cNvPr id="19" name="Picture 18">
            <a:extLst>
              <a:ext uri="{FF2B5EF4-FFF2-40B4-BE49-F238E27FC236}">
                <a16:creationId xmlns:a16="http://schemas.microsoft.com/office/drawing/2014/main" id="{32F371D0-B342-F6B2-2698-773A9499B0F4}"/>
              </a:ext>
            </a:extLst>
          </p:cNvPr>
          <p:cNvPicPr>
            <a:picLocks noChangeAspect="1"/>
          </p:cNvPicPr>
          <p:nvPr/>
        </p:nvPicPr>
        <p:blipFill>
          <a:blip r:embed="rId8"/>
          <a:stretch>
            <a:fillRect/>
          </a:stretch>
        </p:blipFill>
        <p:spPr>
          <a:xfrm>
            <a:off x="2280928" y="5346681"/>
            <a:ext cx="4520256" cy="1252968"/>
          </a:xfrm>
          <a:prstGeom prst="rect">
            <a:avLst/>
          </a:prstGeom>
        </p:spPr>
      </p:pic>
      <p:pic>
        <p:nvPicPr>
          <p:cNvPr id="23" name="Picture 22">
            <a:extLst>
              <a:ext uri="{FF2B5EF4-FFF2-40B4-BE49-F238E27FC236}">
                <a16:creationId xmlns:a16="http://schemas.microsoft.com/office/drawing/2014/main" id="{167ABE6B-36B1-1F8E-94AC-6AE28FB53877}"/>
              </a:ext>
            </a:extLst>
          </p:cNvPr>
          <p:cNvPicPr>
            <a:picLocks noChangeAspect="1"/>
          </p:cNvPicPr>
          <p:nvPr/>
        </p:nvPicPr>
        <p:blipFill>
          <a:blip r:embed="rId9"/>
          <a:stretch>
            <a:fillRect/>
          </a:stretch>
        </p:blipFill>
        <p:spPr>
          <a:xfrm>
            <a:off x="2959841" y="3593088"/>
            <a:ext cx="2138251" cy="1548093"/>
          </a:xfrm>
          <a:prstGeom prst="rect">
            <a:avLst/>
          </a:prstGeom>
        </p:spPr>
      </p:pic>
    </p:spTree>
    <p:extLst>
      <p:ext uri="{BB962C8B-B14F-4D97-AF65-F5344CB8AC3E}">
        <p14:creationId xmlns:p14="http://schemas.microsoft.com/office/powerpoint/2010/main" val="39826480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65C05C-989A-0A96-E638-476F63792824}"/>
              </a:ext>
            </a:extLst>
          </p:cNvPr>
          <p:cNvSpPr>
            <a:spLocks noGrp="1"/>
          </p:cNvSpPr>
          <p:nvPr>
            <p:ph type="sldNum" sz="quarter" idx="12"/>
          </p:nvPr>
        </p:nvSpPr>
        <p:spPr/>
        <p:txBody>
          <a:bodyPr/>
          <a:lstStyle/>
          <a:p>
            <a:fld id="{0AE0E792-1772-4E74-955D-98F73C6AD9D7}" type="slidenum">
              <a:rPr lang="en-US" smtClean="0"/>
              <a:pPr/>
              <a:t>29</a:t>
            </a:fld>
            <a:endParaRPr lang="en-US"/>
          </a:p>
        </p:txBody>
      </p:sp>
      <p:pic>
        <p:nvPicPr>
          <p:cNvPr id="6" name="Picture 5">
            <a:extLst>
              <a:ext uri="{FF2B5EF4-FFF2-40B4-BE49-F238E27FC236}">
                <a16:creationId xmlns:a16="http://schemas.microsoft.com/office/drawing/2014/main" id="{969BACD3-B6B2-B152-CC2E-625D7A2EBBB6}"/>
              </a:ext>
            </a:extLst>
          </p:cNvPr>
          <p:cNvPicPr>
            <a:picLocks noChangeAspect="1"/>
          </p:cNvPicPr>
          <p:nvPr/>
        </p:nvPicPr>
        <p:blipFill>
          <a:blip r:embed="rId2"/>
          <a:stretch>
            <a:fillRect/>
          </a:stretch>
        </p:blipFill>
        <p:spPr>
          <a:xfrm>
            <a:off x="250522" y="0"/>
            <a:ext cx="11799516" cy="6301401"/>
          </a:xfrm>
          <a:prstGeom prst="rect">
            <a:avLst/>
          </a:prstGeom>
        </p:spPr>
      </p:pic>
      <p:sp>
        <p:nvSpPr>
          <p:cNvPr id="7" name="TextBox 6">
            <a:extLst>
              <a:ext uri="{FF2B5EF4-FFF2-40B4-BE49-F238E27FC236}">
                <a16:creationId xmlns:a16="http://schemas.microsoft.com/office/drawing/2014/main" id="{720F0627-FB23-4023-45E4-4F61A33745F0}"/>
              </a:ext>
            </a:extLst>
          </p:cNvPr>
          <p:cNvSpPr txBox="1"/>
          <p:nvPr/>
        </p:nvSpPr>
        <p:spPr>
          <a:xfrm>
            <a:off x="3581401" y="6394116"/>
            <a:ext cx="3469709" cy="369332"/>
          </a:xfrm>
          <a:prstGeom prst="rect">
            <a:avLst/>
          </a:prstGeom>
          <a:noFill/>
        </p:spPr>
        <p:txBody>
          <a:bodyPr wrap="square" rtlCol="0">
            <a:spAutoFit/>
          </a:bodyPr>
          <a:lstStyle/>
          <a:p>
            <a:r>
              <a:rPr lang="en-GB" dirty="0"/>
              <a:t>Kew Gardens London</a:t>
            </a:r>
          </a:p>
        </p:txBody>
      </p:sp>
    </p:spTree>
    <p:extLst>
      <p:ext uri="{BB962C8B-B14F-4D97-AF65-F5344CB8AC3E}">
        <p14:creationId xmlns:p14="http://schemas.microsoft.com/office/powerpoint/2010/main" val="348539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6DBDD-AB77-40C0-BF54-1EF5124869DA}"/>
              </a:ext>
            </a:extLst>
          </p:cNvPr>
          <p:cNvSpPr>
            <a:spLocks noGrp="1"/>
          </p:cNvSpPr>
          <p:nvPr>
            <p:ph type="title"/>
          </p:nvPr>
        </p:nvSpPr>
        <p:spPr/>
        <p:txBody>
          <a:bodyPr/>
          <a:lstStyle/>
          <a:p>
            <a:r>
              <a:rPr lang="en-US" sz="4400" b="1" dirty="0">
                <a:solidFill>
                  <a:srgbClr val="002060"/>
                </a:solidFill>
                <a:latin typeface="Arial" panose="020B0604020202020204" pitchFamily="34" charset="0"/>
                <a:cs typeface="Arial" panose="020B0604020202020204" pitchFamily="34" charset="0"/>
              </a:rPr>
              <a:t>Can you read this ? </a:t>
            </a:r>
            <a:br>
              <a:rPr lang="en-US" sz="4400" b="1" dirty="0">
                <a:solidFill>
                  <a:srgbClr val="002060"/>
                </a:solidFill>
                <a:latin typeface="Arial" panose="020B0604020202020204" pitchFamily="34" charset="0"/>
                <a:cs typeface="Arial" panose="020B0604020202020204" pitchFamily="34" charset="0"/>
              </a:rPr>
            </a:br>
            <a:endParaRPr lang="en-GB" dirty="0"/>
          </a:p>
        </p:txBody>
      </p:sp>
      <p:sp>
        <p:nvSpPr>
          <p:cNvPr id="3" name="Slide Number Placeholder 2">
            <a:extLst>
              <a:ext uri="{FF2B5EF4-FFF2-40B4-BE49-F238E27FC236}">
                <a16:creationId xmlns:a16="http://schemas.microsoft.com/office/drawing/2014/main" id="{D0F29920-5C0A-2E2B-7F8E-408BDD9243B6}"/>
              </a:ext>
            </a:extLst>
          </p:cNvPr>
          <p:cNvSpPr>
            <a:spLocks noGrp="1"/>
          </p:cNvSpPr>
          <p:nvPr>
            <p:ph type="sldNum" sz="quarter" idx="12"/>
          </p:nvPr>
        </p:nvSpPr>
        <p:spPr/>
        <p:txBody>
          <a:bodyPr/>
          <a:lstStyle/>
          <a:p>
            <a:fld id="{10B37B4D-B1ED-498C-8838-3D6A4F27AD60}" type="slidenum">
              <a:rPr lang="en-GB" smtClean="0"/>
              <a:t>3</a:t>
            </a:fld>
            <a:endParaRPr lang="en-GB"/>
          </a:p>
        </p:txBody>
      </p:sp>
      <p:pic>
        <p:nvPicPr>
          <p:cNvPr id="5" name="Picture 4">
            <a:extLst>
              <a:ext uri="{FF2B5EF4-FFF2-40B4-BE49-F238E27FC236}">
                <a16:creationId xmlns:a16="http://schemas.microsoft.com/office/drawing/2014/main" id="{B51EBF26-3572-228E-D814-D5B96F582D0D}"/>
              </a:ext>
            </a:extLst>
          </p:cNvPr>
          <p:cNvPicPr>
            <a:picLocks noChangeAspect="1"/>
          </p:cNvPicPr>
          <p:nvPr/>
        </p:nvPicPr>
        <p:blipFill>
          <a:blip r:embed="rId2"/>
          <a:stretch>
            <a:fillRect/>
          </a:stretch>
        </p:blipFill>
        <p:spPr>
          <a:xfrm>
            <a:off x="2468225" y="1413704"/>
            <a:ext cx="7513975" cy="3501989"/>
          </a:xfrm>
          <a:prstGeom prst="rect">
            <a:avLst/>
          </a:prstGeom>
        </p:spPr>
      </p:pic>
      <p:sp>
        <p:nvSpPr>
          <p:cNvPr id="6" name="Title 1">
            <a:extLst>
              <a:ext uri="{FF2B5EF4-FFF2-40B4-BE49-F238E27FC236}">
                <a16:creationId xmlns:a16="http://schemas.microsoft.com/office/drawing/2014/main" id="{73FFDBFA-2DC8-4475-EE3D-72E7715C02FF}"/>
              </a:ext>
            </a:extLst>
          </p:cNvPr>
          <p:cNvSpPr txBox="1">
            <a:spLocks/>
          </p:cNvSpPr>
          <p:nvPr/>
        </p:nvSpPr>
        <p:spPr>
          <a:xfrm>
            <a:off x="5292752" y="5395912"/>
            <a:ext cx="664455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2060"/>
                </a:solidFill>
                <a:latin typeface="Arial" panose="020B0604020202020204" pitchFamily="34" charset="0"/>
                <a:cs typeface="Arial" panose="020B0604020202020204" pitchFamily="34" charset="0"/>
              </a:rPr>
              <a:t>Can you understand it ? </a:t>
            </a:r>
            <a:br>
              <a:rPr lang="en-US" b="1" dirty="0">
                <a:solidFill>
                  <a:srgbClr val="002060"/>
                </a:solidFill>
                <a:latin typeface="Arial" panose="020B0604020202020204" pitchFamily="34" charset="0"/>
                <a:cs typeface="Arial" panose="020B0604020202020204" pitchFamily="34" charset="0"/>
              </a:rPr>
            </a:br>
            <a:endParaRPr lang="en-GB" dirty="0"/>
          </a:p>
        </p:txBody>
      </p:sp>
    </p:spTree>
    <p:extLst>
      <p:ext uri="{BB962C8B-B14F-4D97-AF65-F5344CB8AC3E}">
        <p14:creationId xmlns:p14="http://schemas.microsoft.com/office/powerpoint/2010/main" val="36727987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55D865D-9998-4B91-9C9A-53C5A77F02FC}"/>
              </a:ext>
            </a:extLst>
          </p:cNvPr>
          <p:cNvSpPr/>
          <p:nvPr/>
        </p:nvSpPr>
        <p:spPr>
          <a:xfrm>
            <a:off x="609599" y="609600"/>
            <a:ext cx="10640179" cy="5638800"/>
          </a:xfrm>
          <a:prstGeom prst="roundRect">
            <a:avLst/>
          </a:prstGeom>
          <a:gradFill flip="none" rotWithShape="1">
            <a:gsLst>
              <a:gs pos="17000">
                <a:srgbClr val="FF99FF">
                  <a:alpha val="13725"/>
                </a:srgbClr>
              </a:gs>
              <a:gs pos="73000">
                <a:schemeClr val="bg1"/>
              </a:gs>
              <a:gs pos="49423">
                <a:schemeClr val="accent4">
                  <a:lumMod val="40000"/>
                  <a:lumOff val="60000"/>
                  <a:alpha val="34000"/>
                </a:schemeClr>
              </a:gs>
              <a:gs pos="36000">
                <a:srgbClr val="66FF33">
                  <a:alpha val="20000"/>
                </a:srgbClr>
              </a:gs>
              <a:gs pos="95000">
                <a:srgbClr val="CC66FF">
                  <a:alpha val="3098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a:pPr>
            <a:endParaRPr lang="en-GB" sz="2500" dirty="0">
              <a:solidFill>
                <a:schemeClr val="bg1"/>
              </a:solidFill>
              <a:latin typeface="Aharoni" panose="020B0604020202020204" pitchFamily="2" charset="-79"/>
              <a:cs typeface="Aharoni" panose="020B0604020202020204" pitchFamily="2" charset="-79"/>
            </a:endParaRPr>
          </a:p>
        </p:txBody>
      </p:sp>
      <p:sp>
        <p:nvSpPr>
          <p:cNvPr id="4" name="Title 3">
            <a:extLst>
              <a:ext uri="{FF2B5EF4-FFF2-40B4-BE49-F238E27FC236}">
                <a16:creationId xmlns:a16="http://schemas.microsoft.com/office/drawing/2014/main" id="{5157BCD3-BBA8-4803-ACF5-5C4B0BFA6DA4}"/>
              </a:ext>
            </a:extLst>
          </p:cNvPr>
          <p:cNvSpPr>
            <a:spLocks noGrp="1"/>
          </p:cNvSpPr>
          <p:nvPr>
            <p:ph type="title"/>
          </p:nvPr>
        </p:nvSpPr>
        <p:spPr>
          <a:xfrm>
            <a:off x="902489" y="2247158"/>
            <a:ext cx="10680455" cy="1325998"/>
          </a:xfrm>
        </p:spPr>
        <p:txBody>
          <a:bodyPr vert="horz" lIns="91440" tIns="45720" rIns="91440" bIns="45720" rtlCol="0" anchor="b">
            <a:normAutofit fontScale="90000"/>
          </a:bodyPr>
          <a:lstStyle/>
          <a:p>
            <a:pPr>
              <a:lnSpc>
                <a:spcPct val="90000"/>
              </a:lnSpc>
            </a:pPr>
            <a:br>
              <a:rPr lang="en-US" sz="4000" b="1" dirty="0">
                <a:solidFill>
                  <a:schemeClr val="tx1"/>
                </a:solidFill>
              </a:rPr>
            </a:br>
            <a:br>
              <a:rPr lang="en-US" sz="4000" b="1" dirty="0">
                <a:solidFill>
                  <a:schemeClr val="tx1"/>
                </a:solidFill>
              </a:rPr>
            </a:br>
            <a:br>
              <a:rPr lang="en-US" sz="4000" b="1" dirty="0">
                <a:solidFill>
                  <a:schemeClr val="tx1"/>
                </a:solidFill>
              </a:rPr>
            </a:br>
            <a:endParaRPr lang="en-US" sz="4000" b="1" dirty="0">
              <a:solidFill>
                <a:srgbClr val="002060"/>
              </a:solidFill>
            </a:endParaRPr>
          </a:p>
        </p:txBody>
      </p:sp>
      <p:sp>
        <p:nvSpPr>
          <p:cNvPr id="2" name="TextBox 1">
            <a:extLst>
              <a:ext uri="{FF2B5EF4-FFF2-40B4-BE49-F238E27FC236}">
                <a16:creationId xmlns:a16="http://schemas.microsoft.com/office/drawing/2014/main" id="{E320CA4E-28F7-4632-9AC8-DFD532C3839C}"/>
              </a:ext>
            </a:extLst>
          </p:cNvPr>
          <p:cNvSpPr txBox="1"/>
          <p:nvPr/>
        </p:nvSpPr>
        <p:spPr>
          <a:xfrm>
            <a:off x="902489" y="722334"/>
            <a:ext cx="10220623" cy="4801314"/>
          </a:xfrm>
          <a:prstGeom prst="rect">
            <a:avLst/>
          </a:prstGeom>
          <a:noFill/>
        </p:spPr>
        <p:txBody>
          <a:bodyPr wrap="square" rtlCol="0">
            <a:spAutoFit/>
          </a:bodyPr>
          <a:lstStyle/>
          <a:p>
            <a:endParaRPr lang="en-US" sz="3600" b="1" dirty="0">
              <a:solidFill>
                <a:srgbClr val="002060"/>
              </a:solidFill>
              <a:latin typeface="Arial" panose="020B0604020202020204" pitchFamily="34" charset="0"/>
              <a:cs typeface="Arial" panose="020B0604020202020204" pitchFamily="34" charset="0"/>
            </a:endParaRPr>
          </a:p>
          <a:p>
            <a:r>
              <a:rPr lang="en-US" sz="3600" b="1" dirty="0">
                <a:solidFill>
                  <a:srgbClr val="002060"/>
                </a:solidFill>
                <a:latin typeface="Arial" panose="020B0604020202020204" pitchFamily="34" charset="0"/>
                <a:cs typeface="Arial" panose="020B0604020202020204" pitchFamily="34" charset="0"/>
              </a:rPr>
              <a:t>Storytelling in Academics and Research </a:t>
            </a:r>
          </a:p>
          <a:p>
            <a:endParaRPr lang="en-US" sz="3000" b="1" dirty="0">
              <a:solidFill>
                <a:srgbClr val="002060"/>
              </a:solidFill>
              <a:latin typeface="+mj-lt"/>
              <a:ea typeface="+mj-ea"/>
              <a:cs typeface="+mj-cs"/>
            </a:endParaRP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Oral histories – preservation of information</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Archives</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Documenting experiences </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Case studies in management </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Theses and Dissertations</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Research studies</a:t>
            </a:r>
          </a:p>
        </p:txBody>
      </p:sp>
      <p:sp>
        <p:nvSpPr>
          <p:cNvPr id="3" name="Slide Number Placeholder 2">
            <a:extLst>
              <a:ext uri="{FF2B5EF4-FFF2-40B4-BE49-F238E27FC236}">
                <a16:creationId xmlns:a16="http://schemas.microsoft.com/office/drawing/2014/main" id="{6503ED7D-A5A4-493B-98F1-A4EAD4835235}"/>
              </a:ext>
            </a:extLst>
          </p:cNvPr>
          <p:cNvSpPr>
            <a:spLocks noGrp="1"/>
          </p:cNvSpPr>
          <p:nvPr>
            <p:ph type="sldNum" sz="quarter" idx="12"/>
          </p:nvPr>
        </p:nvSpPr>
        <p:spPr/>
        <p:txBody>
          <a:bodyPr/>
          <a:lstStyle/>
          <a:p>
            <a:fld id="{D3060201-1C40-4B39-813D-5CD9493BAEED}" type="slidenum">
              <a:rPr lang="en-US" smtClean="0"/>
              <a:t>30</a:t>
            </a:fld>
            <a:endParaRPr lang="en-US"/>
          </a:p>
        </p:txBody>
      </p:sp>
    </p:spTree>
    <p:extLst>
      <p:ext uri="{BB962C8B-B14F-4D97-AF65-F5344CB8AC3E}">
        <p14:creationId xmlns:p14="http://schemas.microsoft.com/office/powerpoint/2010/main" val="3314247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000" fill="hold"/>
                                        <p:tgtEl>
                                          <p:spTgt spid="6"/>
                                        </p:tgtEl>
                                        <p:attrNameLst>
                                          <p:attrName>ppt_x</p:attrName>
                                        </p:attrNameLst>
                                      </p:cBhvr>
                                      <p:tavLst>
                                        <p:tav tm="0">
                                          <p:val>
                                            <p:strVal val="#ppt_x"/>
                                          </p:val>
                                        </p:tav>
                                        <p:tav tm="100000">
                                          <p:val>
                                            <p:strVal val="#ppt_x"/>
                                          </p:val>
                                        </p:tav>
                                      </p:tavLst>
                                    </p:anim>
                                    <p:anim calcmode="lin" valueType="num">
                                      <p:cBhvr additive="base">
                                        <p:cTn id="17" dur="10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 calcmode="lin" valueType="num">
                                      <p:cBhvr additive="base">
                                        <p:cTn id="20"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1" dur="1000" fill="hold"/>
                                        <p:tgtEl>
                                          <p:spTgt spid="2">
                                            <p:txEl>
                                              <p:pRg st="3" end="3"/>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 calcmode="lin" valueType="num">
                                      <p:cBhvr additive="base">
                                        <p:cTn id="24"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5" dur="1000" fill="hold"/>
                                        <p:tgtEl>
                                          <p:spTgt spid="2">
                                            <p:txEl>
                                              <p:pRg st="4" end="4"/>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 calcmode="lin" valueType="num">
                                      <p:cBhvr additive="base">
                                        <p:cTn id="2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9" dur="1000" fill="hold"/>
                                        <p:tgtEl>
                                          <p:spTgt spid="2">
                                            <p:txEl>
                                              <p:pRg st="5" end="5"/>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 calcmode="lin" valueType="num">
                                      <p:cBhvr additive="base">
                                        <p:cTn id="32"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3" dur="1000" fill="hold"/>
                                        <p:tgtEl>
                                          <p:spTgt spid="2">
                                            <p:txEl>
                                              <p:pRg st="6" end="6"/>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
                                            <p:txEl>
                                              <p:pRg st="7" end="7"/>
                                            </p:txEl>
                                          </p:spTgt>
                                        </p:tgtEl>
                                        <p:attrNameLst>
                                          <p:attrName>style.visibility</p:attrName>
                                        </p:attrNameLst>
                                      </p:cBhvr>
                                      <p:to>
                                        <p:strVal val="visible"/>
                                      </p:to>
                                    </p:set>
                                    <p:anim calcmode="lin" valueType="num">
                                      <p:cBhvr additive="base">
                                        <p:cTn id="36"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7" dur="1000" fill="hold"/>
                                        <p:tgtEl>
                                          <p:spTgt spid="2">
                                            <p:txEl>
                                              <p:pRg st="7" end="7"/>
                                            </p:txEl>
                                          </p:spTgt>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2">
                                            <p:txEl>
                                              <p:pRg st="8" end="8"/>
                                            </p:txEl>
                                          </p:spTgt>
                                        </p:tgtEl>
                                        <p:attrNameLst>
                                          <p:attrName>style.visibility</p:attrName>
                                        </p:attrNameLst>
                                      </p:cBhvr>
                                      <p:to>
                                        <p:strVal val="visible"/>
                                      </p:to>
                                    </p:set>
                                    <p:anim calcmode="lin" valueType="num">
                                      <p:cBhvr additive="base">
                                        <p:cTn id="40"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41" dur="10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746C3F-B1A8-C6FD-5534-4E4429DB8F3A}"/>
              </a:ext>
            </a:extLst>
          </p:cNvPr>
          <p:cNvSpPr>
            <a:spLocks noGrp="1"/>
          </p:cNvSpPr>
          <p:nvPr>
            <p:ph type="sldNum" sz="quarter" idx="12"/>
          </p:nvPr>
        </p:nvSpPr>
        <p:spPr/>
        <p:txBody>
          <a:bodyPr/>
          <a:lstStyle/>
          <a:p>
            <a:fld id="{10B37B4D-B1ED-498C-8838-3D6A4F27AD60}" type="slidenum">
              <a:rPr lang="en-GB" smtClean="0"/>
              <a:t>31</a:t>
            </a:fld>
            <a:endParaRPr lang="en-GB"/>
          </a:p>
        </p:txBody>
      </p:sp>
      <p:pic>
        <p:nvPicPr>
          <p:cNvPr id="3076" name="Picture 4" descr="The ancient corner of London that's scandalously overlooked by tourists">
            <a:extLst>
              <a:ext uri="{FF2B5EF4-FFF2-40B4-BE49-F238E27FC236}">
                <a16:creationId xmlns:a16="http://schemas.microsoft.com/office/drawing/2014/main" id="{FCB6F7FD-F704-BDE2-D074-CECEE97A3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867254"/>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692F78-0F8D-48A1-A90D-4C93E1DB446B}"/>
              </a:ext>
            </a:extLst>
          </p:cNvPr>
          <p:cNvSpPr>
            <a:spLocks noGrp="1"/>
          </p:cNvSpPr>
          <p:nvPr>
            <p:ph type="sldNum" sz="quarter" idx="12"/>
          </p:nvPr>
        </p:nvSpPr>
        <p:spPr/>
        <p:txBody>
          <a:bodyPr/>
          <a:lstStyle/>
          <a:p>
            <a:fld id="{10B37B4D-B1ED-498C-8838-3D6A4F27AD60}" type="slidenum">
              <a:rPr lang="en-GB" smtClean="0"/>
              <a:t>32</a:t>
            </a:fld>
            <a:endParaRPr lang="en-GB"/>
          </a:p>
        </p:txBody>
      </p:sp>
      <p:pic>
        <p:nvPicPr>
          <p:cNvPr id="4" name="Picture 3">
            <a:extLst>
              <a:ext uri="{FF2B5EF4-FFF2-40B4-BE49-F238E27FC236}">
                <a16:creationId xmlns:a16="http://schemas.microsoft.com/office/drawing/2014/main" id="{7CF33356-8889-DD7E-A5A2-68B326F69A4E}"/>
              </a:ext>
            </a:extLst>
          </p:cNvPr>
          <p:cNvPicPr>
            <a:picLocks noChangeAspect="1"/>
          </p:cNvPicPr>
          <p:nvPr/>
        </p:nvPicPr>
        <p:blipFill>
          <a:blip r:embed="rId2"/>
          <a:stretch>
            <a:fillRect/>
          </a:stretch>
        </p:blipFill>
        <p:spPr>
          <a:xfrm>
            <a:off x="726370" y="3372733"/>
            <a:ext cx="1879043" cy="2983617"/>
          </a:xfrm>
          <a:prstGeom prst="rect">
            <a:avLst/>
          </a:prstGeom>
        </p:spPr>
      </p:pic>
      <p:pic>
        <p:nvPicPr>
          <p:cNvPr id="10" name="Picture 9">
            <a:extLst>
              <a:ext uri="{FF2B5EF4-FFF2-40B4-BE49-F238E27FC236}">
                <a16:creationId xmlns:a16="http://schemas.microsoft.com/office/drawing/2014/main" id="{6C12035B-8C0F-847B-EC89-4C603D4B45B7}"/>
              </a:ext>
            </a:extLst>
          </p:cNvPr>
          <p:cNvPicPr>
            <a:picLocks noChangeAspect="1"/>
          </p:cNvPicPr>
          <p:nvPr/>
        </p:nvPicPr>
        <p:blipFill>
          <a:blip r:embed="rId3"/>
          <a:stretch>
            <a:fillRect/>
          </a:stretch>
        </p:blipFill>
        <p:spPr>
          <a:xfrm>
            <a:off x="9006214" y="2965217"/>
            <a:ext cx="1989491" cy="2929409"/>
          </a:xfrm>
          <a:prstGeom prst="rect">
            <a:avLst/>
          </a:prstGeom>
        </p:spPr>
      </p:pic>
      <p:pic>
        <p:nvPicPr>
          <p:cNvPr id="13" name="Picture 12">
            <a:extLst>
              <a:ext uri="{FF2B5EF4-FFF2-40B4-BE49-F238E27FC236}">
                <a16:creationId xmlns:a16="http://schemas.microsoft.com/office/drawing/2014/main" id="{34F1C937-BE3A-26F3-95F3-C1E835C30618}"/>
              </a:ext>
            </a:extLst>
          </p:cNvPr>
          <p:cNvPicPr>
            <a:picLocks noChangeAspect="1"/>
          </p:cNvPicPr>
          <p:nvPr/>
        </p:nvPicPr>
        <p:blipFill>
          <a:blip r:embed="rId4"/>
          <a:stretch>
            <a:fillRect/>
          </a:stretch>
        </p:blipFill>
        <p:spPr>
          <a:xfrm>
            <a:off x="509169" y="414070"/>
            <a:ext cx="2524819" cy="1565042"/>
          </a:xfrm>
          <a:prstGeom prst="rect">
            <a:avLst/>
          </a:prstGeom>
        </p:spPr>
      </p:pic>
      <p:pic>
        <p:nvPicPr>
          <p:cNvPr id="16" name="Picture 15">
            <a:extLst>
              <a:ext uri="{FF2B5EF4-FFF2-40B4-BE49-F238E27FC236}">
                <a16:creationId xmlns:a16="http://schemas.microsoft.com/office/drawing/2014/main" id="{3E1A018B-AD62-5809-6F0B-BD5BF26E1377}"/>
              </a:ext>
            </a:extLst>
          </p:cNvPr>
          <p:cNvPicPr>
            <a:picLocks noChangeAspect="1"/>
          </p:cNvPicPr>
          <p:nvPr/>
        </p:nvPicPr>
        <p:blipFill>
          <a:blip r:embed="rId5"/>
          <a:stretch>
            <a:fillRect/>
          </a:stretch>
        </p:blipFill>
        <p:spPr>
          <a:xfrm>
            <a:off x="3350621" y="1563479"/>
            <a:ext cx="4049018" cy="2331957"/>
          </a:xfrm>
          <a:prstGeom prst="rect">
            <a:avLst/>
          </a:prstGeom>
        </p:spPr>
      </p:pic>
    </p:spTree>
    <p:extLst>
      <p:ext uri="{BB962C8B-B14F-4D97-AF65-F5344CB8AC3E}">
        <p14:creationId xmlns:p14="http://schemas.microsoft.com/office/powerpoint/2010/main" val="342214022"/>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ln>
            <a:noFill/>
          </a:ln>
        </p:spPr>
        <p:txBody>
          <a:bodyPr>
            <a:noAutofit/>
          </a:bodyPr>
          <a:lstStyle/>
          <a:p>
            <a:pPr algn="ctr">
              <a:defRPr/>
            </a:pPr>
            <a:br>
              <a:rPr lang="en-US" sz="3200" b="1" dirty="0">
                <a:ln>
                  <a:solidFill>
                    <a:srgbClr val="0070C0"/>
                  </a:solidFill>
                </a:ln>
                <a:solidFill>
                  <a:srgbClr val="660033"/>
                </a:solidFill>
                <a:latin typeface="Algerian" pitchFamily="82" charset="0"/>
              </a:rPr>
            </a:br>
            <a:br>
              <a:rPr lang="en-US" sz="3000" b="1" dirty="0">
                <a:ln>
                  <a:solidFill>
                    <a:srgbClr val="0070C0"/>
                  </a:solidFill>
                </a:ln>
                <a:solidFill>
                  <a:srgbClr val="660033"/>
                </a:solidFill>
                <a:latin typeface="Arial Narrow" panose="020B0606020202030204" pitchFamily="34" charset="0"/>
              </a:rPr>
            </a:br>
            <a:br>
              <a:rPr lang="en-US" sz="3000" b="1" dirty="0">
                <a:ln>
                  <a:solidFill>
                    <a:srgbClr val="0070C0"/>
                  </a:solidFill>
                </a:ln>
                <a:solidFill>
                  <a:srgbClr val="660033"/>
                </a:solidFill>
                <a:latin typeface="Arial Narrow" panose="020B0606020202030204" pitchFamily="34" charset="0"/>
              </a:rPr>
            </a:br>
            <a:br>
              <a:rPr lang="en-US" sz="3000" b="1" dirty="0">
                <a:ln>
                  <a:solidFill>
                    <a:srgbClr val="0070C0"/>
                  </a:solidFill>
                </a:ln>
                <a:solidFill>
                  <a:srgbClr val="660033"/>
                </a:solidFill>
                <a:latin typeface="Arial Narrow" panose="020B0606020202030204" pitchFamily="34" charset="0"/>
              </a:rPr>
            </a:br>
            <a:r>
              <a:rPr lang="en-US" sz="3000" b="1" dirty="0">
                <a:ln>
                  <a:solidFill>
                    <a:srgbClr val="0070C0"/>
                  </a:solidFill>
                </a:ln>
                <a:solidFill>
                  <a:srgbClr val="FF0000"/>
                </a:solidFill>
                <a:latin typeface="Algerian" pitchFamily="82" charset="0"/>
              </a:rPr>
              <a:t> </a:t>
            </a:r>
            <a:endParaRPr lang="en-US" sz="3000" dirty="0">
              <a:ln>
                <a:solidFill>
                  <a:srgbClr val="0070C0"/>
                </a:solidFill>
              </a:ln>
              <a:solidFill>
                <a:srgbClr val="C00000"/>
              </a:solidFill>
              <a:latin typeface="Algerian" pitchFamily="82" charset="0"/>
            </a:endParaRPr>
          </a:p>
        </p:txBody>
      </p:sp>
      <p:sp>
        <p:nvSpPr>
          <p:cNvPr id="33794" name="AutoShape 2" descr="data:image/jpeg;base64,/9j/4AAQSkZJRgABAQAAAQABAAD/2wCEAAkGBxISEhQUExQUFRUSGBUVFRUUFRQVFRQVFBQWFhcVFBcYHCggGBwlHBQVITEhJSkrLi4uFx8zODMsNygtLisBCgoKDg0OGhAQGywkICQsLCwsLCwsLCwsLCwsLCwsLCwsLCwsLCwsLCwsLCwsLCwsLCwsLCwsLCwsLCwsLCwsLP/AABEIAN4A4wMBEQACEQEDEQH/xAAcAAEAAgMBAQEAAAAAAAAAAAAAAwUCBAYHAQj/xAA7EAACAgECAwQHBgUDBQAAAAABAgADEQQFEiExBhNBUQciYXGBkbEjMkJSocEUM2Jy0YLh8BUWkqLx/8QAGgEBAAMBAQEAAAAAAAAAAAAAAAECAwQFBv/EADARAQACAgEDAgQFBAIDAAAAAAABAgMRBBIhMQVBEyIyYSNRcZGxFDOB0VLhJDRC/9oADAMBAAIRAxEAPwD3GAgICAgICAgICAgICAgICAgfGYAZPICRMxEblMRMzqFVq9xJ5JyHn4n/ABODLypntR24uPEd7NCcjqIBRnpERM9oRMxHlt07c56+r7+vynTTi3t57MLcmkeO7dq21B1yf0E6a8Wkee7ntybz47NpKwvQAe6bxWK+IYTaZ8s5ZBAQEBAQEBAQEBAQED4WED4XEDHvIDvIHNdpu3el0LqtwsJfP3AGxjxIJHnMrZYidS6sHDyZqzaptfpC22/AXUorH8NoNZ/9gAfgZMZayZOHmp5r+zpqrFYAqQwPQggg+4iaOaYmPLHUXhBk/AeJlMmStI3K1KTedQpdVqmc8+ngJ5mXNbJPfw9DHiikdkMyas6qmY4UZlqUteflhW1618rCja/zn4D/ADOynE/5S5L8r/i36qlXoAJ11pWvaIc1rTbyzllSAgICAgICAgICAgICBgbIGBaB8gICAgeA+mPI1oz04OXz5ziyR8z6L060fA/y4StCxwJSId1Ym86h1mx62/RDiqtesnmQG9U+9eh+URaYns3ycbFkjptWJdns/pGaw41IB/rQY5e1c/SUy1m07lxX9MikfhftP+3b7dqFvUNUeNW6Efv5TGKWmdRDzcn4czF+y4022eL/ACH7mdmPiR5u4snJ9qrBEAGAMCdkRERqHLMzPeWUlBAQEBAQEBAQEBAQEBAxZsQIy0D5AQOf7Tdr9NocC0ks3MIoy3Lx9kyyZq08u3icDLyd9HiFHpfSpomOHFiZ8SpI/TMzjk1l1ZPReRXxqXW7XvFGoXipsVx7DNq3rbw83LhyYp1eNN+XZPBfTUudWmPyn6zjv9T3/Tsc/B3H5uU24rWvEevhKTD3cdOmrDVassZMRpPVEMNPlmVR1YgD4nEi0p64iNy/QfZHSfw9CAdQBL4u3d8dzcvxctrS6bT6oNyPI/WdNb7cemzLoICAgICAgICAgICAgIGDtAjgICBX77u1elpe2wgKo+Z8AJS9umNtsGG2a8Uq/Ou/bw+rve5/xH1R+Vc8hPNyTMzuX3HFwVw44xwrmcCU1MtrZK1T7fub0OHqdkYeIOM+w+Ykx1R3hjk+FljovG4exdivSImoXu9RhLAOv4Xx4jyPsnZjz+0vnOd6TbHPVi71/hwHpL3eq7UngIYLyyPpKeZmXq8CvwcERdyHecXSS7Ov4nh8o07OwVRkmV/Vnqdu77GdlG75XfovT3+cpPeXFz+TWmPpr5ev08gB5TaJ0+Ynu+lomUN7R6z8LfA/sZtjye0omG/NlSAgICAgICAgICAgYu2IEUBAQI77gilmOABkyJnUJiJmdQ8B9IHattbcVU/Y1khQOjEH7x/acOS/VL6/07hRgpufqlzNGlsf7iM39qk/SZa27r5a18yisrYdRgjqD1Ep2LRaY3pCHKnOJpGmMXtSfC1u7RF6u7atBj8QGDJ0Uy1i25c9Zkkma18PPv1XtMuz7PX6E1KtqgMepx+8ztvburW81iaOg2ns2jWB6Gyh+P6yNzLm5XMnHXVo7vRdt0QrUCXrGnzebLOS25b+ZfTHbBmkCMZY4EmEr/SE8IB6jx851V3ruzTywQEBAQEBAQEBAEwISYHyAgIHGekevV3Vrp9MhPe8nfIAVf8AfpOfN1T2h6Xps4aXnJlnx4hTdmvRXWmH1J7xvy/hH+ZSmD3l08n1i9u2Pt/Lrd3bTaHTO/Aqqi8gAOfkBia2itavNxRkz5IjfeXhVuj1OsssuSvCuSR4ADwA8/fOC3edvrY5FcFYpM+FNuGmsr5MuDJrEIvk64npV4z4zX9HLG9/M+O3KTCMlvl1CfRnlM8nlvxbT0aXW1doL9L/ACm5Zzg8x8PKVrPdfkYaZY+aHX7V6TmHK2v4qc/WW6tPNt6VW/0y6XQ+kDS2EAtwn+oEfr0lviOTJ6VmpG47rp90QrxBgRL9UPPtjtWe7U2btHWbSuZbHPdnaHbU3huYnVEqNpTmSPsBAQEBAQEBAQI7DAwgICAgICBzvaTaV1LKLf5aHi4fBiOmR4zmyxuXXxs84oma+Zc9vOrSteCsADpyE5rzEdob44m09VpcBu1HeZyOv6TGOz08eSK+HJ6ra+Ek8Xzm8W7EW6r7V90tVpn8MtK2JF4W4ttdm3nlMXd5hEHl9MoslWyVmG1cje0u521jCuceWcj5SEZcOLNHzQ6Xsvqw7jnhvETett9nzfN4FsE7jw9j2FjwjM6qvKle1maiWAgICAgICAgIEBMBAQEBAQMLHwMylraTDmt61jHIE5bzMtqahymoqJzmYzDoiyi3VcAiUltSzkd0bCkeZl4ejx69Vt/kobFl4b5K7YosmVKV14bdXSY2dtPCB+s0jwwt2kUxMESkV5WYaxZPp9QyMGUkEcwZGmva8as9i9HvbSu7FVpC2D5N7R/idWLJ7S+b9Q9PnFPXTvX+HpaNnpOiHktgGWH2AgICAgICBi55QIoCAgICB8JkTI0NZbMLStCh1aZmUwvEqzU1YErMLxLkd4OTiYy68bju0BwwXyH1lqvZ4dfk3+aoImsOiYFWSVqlWY2hvFUN3WTXw5ssasjlme33MhO2QaNLRZnXaQQQSCOYIOCPcZaIX6pntL0zsZ6TmqxXqssvQWcyf9Q/eaVyTHl5PK9Mi3zYv2ex7RuVeoTjqYMvmDnrOmtotDxMmO2O3TaG9LKEBAQEBAQMLYEcBAQED4TImRrX2TGZS0bJSVmnashMKfdWABmd16eXHvXxufYZg647Q4ffH4r39hx8prWOz6LjU1irDQ4ZpDXpZKsletWeJlaGsNfUp4gRVx8rtMNaWcj7CWayZherNRGmsJFEnTWHqPoK1pGpvpycPVxgZ5cSOo5D3WH5TXF2s8n1nHHw63++v3j/AKe1TofOkBAQEBAQI7YGEBAQPhMrMpQWWTOZGq7ZlEoJA172kJczvNueQmNpb0Vfd8KO58AT+kppvT5rxH3eXW+sxPmSfmczaIfWxXUafAsvCdMlEStEPrLKzC2lz2X0wcurDIwP3inl4nrEzWtZj81huHYgPlqjwny8Jaafk83Fzpjtdyu47HfQfXQ4/MASPnK+HpYsuPJ4lohYdUVSKslpFUqrJiG0Vd96GwRuK/1VWj9FP7S1Pred6xX/AMb/ADD3mdL5QgICAgICBHbAwgaeu3BauvMnwE5s/JrijuvTHNlf/wBe/o/WcM+pxv6W/wDT/ds07mj+OD5GdGPl48niWVsVqsnbM2URs0COVSrtdZgSJlMQ525eJplPdvHaGn2nbu9HafMcI955SdOrgV6+RWHlqrLvrkw0+Y6lds00+I6jc+yOxcQvE7hd9iz9q/uH1k08vF9ajeKs/d3lepCzV80kbca2HCy8Q90dkxuPDld97N0WZapSh8gOXylJp+T0OP6hkp2t3hyd+02IccLEefCZHh7WHn4b+Z0+0abnz6+0YlZs7IyVt4l3Xoqoxr0PlXZ9AP3k4p3d5/q3/rT+sPbJ2PkyAgICAgIEdsCNjgZ8pE9o2OP1Vxdyx8T+k+dz5JvaZd1K6jSMzks2glUrHQ6z8LfAz1eLy9/Jdy5cWu8Nxp6DnR2tgSBS7hZmVlerSqrkQtM6c16RdVilE/O2fgvOPd63o2PeWbfk4fTU5GcSZl9LMtpKTK7U2MmIGveploXiVh2TJFj4/L+8tEd3kesR+FH6utShm6zR81uPZZ6PReyWiFZle6PQjxEtEKTK4o26vxUfKTpG5SnZqG61ofgImkJi9o8TKTbdi09VneV1qrYIyB4HGfpFaRE7hpbkZL16LW7LeXYkBAQEBAQMbByga2oHqt7jK3+mUx5caRPm5ju7oZTKYabfJXUJfRLRCFlpL8jn1E9bjZuuup8uPLTpnsj1ds6VIU1zZMo0hhqL1rUsx6SVZl5p2p3BrrVz0GcD3n/aNPpfRaaxTb85Q6cSkvVlskCVV0wIlhrajkJMeV4WfYanius/tH1mlfqeR63OsVY+70XTaETd8zMrXTaT2SYVmVpp6cSVW4i4kwJkESiE9QkwlnJCAgICAgIHwiBCRA5TcaOByPA8xPC5OKaXl147bhrCc0w1iX2U0ttkFkxVG0lJwZvg+W+4Uv3hr6y6entzK+y4KCx6CQOS3jcjacDko6Dzl4Q4/dLPtD7MCR7vrPTPl49U2j1I8ZWYelMbb6tnpKKSyY55RCGjqxyl6tKr30dfzbfcv1M0p5eL63P4df1er6SvpOiHzErGuuIQ2UWSjylUSSUgkENhByloS+wEBAQEBAQECKwSJGhuOjFi+0dDOfNijJGl6W6Zc1dUVOCMETyL45rOpdUW34fVlOmU7hIqy0UNsn5Ak+E1iqu1RqLepPICdsMHIbzuhsPCv3B+svEIVeYHLa582Ofaf05SkvreNHTirH2hjU8RLspaV9oayQDz5ytp7rWmG69fKV2qrdbXn4TSrSsrjsC2LLD/AGj9TNKeXi+t/RX9Zevbe2Vm8PmZWdQkqymEmEpFEmUJUHORCU0sECiv7RdxYy6qp6Uz6moHr0MMnHG451N/cAPImBd12BgCpBB5gg5BHmCIGUBAQEBA+MMwIDKCu3YV8OW8PGZZcdbx3WraY8OSO9UBsFwJ51sep7OiJL+0ulrGTYvwiKT7G3Ibh2vbWaiuikFaeLidjyLBeePdyE6a4emN28qTb8jft27w8CfdHU/mlo7KSp5KE1NBMstEd3GXfeb3n6zJ9hjrqsR9m3tOk72wL4dT7hERszZvg45v+X8ukXCHHh9Je1Nx2eNxObat5+JPafP+261QIyJi97qVusokxLSsp+yi8Lt7xNqT3eP61Pan+XrmxnKidEPm5XiCSqkUSyJSASCE6LiWSygam7aQ3VPWtr0s4wLK8B09q5BEDiP+3zU4XWpq9QrEKL6NVrCnrEAd9p1sygyeZHEvngSEu12faaNJUtOnQV1pnhQZIHESTzJJ6kyUN2AgICAgIEOoXlkfGVmBwvanUMcgdJzZZXq881gOTOG0bdENOyoHqJFbWhMxEtVNLwtxLynRGTbOatxZrDPTa02mLGWFz/B8NTtjkqsfkDLey+KN3rH3h5fic77TTtOyW2cNLWkc7OS/2jqfifpNaR7vC9Vz7vGKPbyh1zYJl4eaw2zcgjcL/cJ/8c+Pumd6b7w9Lh8qaT0Xnt7fZf36DPTx8pg9iuRp6Gjgsx5kTbE8v1ad9H6S9P7Pr6gnTD5+y/US8KJQI2RCStZMJSyQgcRsex6XXUtbfxtquN1ucWWJdRarEd3WVI7tVAGAORGCc5JMQLzshqrX05Fr941VltPe4A70VWFA5A5Z5YOPEGSLuAgICAgICAgch2p28A5XoRkjynLlmOrpaVrPT1ezg9w0XOc1qrxKmt0xEy0vtgKjIS2tPo8zoxT7SztHu6LbNt6cp0RCiftWgq0N5814Pi5C/uYv2rLr9Pp18mkfff7PK9j2p9TclSfiPM/lUfeY+4TGI3OofVcjLXBjnJb2eobpSlNaovJUAUD2AYm+tRp8da85LTafdw+5uCeX/wBkNIU7tJWiNuk7L71gimzoeSMfAn8J9kyyU94ehx8//wA2Xmt0+L09o/cRiU9QtMxX/L0fZasIPdOmHiytkEsqlRcxEJTSwh1eqSpGssYIiAszMcBQOpMCn3a/VIU1GnHfVcA7zTEBLGU+sLKWIH2nPHAxAI8QRzDWq2vb9xxqUDFm9V3rsuos9XkarxWynK8xwv0gdFpdMlSLXWoREAVVUYCgdABAlgICAgICAgIFBrbOJ2Ptx8uU8nPbqyTL08NdUiFHuO1Bua/Ef4lqZN9rMcmHXern9Rtnsmk0c8SgG18+kjoT1LDRbbgzSldKzZ0Oj0gE2iFHL+la7h09VIyWtfOPYn+7CVy+Ih7XoeLeW2SfFY/lu9j+zg0Wn43H21oBf+kdQnw8ZNK6jbD1Lm/1GTpr9MeP9qLtPrckgdYlx0hU6DYXt5mFptEItz7NNXGiL7Ub0FTgyGkOv7N6p77KVfmU5BvEjlgH5SK11K2bL144ifMPX9JXgATeHny3USTohLLCO65UHE7BVHUsQAM8hzMCm7R9nf4wqHusRKwGrWvA4b1OUuY/j4cDCEcPUkHlgMdg3i02HS6pQuprXj4kB7rUVAhe+pz05soZDzUkdQQSF1Vp0UsyqoLnicgAFiABlvM4AECWAgICAgICAgYXPhSfIGVtOqzK1Y3MQ52eM9YgbqbVXbWCww3P1h16+PnPS49InHDzuRP4kqvU7G6eHEPMfuJeaaY7fNPpQJEQLGquXhCk/wClC/VnU2j7PTjgoB6MRktZ7s8h7s+Uz6d23Lv/AKj4XH+DTzbvaf4j/ao7S78Wbu6+ZPLlJmXLWvvLW2js07njs98RVNr+0Oz0W1qg5CX0ymTXbWrjpGiJcJ2k7L49YDpKTDWl0nYXs7ebVfuyEH4m5A+7PMxWszKclo1p6vVUBNohgkkip7RdoaNFXx3N58KKMu+OvCvkPFjgDqSIEG77c2t0L12oi2WLxKuRYiWK3HUScYbBCk+HXr1gc72TTWmsX6QImnc4Gi1FjMU4WK2lLRxGnDhgK/WAC/hzgB38BAQEBAQEBAQEDU3N8Vn24H/PlOfkzrHLfjxu8KWeY9EgXugH2a+6etgj8OHmZvrlsTVkisoU9R8ZGhEdGPA/OR0iu3zb7nr4auHLciScYHskTWfZMNDaOyi08yMt4k4JzIiukzaZXiaUjoJOpVZjTmTqTSQabzMdI+rpk8gffzk6E0kQa3WV0oXtda0HVnYKo+Jgai69dTQ7aO6pmKsK7ARYi2AHHEAeeDjIgQbBrE1dPePWotw9F6MAWRlPDZUT4rkZHgQQfGBD2a0l2mazSsC2nrw2mtJBxWxP2D885Q8gcc14fEGBb6PRV1BhWoUO7WMB4u5yx+JgbEBAQEBAQEBAQECu3huSj3n/AJ85x8ye0Q6+LHeZVc4HaQL/AEf3F9wnr4foj9Hl5frlNNGZAQEBAQEDF3CgkkAAEkk4AA6knwECv2/f9Le5rqvrdwOLhVgSVBwSPMZ8RAq7d+tOourLUaerStX3j3Es9qWIHBrGVVAfWXiJbmrcuUDDtRWtWo0msYB60buLOL1hWt5UJeo8CHCgt+Vz5QMhUq7sDTjL6d/4sLjGQ6dwz/187QPEjPlAttNtC16m3UIxHfqosTlws6clt8+Lh9X2gDygWMBAQEBAQEBAQEBAQKjd29cDyH1Jnn8ufmiPs7uLHyzLRnI6iBf6T7i+4T18X0R+jy8v1z+qaaMyAgU3avcGpoxWwW290pqJx6rWHBfny9VeJ/8ATA+dk9wa3Sq1jcVlRsqtbl61lDtWzYHLnw55ecDQ2Rb9aiaptTbUlh46qaRUEFQb1RaXRmZmAGcEYyQIEm/M1us0+kLslT13XWBGKPaamqVa+Mcwv2hJxgn1eeMghbV7RStL0KuK7A6spLNnjGG+8TA4bZ9XciaG/UcDU6Rn0bFOLva7OL+GFtxIwVJQZAxjjBJOOQX/AGg2l/4yjVVaeu9uB6XDlF4OYeu3iYEjBDA4BPr9IF0NI11DV6paz3qstiVlinC2RwgnBPI9eXPnygSbbttOnTgpRUXqcdWP5mJ5sfaYG3AQEBAQEBAQEBAQEBApNzP2h+H0nmcqfxHo8f8AttWc7cgX2i/lr7p62H+3Dy831ynmrMgIFTuWxJqL67LsOlKOq0sqshewrmxs9SFXA8uJvOB82LZBpW1AThFV1gtStV4RUSiq6jHLBK8XvYwNLRbLq9NmvTX09xxMypdSzvUHYsURksUFRk4yOXLrAsd62VNSEJZ67KiWquqIWyskYPDkEEEdVIIPlAk2rb2p4uO+68tjnaa/VxnkoRFA6+UDZ0+lROLgULxsXbA+87c2Y+0wJoCAgICAgICAgICAgICAgIFDrz9o3/PCeVyP7kvTwf24QTFqQLzbj9mvx+s9Xjz+HDzM8ayS2ZsyICAgICAgICAgICAgICAgICAgICAgICAgUGt/mN755Of+5L1MP0QhmTQgXO1H1PiZ6XFn8N5/Jj525OlzkBAQEBAQEBAQEBAQEBAQEBAQEBAQP//Z"/>
          <p:cNvSpPr>
            <a:spLocks noChangeAspect="1" noChangeArrowheads="1"/>
          </p:cNvSpPr>
          <p:nvPr/>
        </p:nvSpPr>
        <p:spPr bwMode="auto">
          <a:xfrm>
            <a:off x="1679576" y="-1385888"/>
            <a:ext cx="2962275" cy="28956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latin typeface="Calibri" panose="020F0502020204030204"/>
            </a:endParaRPr>
          </a:p>
        </p:txBody>
      </p:sp>
      <p:sp>
        <p:nvSpPr>
          <p:cNvPr id="10" name="AutoShape 4" descr="Image result for gll"/>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latin typeface="Calibri" panose="020F0502020204030204"/>
            </a:endParaRPr>
          </a:p>
        </p:txBody>
      </p:sp>
      <p:sp>
        <p:nvSpPr>
          <p:cNvPr id="11" name="TextBox 10"/>
          <p:cNvSpPr txBox="1"/>
          <p:nvPr/>
        </p:nvSpPr>
        <p:spPr>
          <a:xfrm>
            <a:off x="9220200" y="609600"/>
            <a:ext cx="990600" cy="1754326"/>
          </a:xfrm>
          <a:prstGeom prst="rect">
            <a:avLst/>
          </a:prstGeom>
          <a:noFill/>
        </p:spPr>
        <p:txBody>
          <a:bodyPr wrap="square" rtlCol="0">
            <a:spAutoFit/>
          </a:bodyPr>
          <a:lstStyle/>
          <a:p>
            <a:endParaRPr lang="en-GB" dirty="0">
              <a:solidFill>
                <a:prstClr val="black"/>
              </a:solidFill>
              <a:latin typeface="Calibri" panose="020F0502020204030204"/>
            </a:endParaRPr>
          </a:p>
          <a:p>
            <a:endParaRPr lang="en-GB" dirty="0">
              <a:solidFill>
                <a:prstClr val="black"/>
              </a:solidFill>
              <a:latin typeface="Calibri" panose="020F0502020204030204"/>
            </a:endParaRPr>
          </a:p>
          <a:p>
            <a:endParaRPr lang="en-GB" dirty="0">
              <a:solidFill>
                <a:prstClr val="black"/>
              </a:solidFill>
              <a:latin typeface="Calibri" panose="020F0502020204030204"/>
            </a:endParaRPr>
          </a:p>
          <a:p>
            <a:endParaRPr lang="en-GB" dirty="0">
              <a:solidFill>
                <a:prstClr val="black"/>
              </a:solidFill>
              <a:latin typeface="Calibri" panose="020F0502020204030204"/>
            </a:endParaRPr>
          </a:p>
          <a:p>
            <a:endParaRPr lang="en-GB" dirty="0">
              <a:solidFill>
                <a:prstClr val="black"/>
              </a:solidFill>
              <a:latin typeface="Calibri" panose="020F0502020204030204"/>
            </a:endParaRPr>
          </a:p>
          <a:p>
            <a:endParaRPr lang="en-GB" dirty="0">
              <a:solidFill>
                <a:prstClr val="black"/>
              </a:solidFill>
              <a:latin typeface="Calibri" panose="020F0502020204030204"/>
            </a:endParaRPr>
          </a:p>
        </p:txBody>
      </p:sp>
      <p:sp>
        <p:nvSpPr>
          <p:cNvPr id="12" name="AutoShape 6" descr="Image result for gll"/>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latin typeface="Calibri" panose="020F0502020204030204"/>
            </a:endParaRPr>
          </a:p>
        </p:txBody>
      </p:sp>
      <p:sp>
        <p:nvSpPr>
          <p:cNvPr id="13" name="AutoShape 8" descr="Image result for gll"/>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latin typeface="Calibri" panose="020F0502020204030204"/>
            </a:endParaRPr>
          </a:p>
        </p:txBody>
      </p:sp>
      <p:sp>
        <p:nvSpPr>
          <p:cNvPr id="2" name="AutoShape 2" descr="University of West London logo"/>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panose="020F0502020204030204"/>
            </a:endParaRPr>
          </a:p>
        </p:txBody>
      </p:sp>
      <p:sp>
        <p:nvSpPr>
          <p:cNvPr id="9" name="Rectangle 8"/>
          <p:cNvSpPr/>
          <p:nvPr/>
        </p:nvSpPr>
        <p:spPr>
          <a:xfrm>
            <a:off x="2649537" y="758130"/>
            <a:ext cx="7478111" cy="3046988"/>
          </a:xfrm>
          <a:prstGeom prst="rect">
            <a:avLst/>
          </a:prstGeom>
        </p:spPr>
        <p:txBody>
          <a:bodyPr wrap="square">
            <a:spAutoFit/>
          </a:bodyPr>
          <a:lstStyle/>
          <a:p>
            <a:pPr algn="ctr"/>
            <a:r>
              <a:rPr lang="en-US" sz="3800" b="1" dirty="0">
                <a:ln>
                  <a:solidFill>
                    <a:srgbClr val="0070C0"/>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p>
          <a:p>
            <a:pPr algn="ctr"/>
            <a:endParaRPr lang="en-US" sz="2800" b="1" dirty="0">
              <a:ln>
                <a:solidFill>
                  <a:srgbClr val="0070C0"/>
                </a:solidFill>
              </a:ln>
              <a:solidFill>
                <a:srgbClr val="0070C0"/>
              </a:solidFill>
              <a:latin typeface="Tahoma" panose="020B0604030504040204" pitchFamily="34" charset="0"/>
              <a:ea typeface="Tahoma" panose="020B0604030504040204" pitchFamily="34" charset="0"/>
              <a:cs typeface="Tahoma" panose="020B0604030504040204" pitchFamily="34" charset="0"/>
            </a:endParaRPr>
          </a:p>
          <a:p>
            <a:pPr algn="ctr"/>
            <a:r>
              <a:rPr lang="en-US" sz="4200" dirty="0">
                <a:ln>
                  <a:solidFill>
                    <a:schemeClr val="tx1"/>
                  </a:solidFill>
                </a:ln>
                <a:solidFill>
                  <a:srgbClr val="FF0066"/>
                </a:solidFill>
                <a:latin typeface="Tahoma" panose="020B0604030504040204" pitchFamily="34" charset="0"/>
                <a:ea typeface="Tahoma" panose="020B0604030504040204" pitchFamily="34" charset="0"/>
                <a:cs typeface="Tahoma" panose="020B0604030504040204" pitchFamily="34" charset="0"/>
              </a:rPr>
              <a:t>For giving me the opportunity </a:t>
            </a:r>
          </a:p>
          <a:p>
            <a:pPr algn="ctr"/>
            <a:r>
              <a:rPr lang="en-US" sz="4200" dirty="0">
                <a:ln>
                  <a:solidFill>
                    <a:schemeClr val="tx1"/>
                  </a:solidFill>
                </a:ln>
                <a:solidFill>
                  <a:srgbClr val="FF0066"/>
                </a:solidFill>
                <a:latin typeface="Tahoma" panose="020B0604030504040204" pitchFamily="34" charset="0"/>
                <a:ea typeface="Tahoma" panose="020B0604030504040204" pitchFamily="34" charset="0"/>
                <a:cs typeface="Tahoma" panose="020B0604030504040204" pitchFamily="34" charset="0"/>
              </a:rPr>
              <a:t>to present here today and  </a:t>
            </a:r>
          </a:p>
          <a:p>
            <a:pPr algn="ctr"/>
            <a:r>
              <a:rPr lang="en-US" sz="4200" dirty="0">
                <a:ln>
                  <a:solidFill>
                    <a:schemeClr val="tx1"/>
                  </a:solidFill>
                </a:ln>
                <a:solidFill>
                  <a:srgbClr val="FF0066"/>
                </a:solidFill>
                <a:latin typeface="Tahoma" panose="020B0604030504040204" pitchFamily="34" charset="0"/>
                <a:ea typeface="Tahoma" panose="020B0604030504040204" pitchFamily="34" charset="0"/>
                <a:cs typeface="Tahoma" panose="020B0604030504040204" pitchFamily="34" charset="0"/>
              </a:rPr>
              <a:t>to add value to academics.</a:t>
            </a:r>
          </a:p>
        </p:txBody>
      </p:sp>
      <p:sp>
        <p:nvSpPr>
          <p:cNvPr id="8" name="Rectangle 7"/>
          <p:cNvSpPr/>
          <p:nvPr/>
        </p:nvSpPr>
        <p:spPr>
          <a:xfrm>
            <a:off x="2801938" y="1836674"/>
            <a:ext cx="6740525" cy="2677656"/>
          </a:xfrm>
          <a:prstGeom prst="rect">
            <a:avLst/>
          </a:prstGeom>
        </p:spPr>
        <p:txBody>
          <a:bodyPr wrap="square">
            <a:spAutoFit/>
          </a:bodyPr>
          <a:lstStyle/>
          <a:p>
            <a:endParaRPr lang="en-GB" sz="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endParaRPr lang="en-GB" sz="2200" dirty="0">
              <a:ln>
                <a:solidFill>
                  <a:prstClr val="black"/>
                </a:solidFill>
              </a:ln>
              <a:solidFill>
                <a:srgbClr val="4472C4">
                  <a:lumMod val="75000"/>
                </a:srgbClr>
              </a:solidFill>
              <a:latin typeface="Algerian" panose="04020705040A02060702" pitchFamily="82" charset="0"/>
              <a:ea typeface="Tahoma" panose="020B0604030504040204" pitchFamily="34" charset="0"/>
              <a:cs typeface="Tahoma" panose="020B0604030504040204" pitchFamily="34" charset="0"/>
            </a:endParaRPr>
          </a:p>
          <a:p>
            <a:endParaRPr lang="en-GB" sz="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endParaRPr lang="en-GB" sz="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endParaRPr lang="en-GB" sz="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endParaRPr lang="en-GB" sz="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endParaRPr lang="en-GB" sz="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endParaRPr lang="en-GB" sz="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endParaRPr lang="en-GB" sz="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endParaRPr lang="en-GB" sz="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endParaRPr lang="en-GB" sz="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endParaRPr lang="en-GB" sz="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endParaRPr lang="en-US" sz="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p:cNvSpPr>
            <a:spLocks noGrp="1"/>
          </p:cNvSpPr>
          <p:nvPr>
            <p:ph type="sldNum" sz="quarter" idx="12"/>
          </p:nvPr>
        </p:nvSpPr>
        <p:spPr/>
        <p:txBody>
          <a:bodyPr/>
          <a:lstStyle/>
          <a:p>
            <a:fld id="{0AE0E792-1772-4E74-955D-98F73C6AD9D7}" type="slidenum">
              <a:rPr lang="en-US">
                <a:solidFill>
                  <a:prstClr val="black">
                    <a:tint val="75000"/>
                  </a:prstClr>
                </a:solidFill>
                <a:latin typeface="Calibri" panose="020F0502020204030204"/>
              </a:rPr>
              <a:pPr/>
              <a:t>33</a:t>
            </a:fld>
            <a:endParaRPr lang="en-US">
              <a:solidFill>
                <a:prstClr val="black">
                  <a:tint val="75000"/>
                </a:prstClr>
              </a:solidFill>
              <a:latin typeface="Calibri" panose="020F0502020204030204"/>
            </a:endParaRPr>
          </a:p>
        </p:txBody>
      </p:sp>
      <p:sp>
        <p:nvSpPr>
          <p:cNvPr id="7" name="Rectangle 6">
            <a:extLst>
              <a:ext uri="{FF2B5EF4-FFF2-40B4-BE49-F238E27FC236}">
                <a16:creationId xmlns:a16="http://schemas.microsoft.com/office/drawing/2014/main" id="{ABB69C07-A574-4CD6-8C64-D0BE0B0F2DFF}"/>
              </a:ext>
            </a:extLst>
          </p:cNvPr>
          <p:cNvSpPr/>
          <p:nvPr/>
        </p:nvSpPr>
        <p:spPr>
          <a:xfrm>
            <a:off x="4180285" y="449361"/>
            <a:ext cx="4342856" cy="1754326"/>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rgbClr val="00B050"/>
                </a:solidFill>
                <a:effectLst>
                  <a:outerShdw blurRad="50800" dist="50800" dir="5400000" algn="ctr" rotWithShape="0">
                    <a:srgbClr val="C00000"/>
                  </a:outerShdw>
                </a:effectLst>
                <a:latin typeface="Tahoma" panose="020B0604030504040204" pitchFamily="34" charset="0"/>
                <a:ea typeface="Tahoma" panose="020B0604030504040204" pitchFamily="34" charset="0"/>
                <a:cs typeface="Tahoma" panose="020B0604030504040204" pitchFamily="34" charset="0"/>
              </a:rPr>
              <a:t>THANK YOU</a:t>
            </a:r>
          </a:p>
          <a:p>
            <a:pPr algn="ctr"/>
            <a:r>
              <a:rPr lang="en-US" sz="5400" b="1" cap="none" spc="0" dirty="0">
                <a:ln w="22225">
                  <a:solidFill>
                    <a:schemeClr val="accent2"/>
                  </a:solidFill>
                  <a:prstDash val="solid"/>
                </a:ln>
                <a:solidFill>
                  <a:srgbClr val="C00000"/>
                </a:solidFill>
                <a:effectLst>
                  <a:outerShdw blurRad="50800" dist="50800" dir="5400000" algn="ctr" rotWithShape="0">
                    <a:srgbClr val="C00000"/>
                  </a:outerShdw>
                </a:effectLst>
                <a:latin typeface="Tahoma" panose="020B0604030504040204" pitchFamily="34" charset="0"/>
                <a:ea typeface="Tahoma" panose="020B0604030504040204" pitchFamily="34" charset="0"/>
                <a:cs typeface="Tahoma" panose="020B0604030504040204" pitchFamily="34" charset="0"/>
              </a:rPr>
              <a:t> </a:t>
            </a:r>
            <a:endParaRPr lang="en-GB" sz="5400" b="1" cap="none" spc="0" dirty="0">
              <a:ln w="22225">
                <a:solidFill>
                  <a:schemeClr val="accent2"/>
                </a:solidFill>
                <a:prstDash val="solid"/>
              </a:ln>
              <a:solidFill>
                <a:srgbClr val="C00000"/>
              </a:solidFill>
              <a:effectLst>
                <a:outerShdw blurRad="50800" dist="50800" dir="5400000" algn="ctr" rotWithShape="0">
                  <a:srgbClr val="C00000"/>
                </a:outerShdw>
              </a:effectLst>
            </a:endParaRPr>
          </a:p>
        </p:txBody>
      </p:sp>
      <p:sp>
        <p:nvSpPr>
          <p:cNvPr id="19" name="Rectangle 18">
            <a:extLst>
              <a:ext uri="{FF2B5EF4-FFF2-40B4-BE49-F238E27FC236}">
                <a16:creationId xmlns:a16="http://schemas.microsoft.com/office/drawing/2014/main" id="{5E3F350E-F017-42E6-B783-444C2FF07C61}"/>
              </a:ext>
            </a:extLst>
          </p:cNvPr>
          <p:cNvSpPr/>
          <p:nvPr/>
        </p:nvSpPr>
        <p:spPr>
          <a:xfrm>
            <a:off x="2549022" y="4180136"/>
            <a:ext cx="7093956" cy="1754326"/>
          </a:xfrm>
          <a:prstGeom prst="rect">
            <a:avLst/>
          </a:prstGeom>
          <a:noFill/>
        </p:spPr>
        <p:txBody>
          <a:bodyPr wrap="square" lIns="91440" tIns="45720" rIns="91440" bIns="45720">
            <a:spAutoFit/>
          </a:bodyPr>
          <a:lstStyle/>
          <a:p>
            <a:pPr algn="ctr"/>
            <a:r>
              <a:rPr lang="en-US" sz="3600" dirty="0">
                <a:ln>
                  <a:solidFill>
                    <a:schemeClr val="tx1"/>
                  </a:solidFill>
                </a:ln>
                <a:solidFill>
                  <a:schemeClr val="accent5">
                    <a:lumMod val="75000"/>
                  </a:schemeClr>
                </a:solidFill>
                <a:latin typeface="Amasis MT Pro Black" panose="02040A04050005020304" pitchFamily="18" charset="0"/>
                <a:ea typeface="Tahoma" panose="020B0604030504040204" pitchFamily="34" charset="0"/>
                <a:cs typeface="Tahoma" panose="020B0604030504040204" pitchFamily="34" charset="0"/>
              </a:rPr>
              <a:t>Best wishes </a:t>
            </a:r>
          </a:p>
          <a:p>
            <a:pPr algn="ctr"/>
            <a:r>
              <a:rPr lang="en-US" sz="3600" dirty="0">
                <a:ln>
                  <a:solidFill>
                    <a:schemeClr val="tx1"/>
                  </a:solidFill>
                </a:ln>
                <a:solidFill>
                  <a:schemeClr val="accent5">
                    <a:lumMod val="75000"/>
                  </a:schemeClr>
                </a:solidFill>
                <a:latin typeface="Amasis MT Pro Black" panose="02040A04050005020304" pitchFamily="18" charset="0"/>
                <a:ea typeface="Tahoma" panose="020B0604030504040204" pitchFamily="34" charset="0"/>
                <a:cs typeface="Tahoma" panose="020B0604030504040204" pitchFamily="34" charset="0"/>
              </a:rPr>
              <a:t>for a successful career </a:t>
            </a:r>
          </a:p>
          <a:p>
            <a:pPr algn="ctr"/>
            <a:r>
              <a:rPr lang="en-US" sz="3600" dirty="0">
                <a:ln>
                  <a:solidFill>
                    <a:schemeClr val="tx1"/>
                  </a:solidFill>
                </a:ln>
                <a:solidFill>
                  <a:schemeClr val="accent5">
                    <a:lumMod val="75000"/>
                  </a:schemeClr>
                </a:solidFill>
                <a:latin typeface="Amasis MT Pro Black" panose="02040A04050005020304" pitchFamily="18" charset="0"/>
                <a:ea typeface="Tahoma" panose="020B0604030504040204" pitchFamily="34" charset="0"/>
                <a:cs typeface="Tahoma" panose="020B0604030504040204" pitchFamily="34" charset="0"/>
              </a:rPr>
              <a:t>and an amazing future ! </a:t>
            </a:r>
            <a:endParaRPr lang="en-GB" sz="3600" b="1" cap="none" spc="0" dirty="0">
              <a:ln w="22225">
                <a:solidFill>
                  <a:schemeClr val="accent2"/>
                </a:solidFill>
                <a:prstDash val="solid"/>
              </a:ln>
              <a:solidFill>
                <a:schemeClr val="accent5">
                  <a:lumMod val="75000"/>
                </a:schemeClr>
              </a:solidFill>
              <a:effectLst>
                <a:outerShdw blurRad="50800" dist="50800" dir="5400000" algn="ctr" rotWithShape="0">
                  <a:srgbClr val="00B0F0"/>
                </a:outerShdw>
              </a:effectLst>
            </a:endParaRPr>
          </a:p>
        </p:txBody>
      </p:sp>
      <p:pic>
        <p:nvPicPr>
          <p:cNvPr id="1026" name="Picture 2" descr="Colorful Flower Wallpapers - Wallpaper Cave">
            <a:extLst>
              <a:ext uri="{FF2B5EF4-FFF2-40B4-BE49-F238E27FC236}">
                <a16:creationId xmlns:a16="http://schemas.microsoft.com/office/drawing/2014/main" id="{1693C365-085D-FAF5-DA6D-A1E937AE59D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728" y="110781"/>
            <a:ext cx="2596058" cy="20768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olorful Flower Wallpapers - Wallpaper Cave">
            <a:extLst>
              <a:ext uri="{FF2B5EF4-FFF2-40B4-BE49-F238E27FC236}">
                <a16:creationId xmlns:a16="http://schemas.microsoft.com/office/drawing/2014/main" id="{E0EE6AEE-8675-8BE0-B9C2-43F8506490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3532" y="4636532"/>
            <a:ext cx="2596058" cy="2076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94398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ppt_x"/>
                                          </p:val>
                                        </p:tav>
                                        <p:tav tm="100000">
                                          <p:val>
                                            <p:strVal val="#ppt_x"/>
                                          </p:val>
                                        </p:tav>
                                      </p:tavLst>
                                    </p:anim>
                                    <p:anim calcmode="lin" valueType="num">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750"/>
                            </p:stCondLst>
                            <p:childTnLst>
                              <p:par>
                                <p:cTn id="15" presetID="2" presetClass="entr" presetSubtype="4" fill="hold" nodeType="after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 calcmode="lin" valueType="num">
                                      <p:cBhvr additive="base">
                                        <p:cTn id="17" dur="75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8" dur="75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4" fill="hold" nodeType="after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 calcmode="lin" valueType="num">
                                      <p:cBhvr additive="base">
                                        <p:cTn id="22" dur="75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3" dur="75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3250"/>
                            </p:stCondLst>
                            <p:childTnLst>
                              <p:par>
                                <p:cTn id="25" presetID="2" presetClass="entr" presetSubtype="4" fill="hold" nodeType="after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 calcmode="lin" valueType="num">
                                      <p:cBhvr additive="base">
                                        <p:cTn id="27" dur="75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8" dur="75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par>
                          <p:cTn id="29" fill="hold">
                            <p:stCondLst>
                              <p:cond delay="4000"/>
                            </p:stCondLst>
                            <p:childTnLst>
                              <p:par>
                                <p:cTn id="30" presetID="2" presetClass="entr" presetSubtype="4" fill="hold" nodeType="after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 calcmode="lin" valueType="num">
                                      <p:cBhvr additive="base">
                                        <p:cTn id="32" dur="75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3" dur="75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par>
                          <p:cTn id="34" fill="hold">
                            <p:stCondLst>
                              <p:cond delay="4750"/>
                            </p:stCondLst>
                            <p:childTnLst>
                              <p:par>
                                <p:cTn id="35" presetID="2" presetClass="entr" presetSubtype="4"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1000" fill="hold"/>
                                        <p:tgtEl>
                                          <p:spTgt spid="19"/>
                                        </p:tgtEl>
                                        <p:attrNameLst>
                                          <p:attrName>ppt_x</p:attrName>
                                        </p:attrNameLst>
                                      </p:cBhvr>
                                      <p:tavLst>
                                        <p:tav tm="0">
                                          <p:val>
                                            <p:strVal val="#ppt_x"/>
                                          </p:val>
                                        </p:tav>
                                        <p:tav tm="100000">
                                          <p:val>
                                            <p:strVal val="#ppt_x"/>
                                          </p:val>
                                        </p:tav>
                                      </p:tavLst>
                                    </p:anim>
                                    <p:anim calcmode="lin" valueType="num">
                                      <p:cBhvr additive="base">
                                        <p:cTn id="38"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6DBDD-AB77-40C0-BF54-1EF5124869DA}"/>
              </a:ext>
            </a:extLst>
          </p:cNvPr>
          <p:cNvSpPr>
            <a:spLocks noGrp="1"/>
          </p:cNvSpPr>
          <p:nvPr>
            <p:ph type="title"/>
          </p:nvPr>
        </p:nvSpPr>
        <p:spPr/>
        <p:txBody>
          <a:bodyPr/>
          <a:lstStyle/>
          <a:p>
            <a:r>
              <a:rPr lang="en-US" sz="4400" b="1" dirty="0">
                <a:solidFill>
                  <a:srgbClr val="002060"/>
                </a:solidFill>
                <a:latin typeface="Arial" panose="020B0604020202020204" pitchFamily="34" charset="0"/>
                <a:cs typeface="Arial" panose="020B0604020202020204" pitchFamily="34" charset="0"/>
              </a:rPr>
              <a:t>Can you read this ? </a:t>
            </a:r>
            <a:br>
              <a:rPr lang="en-US" sz="4400" b="1" dirty="0">
                <a:solidFill>
                  <a:srgbClr val="002060"/>
                </a:solidFill>
                <a:latin typeface="Arial" panose="020B0604020202020204" pitchFamily="34" charset="0"/>
                <a:cs typeface="Arial" panose="020B0604020202020204" pitchFamily="34" charset="0"/>
              </a:rPr>
            </a:br>
            <a:endParaRPr lang="en-GB" dirty="0"/>
          </a:p>
        </p:txBody>
      </p:sp>
      <p:sp>
        <p:nvSpPr>
          <p:cNvPr id="3" name="Slide Number Placeholder 2">
            <a:extLst>
              <a:ext uri="{FF2B5EF4-FFF2-40B4-BE49-F238E27FC236}">
                <a16:creationId xmlns:a16="http://schemas.microsoft.com/office/drawing/2014/main" id="{D0F29920-5C0A-2E2B-7F8E-408BDD9243B6}"/>
              </a:ext>
            </a:extLst>
          </p:cNvPr>
          <p:cNvSpPr>
            <a:spLocks noGrp="1"/>
          </p:cNvSpPr>
          <p:nvPr>
            <p:ph type="sldNum" sz="quarter" idx="12"/>
          </p:nvPr>
        </p:nvSpPr>
        <p:spPr/>
        <p:txBody>
          <a:bodyPr/>
          <a:lstStyle/>
          <a:p>
            <a:fld id="{10B37B4D-B1ED-498C-8838-3D6A4F27AD60}" type="slidenum">
              <a:rPr lang="en-GB" smtClean="0"/>
              <a:t>4</a:t>
            </a:fld>
            <a:endParaRPr lang="en-GB"/>
          </a:p>
        </p:txBody>
      </p:sp>
      <p:sp>
        <p:nvSpPr>
          <p:cNvPr id="6" name="Title 1">
            <a:extLst>
              <a:ext uri="{FF2B5EF4-FFF2-40B4-BE49-F238E27FC236}">
                <a16:creationId xmlns:a16="http://schemas.microsoft.com/office/drawing/2014/main" id="{73FFDBFA-2DC8-4475-EE3D-72E7715C02FF}"/>
              </a:ext>
            </a:extLst>
          </p:cNvPr>
          <p:cNvSpPr txBox="1">
            <a:spLocks/>
          </p:cNvSpPr>
          <p:nvPr/>
        </p:nvSpPr>
        <p:spPr>
          <a:xfrm>
            <a:off x="5292752" y="5395912"/>
            <a:ext cx="664455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2060"/>
                </a:solidFill>
                <a:latin typeface="Arial" panose="020B0604020202020204" pitchFamily="34" charset="0"/>
                <a:cs typeface="Arial" panose="020B0604020202020204" pitchFamily="34" charset="0"/>
              </a:rPr>
              <a:t>Can you understand it ? </a:t>
            </a:r>
            <a:br>
              <a:rPr lang="en-US" b="1" dirty="0">
                <a:solidFill>
                  <a:srgbClr val="002060"/>
                </a:solidFill>
                <a:latin typeface="Arial" panose="020B0604020202020204" pitchFamily="34" charset="0"/>
                <a:cs typeface="Arial" panose="020B0604020202020204" pitchFamily="34" charset="0"/>
              </a:rPr>
            </a:br>
            <a:endParaRPr lang="en-GB" dirty="0"/>
          </a:p>
        </p:txBody>
      </p:sp>
      <p:pic>
        <p:nvPicPr>
          <p:cNvPr id="7" name="Picture 6">
            <a:extLst>
              <a:ext uri="{FF2B5EF4-FFF2-40B4-BE49-F238E27FC236}">
                <a16:creationId xmlns:a16="http://schemas.microsoft.com/office/drawing/2014/main" id="{8A2C7E86-D2B9-E2B5-EF61-7F5D08BC8CB2}"/>
              </a:ext>
            </a:extLst>
          </p:cNvPr>
          <p:cNvPicPr>
            <a:picLocks noChangeAspect="1"/>
          </p:cNvPicPr>
          <p:nvPr/>
        </p:nvPicPr>
        <p:blipFill>
          <a:blip r:embed="rId2"/>
          <a:stretch>
            <a:fillRect/>
          </a:stretch>
        </p:blipFill>
        <p:spPr>
          <a:xfrm>
            <a:off x="1482559" y="1336570"/>
            <a:ext cx="9015842" cy="3373215"/>
          </a:xfrm>
          <a:prstGeom prst="rect">
            <a:avLst/>
          </a:prstGeom>
        </p:spPr>
      </p:pic>
    </p:spTree>
    <p:extLst>
      <p:ext uri="{BB962C8B-B14F-4D97-AF65-F5344CB8AC3E}">
        <p14:creationId xmlns:p14="http://schemas.microsoft.com/office/powerpoint/2010/main" val="28513803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55D865D-9998-4B91-9C9A-53C5A77F02FC}"/>
              </a:ext>
            </a:extLst>
          </p:cNvPr>
          <p:cNvSpPr/>
          <p:nvPr/>
        </p:nvSpPr>
        <p:spPr>
          <a:xfrm>
            <a:off x="609599" y="609600"/>
            <a:ext cx="10640179" cy="5638800"/>
          </a:xfrm>
          <a:prstGeom prst="roundRect">
            <a:avLst/>
          </a:prstGeom>
          <a:gradFill flip="none" rotWithShape="1">
            <a:gsLst>
              <a:gs pos="9000">
                <a:srgbClr val="00B0F0">
                  <a:alpha val="29000"/>
                </a:srgbClr>
              </a:gs>
              <a:gs pos="43000">
                <a:schemeClr val="bg1"/>
              </a:gs>
              <a:gs pos="59000">
                <a:srgbClr val="FFCCCC">
                  <a:alpha val="56000"/>
                </a:srgbClr>
              </a:gs>
              <a:gs pos="22000">
                <a:schemeClr val="accent4">
                  <a:lumMod val="60000"/>
                  <a:lumOff val="40000"/>
                  <a:alpha val="54000"/>
                </a:schemeClr>
              </a:gs>
              <a:gs pos="76000">
                <a:srgbClr val="CCCCFF">
                  <a:alpha val="30196"/>
                </a:srgbClr>
              </a:gs>
              <a:gs pos="91000">
                <a:srgbClr val="66FFCC">
                  <a:alpha val="30588"/>
                </a:srgbClr>
              </a:gs>
            </a:gsLst>
            <a:lin ang="108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a:pPr>
            <a:endParaRPr lang="en-GB" sz="2500" dirty="0">
              <a:solidFill>
                <a:schemeClr val="bg1"/>
              </a:solidFill>
              <a:latin typeface="Aharoni" panose="020B0604020202020204" pitchFamily="2" charset="-79"/>
              <a:cs typeface="Aharoni" panose="020B0604020202020204" pitchFamily="2" charset="-79"/>
            </a:endParaRPr>
          </a:p>
        </p:txBody>
      </p:sp>
      <p:sp>
        <p:nvSpPr>
          <p:cNvPr id="4" name="Title 3">
            <a:extLst>
              <a:ext uri="{FF2B5EF4-FFF2-40B4-BE49-F238E27FC236}">
                <a16:creationId xmlns:a16="http://schemas.microsoft.com/office/drawing/2014/main" id="{5157BCD3-BBA8-4803-ACF5-5C4B0BFA6DA4}"/>
              </a:ext>
            </a:extLst>
          </p:cNvPr>
          <p:cNvSpPr>
            <a:spLocks noGrp="1"/>
          </p:cNvSpPr>
          <p:nvPr>
            <p:ph type="title"/>
          </p:nvPr>
        </p:nvSpPr>
        <p:spPr>
          <a:xfrm>
            <a:off x="902489" y="2247158"/>
            <a:ext cx="10680455" cy="1325998"/>
          </a:xfrm>
        </p:spPr>
        <p:txBody>
          <a:bodyPr vert="horz" lIns="91440" tIns="45720" rIns="91440" bIns="45720" rtlCol="0" anchor="b">
            <a:normAutofit fontScale="90000"/>
          </a:bodyPr>
          <a:lstStyle/>
          <a:p>
            <a:pPr>
              <a:lnSpc>
                <a:spcPct val="90000"/>
              </a:lnSpc>
            </a:pPr>
            <a:br>
              <a:rPr lang="en-US" sz="4000" b="1" dirty="0">
                <a:solidFill>
                  <a:schemeClr val="tx1"/>
                </a:solidFill>
              </a:rPr>
            </a:br>
            <a:br>
              <a:rPr lang="en-US" sz="4000" b="1" dirty="0">
                <a:solidFill>
                  <a:schemeClr val="tx1"/>
                </a:solidFill>
              </a:rPr>
            </a:br>
            <a:br>
              <a:rPr lang="en-US" sz="4000" b="1" dirty="0">
                <a:solidFill>
                  <a:schemeClr val="tx1"/>
                </a:solidFill>
              </a:rPr>
            </a:br>
            <a:endParaRPr lang="en-US" sz="4000" b="1" dirty="0">
              <a:solidFill>
                <a:srgbClr val="002060"/>
              </a:solidFill>
            </a:endParaRPr>
          </a:p>
        </p:txBody>
      </p:sp>
      <p:sp>
        <p:nvSpPr>
          <p:cNvPr id="2" name="TextBox 1">
            <a:extLst>
              <a:ext uri="{FF2B5EF4-FFF2-40B4-BE49-F238E27FC236}">
                <a16:creationId xmlns:a16="http://schemas.microsoft.com/office/drawing/2014/main" id="{E320CA4E-28F7-4632-9AC8-DFD532C3839C}"/>
              </a:ext>
            </a:extLst>
          </p:cNvPr>
          <p:cNvSpPr txBox="1"/>
          <p:nvPr/>
        </p:nvSpPr>
        <p:spPr>
          <a:xfrm>
            <a:off x="838200" y="609600"/>
            <a:ext cx="10704468" cy="5940088"/>
          </a:xfrm>
          <a:prstGeom prst="rect">
            <a:avLst/>
          </a:prstGeom>
          <a:noFill/>
        </p:spPr>
        <p:txBody>
          <a:bodyPr wrap="square" rtlCol="0">
            <a:spAutoFit/>
          </a:bodyPr>
          <a:lstStyle/>
          <a:p>
            <a:endParaRPr lang="en-US" sz="3600" b="1" dirty="0">
              <a:solidFill>
                <a:srgbClr val="002060"/>
              </a:solidFill>
              <a:latin typeface="Arial" panose="020B0604020202020204" pitchFamily="34" charset="0"/>
              <a:cs typeface="Arial" panose="020B0604020202020204" pitchFamily="34" charset="0"/>
            </a:endParaRPr>
          </a:p>
          <a:p>
            <a:r>
              <a:rPr lang="en-US" sz="3600" b="1" dirty="0">
                <a:solidFill>
                  <a:srgbClr val="002060"/>
                </a:solidFill>
                <a:latin typeface="Arial" panose="020B0604020202020204" pitchFamily="34" charset="0"/>
                <a:cs typeface="Arial" panose="020B0604020202020204" pitchFamily="34" charset="0"/>
              </a:rPr>
              <a:t>What is Reading </a:t>
            </a:r>
          </a:p>
          <a:p>
            <a:endParaRPr lang="en-US" sz="3600" b="1" dirty="0">
              <a:solidFill>
                <a:srgbClr val="002060"/>
              </a:solidFill>
              <a:latin typeface="Arial" panose="020B0604020202020204" pitchFamily="34" charset="0"/>
              <a:cs typeface="Arial" panose="020B0604020202020204" pitchFamily="34" charset="0"/>
            </a:endParaRP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Making meaning from print</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Identifying alphabets, words and sentences</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Constructing an understanding </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Making meaning to achieve fluency</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Reading in different languages and scripts</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Understanding phonetics and vocabulary</a:t>
            </a:r>
          </a:p>
          <a:p>
            <a:pPr marL="514350" indent="-514350">
              <a:buFont typeface="+mj-lt"/>
              <a:buAutoNum type="arabicPeriod"/>
            </a:pPr>
            <a:endPar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endPar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a:extLst>
              <a:ext uri="{FF2B5EF4-FFF2-40B4-BE49-F238E27FC236}">
                <a16:creationId xmlns:a16="http://schemas.microsoft.com/office/drawing/2014/main" id="{6503ED7D-A5A4-493B-98F1-A4EAD4835235}"/>
              </a:ext>
            </a:extLst>
          </p:cNvPr>
          <p:cNvSpPr>
            <a:spLocks noGrp="1"/>
          </p:cNvSpPr>
          <p:nvPr>
            <p:ph type="sldNum" sz="quarter" idx="12"/>
          </p:nvPr>
        </p:nvSpPr>
        <p:spPr/>
        <p:txBody>
          <a:bodyPr/>
          <a:lstStyle/>
          <a:p>
            <a:fld id="{D3060201-1C40-4B39-813D-5CD9493BAEED}" type="slidenum">
              <a:rPr lang="en-US" smtClean="0"/>
              <a:t>5</a:t>
            </a:fld>
            <a:endParaRPr lang="en-US" dirty="0"/>
          </a:p>
        </p:txBody>
      </p:sp>
    </p:spTree>
    <p:extLst>
      <p:ext uri="{BB962C8B-B14F-4D97-AF65-F5344CB8AC3E}">
        <p14:creationId xmlns:p14="http://schemas.microsoft.com/office/powerpoint/2010/main" val="9089995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000" fill="hold"/>
                                        <p:tgtEl>
                                          <p:spTgt spid="6"/>
                                        </p:tgtEl>
                                        <p:attrNameLst>
                                          <p:attrName>ppt_x</p:attrName>
                                        </p:attrNameLst>
                                      </p:cBhvr>
                                      <p:tavLst>
                                        <p:tav tm="0">
                                          <p:val>
                                            <p:strVal val="#ppt_x"/>
                                          </p:val>
                                        </p:tav>
                                        <p:tav tm="100000">
                                          <p:val>
                                            <p:strVal val="#ppt_x"/>
                                          </p:val>
                                        </p:tav>
                                      </p:tavLst>
                                    </p:anim>
                                    <p:anim calcmode="lin" valueType="num">
                                      <p:cBhvr additive="base">
                                        <p:cTn id="17"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55D865D-9998-4B91-9C9A-53C5A77F02FC}"/>
              </a:ext>
            </a:extLst>
          </p:cNvPr>
          <p:cNvSpPr/>
          <p:nvPr/>
        </p:nvSpPr>
        <p:spPr>
          <a:xfrm>
            <a:off x="609599" y="609600"/>
            <a:ext cx="10640179" cy="5638800"/>
          </a:xfrm>
          <a:prstGeom prst="roundRect">
            <a:avLst/>
          </a:prstGeom>
          <a:gradFill flip="none" rotWithShape="1">
            <a:gsLst>
              <a:gs pos="9000">
                <a:srgbClr val="00B0F0">
                  <a:alpha val="29000"/>
                </a:srgbClr>
              </a:gs>
              <a:gs pos="43000">
                <a:schemeClr val="bg1"/>
              </a:gs>
              <a:gs pos="59000">
                <a:srgbClr val="FFCCCC">
                  <a:alpha val="56000"/>
                </a:srgbClr>
              </a:gs>
              <a:gs pos="22000">
                <a:schemeClr val="accent4">
                  <a:lumMod val="60000"/>
                  <a:lumOff val="40000"/>
                  <a:alpha val="54000"/>
                </a:schemeClr>
              </a:gs>
              <a:gs pos="76000">
                <a:srgbClr val="CCCCFF">
                  <a:alpha val="30196"/>
                </a:srgbClr>
              </a:gs>
              <a:gs pos="91000">
                <a:srgbClr val="66FFCC">
                  <a:alpha val="30588"/>
                </a:srgbClr>
              </a:gs>
            </a:gsLst>
            <a:lin ang="108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a:pPr>
            <a:endParaRPr lang="en-GB" sz="2500" dirty="0">
              <a:solidFill>
                <a:schemeClr val="bg1"/>
              </a:solidFill>
              <a:latin typeface="Aharoni" panose="020B0604020202020204" pitchFamily="2" charset="-79"/>
              <a:cs typeface="Aharoni" panose="020B0604020202020204" pitchFamily="2" charset="-79"/>
            </a:endParaRPr>
          </a:p>
        </p:txBody>
      </p:sp>
      <p:sp>
        <p:nvSpPr>
          <p:cNvPr id="4" name="Title 3">
            <a:extLst>
              <a:ext uri="{FF2B5EF4-FFF2-40B4-BE49-F238E27FC236}">
                <a16:creationId xmlns:a16="http://schemas.microsoft.com/office/drawing/2014/main" id="{5157BCD3-BBA8-4803-ACF5-5C4B0BFA6DA4}"/>
              </a:ext>
            </a:extLst>
          </p:cNvPr>
          <p:cNvSpPr>
            <a:spLocks noGrp="1"/>
          </p:cNvSpPr>
          <p:nvPr>
            <p:ph type="title"/>
          </p:nvPr>
        </p:nvSpPr>
        <p:spPr>
          <a:xfrm>
            <a:off x="902489" y="2247158"/>
            <a:ext cx="10680455" cy="1325998"/>
          </a:xfrm>
        </p:spPr>
        <p:txBody>
          <a:bodyPr vert="horz" lIns="91440" tIns="45720" rIns="91440" bIns="45720" rtlCol="0" anchor="b">
            <a:normAutofit fontScale="90000"/>
          </a:bodyPr>
          <a:lstStyle/>
          <a:p>
            <a:pPr>
              <a:lnSpc>
                <a:spcPct val="90000"/>
              </a:lnSpc>
            </a:pPr>
            <a:br>
              <a:rPr lang="en-US" sz="4000" b="1" dirty="0">
                <a:solidFill>
                  <a:schemeClr val="tx1"/>
                </a:solidFill>
              </a:rPr>
            </a:br>
            <a:br>
              <a:rPr lang="en-US" sz="4000" b="1" dirty="0">
                <a:solidFill>
                  <a:schemeClr val="tx1"/>
                </a:solidFill>
              </a:rPr>
            </a:br>
            <a:br>
              <a:rPr lang="en-US" sz="4000" b="1" dirty="0">
                <a:solidFill>
                  <a:schemeClr val="tx1"/>
                </a:solidFill>
              </a:rPr>
            </a:br>
            <a:endParaRPr lang="en-US" sz="4000" b="1" dirty="0">
              <a:solidFill>
                <a:srgbClr val="002060"/>
              </a:solidFill>
            </a:endParaRPr>
          </a:p>
        </p:txBody>
      </p:sp>
      <p:sp>
        <p:nvSpPr>
          <p:cNvPr id="2" name="TextBox 1">
            <a:extLst>
              <a:ext uri="{FF2B5EF4-FFF2-40B4-BE49-F238E27FC236}">
                <a16:creationId xmlns:a16="http://schemas.microsoft.com/office/drawing/2014/main" id="{E320CA4E-28F7-4632-9AC8-DFD532C3839C}"/>
              </a:ext>
            </a:extLst>
          </p:cNvPr>
          <p:cNvSpPr txBox="1"/>
          <p:nvPr/>
        </p:nvSpPr>
        <p:spPr>
          <a:xfrm>
            <a:off x="838200" y="609600"/>
            <a:ext cx="10704468" cy="5940088"/>
          </a:xfrm>
          <a:prstGeom prst="rect">
            <a:avLst/>
          </a:prstGeom>
          <a:noFill/>
        </p:spPr>
        <p:txBody>
          <a:bodyPr wrap="square" rtlCol="0">
            <a:spAutoFit/>
          </a:bodyPr>
          <a:lstStyle/>
          <a:p>
            <a:endParaRPr lang="en-US" sz="3600" b="1" dirty="0">
              <a:solidFill>
                <a:srgbClr val="002060"/>
              </a:solidFill>
              <a:latin typeface="Arial" panose="020B0604020202020204" pitchFamily="34" charset="0"/>
              <a:cs typeface="Arial" panose="020B0604020202020204" pitchFamily="34" charset="0"/>
            </a:endParaRPr>
          </a:p>
          <a:p>
            <a:r>
              <a:rPr lang="en-US" sz="3600" b="1" dirty="0">
                <a:solidFill>
                  <a:srgbClr val="002060"/>
                </a:solidFill>
                <a:latin typeface="Arial" panose="020B0604020202020204" pitchFamily="34" charset="0"/>
                <a:cs typeface="Arial" panose="020B0604020202020204" pitchFamily="34" charset="0"/>
              </a:rPr>
              <a:t>What do we read  </a:t>
            </a:r>
          </a:p>
          <a:p>
            <a:endParaRPr lang="en-US" sz="3600" b="1" dirty="0">
              <a:solidFill>
                <a:srgbClr val="002060"/>
              </a:solidFill>
              <a:latin typeface="Arial" panose="020B0604020202020204" pitchFamily="34" charset="0"/>
              <a:cs typeface="Arial" panose="020B0604020202020204" pitchFamily="34" charset="0"/>
            </a:endParaRP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Story books, Text books, Novels </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Religious texts </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Newspapers and magazines</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Handouts, pamphlets, posters, leaflets</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Information in electronic formats</a:t>
            </a:r>
          </a:p>
          <a:p>
            <a:pPr marL="514350" indent="-514350">
              <a:buFont typeface="+mj-lt"/>
              <a:buAutoNum type="arabicPeriod"/>
            </a:pPr>
            <a:endPar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endPar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endPar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a:extLst>
              <a:ext uri="{FF2B5EF4-FFF2-40B4-BE49-F238E27FC236}">
                <a16:creationId xmlns:a16="http://schemas.microsoft.com/office/drawing/2014/main" id="{6503ED7D-A5A4-493B-98F1-A4EAD4835235}"/>
              </a:ext>
            </a:extLst>
          </p:cNvPr>
          <p:cNvSpPr>
            <a:spLocks noGrp="1"/>
          </p:cNvSpPr>
          <p:nvPr>
            <p:ph type="sldNum" sz="quarter" idx="12"/>
          </p:nvPr>
        </p:nvSpPr>
        <p:spPr/>
        <p:txBody>
          <a:bodyPr/>
          <a:lstStyle/>
          <a:p>
            <a:fld id="{D3060201-1C40-4B39-813D-5CD9493BAEED}" type="slidenum">
              <a:rPr lang="en-US" smtClean="0"/>
              <a:t>6</a:t>
            </a:fld>
            <a:endParaRPr lang="en-US" dirty="0"/>
          </a:p>
        </p:txBody>
      </p:sp>
      <p:sp>
        <p:nvSpPr>
          <p:cNvPr id="5" name="TextBox 4">
            <a:extLst>
              <a:ext uri="{FF2B5EF4-FFF2-40B4-BE49-F238E27FC236}">
                <a16:creationId xmlns:a16="http://schemas.microsoft.com/office/drawing/2014/main" id="{836513DA-DCD8-717D-6B6E-9C22C50C8E73}"/>
              </a:ext>
            </a:extLst>
          </p:cNvPr>
          <p:cNvSpPr txBox="1"/>
          <p:nvPr/>
        </p:nvSpPr>
        <p:spPr>
          <a:xfrm>
            <a:off x="2505205" y="5448822"/>
            <a:ext cx="6526061" cy="615553"/>
          </a:xfrm>
          <a:prstGeom prst="rect">
            <a:avLst/>
          </a:prstGeom>
          <a:noFill/>
        </p:spPr>
        <p:txBody>
          <a:bodyPr wrap="square" rtlCol="0">
            <a:spAutoFit/>
          </a:bodyPr>
          <a:lstStyle/>
          <a:p>
            <a:pPr algn="ctr"/>
            <a:r>
              <a:rPr lang="en-GB" sz="3400" dirty="0">
                <a:solidFill>
                  <a:srgbClr val="C00000"/>
                </a:solidFill>
              </a:rPr>
              <a:t>Books made into films</a:t>
            </a:r>
          </a:p>
        </p:txBody>
      </p:sp>
    </p:spTree>
    <p:extLst>
      <p:ext uri="{BB962C8B-B14F-4D97-AF65-F5344CB8AC3E}">
        <p14:creationId xmlns:p14="http://schemas.microsoft.com/office/powerpoint/2010/main" val="26517127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000" fill="hold"/>
                                        <p:tgtEl>
                                          <p:spTgt spid="6"/>
                                        </p:tgtEl>
                                        <p:attrNameLst>
                                          <p:attrName>ppt_x</p:attrName>
                                        </p:attrNameLst>
                                      </p:cBhvr>
                                      <p:tavLst>
                                        <p:tav tm="0">
                                          <p:val>
                                            <p:strVal val="#ppt_x"/>
                                          </p:val>
                                        </p:tav>
                                        <p:tav tm="100000">
                                          <p:val>
                                            <p:strVal val="#ppt_x"/>
                                          </p:val>
                                        </p:tav>
                                      </p:tavLst>
                                    </p:anim>
                                    <p:anim calcmode="lin" valueType="num">
                                      <p:cBhvr additive="base">
                                        <p:cTn id="17"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55D865D-9998-4B91-9C9A-53C5A77F02FC}"/>
              </a:ext>
            </a:extLst>
          </p:cNvPr>
          <p:cNvSpPr/>
          <p:nvPr/>
        </p:nvSpPr>
        <p:spPr>
          <a:xfrm>
            <a:off x="609599" y="609600"/>
            <a:ext cx="10640179" cy="5638800"/>
          </a:xfrm>
          <a:prstGeom prst="roundRect">
            <a:avLst/>
          </a:prstGeom>
          <a:gradFill flip="none" rotWithShape="1">
            <a:gsLst>
              <a:gs pos="9000">
                <a:srgbClr val="00B0F0">
                  <a:alpha val="29000"/>
                </a:srgbClr>
              </a:gs>
              <a:gs pos="43000">
                <a:schemeClr val="bg1"/>
              </a:gs>
              <a:gs pos="59000">
                <a:srgbClr val="FFCCCC">
                  <a:alpha val="56000"/>
                </a:srgbClr>
              </a:gs>
              <a:gs pos="22000">
                <a:schemeClr val="accent4">
                  <a:lumMod val="60000"/>
                  <a:lumOff val="40000"/>
                  <a:alpha val="54000"/>
                </a:schemeClr>
              </a:gs>
              <a:gs pos="76000">
                <a:srgbClr val="CCCCFF">
                  <a:alpha val="30196"/>
                </a:srgbClr>
              </a:gs>
              <a:gs pos="91000">
                <a:srgbClr val="66FFCC">
                  <a:alpha val="30588"/>
                </a:srgbClr>
              </a:gs>
            </a:gsLst>
            <a:lin ang="108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a:pPr>
            <a:endParaRPr lang="en-GB" sz="2500" dirty="0">
              <a:solidFill>
                <a:schemeClr val="bg1"/>
              </a:solidFill>
              <a:latin typeface="Aharoni" panose="020B0604020202020204" pitchFamily="2" charset="-79"/>
              <a:cs typeface="Aharoni" panose="020B0604020202020204" pitchFamily="2" charset="-79"/>
            </a:endParaRPr>
          </a:p>
        </p:txBody>
      </p:sp>
      <p:sp>
        <p:nvSpPr>
          <p:cNvPr id="4" name="Title 3">
            <a:extLst>
              <a:ext uri="{FF2B5EF4-FFF2-40B4-BE49-F238E27FC236}">
                <a16:creationId xmlns:a16="http://schemas.microsoft.com/office/drawing/2014/main" id="{5157BCD3-BBA8-4803-ACF5-5C4B0BFA6DA4}"/>
              </a:ext>
            </a:extLst>
          </p:cNvPr>
          <p:cNvSpPr>
            <a:spLocks noGrp="1"/>
          </p:cNvSpPr>
          <p:nvPr>
            <p:ph type="title"/>
          </p:nvPr>
        </p:nvSpPr>
        <p:spPr>
          <a:xfrm>
            <a:off x="902489" y="2247158"/>
            <a:ext cx="10680455" cy="1325998"/>
          </a:xfrm>
        </p:spPr>
        <p:txBody>
          <a:bodyPr vert="horz" lIns="91440" tIns="45720" rIns="91440" bIns="45720" rtlCol="0" anchor="b">
            <a:normAutofit fontScale="90000"/>
          </a:bodyPr>
          <a:lstStyle/>
          <a:p>
            <a:pPr>
              <a:lnSpc>
                <a:spcPct val="90000"/>
              </a:lnSpc>
            </a:pPr>
            <a:br>
              <a:rPr lang="en-US" sz="4000" b="1" dirty="0">
                <a:solidFill>
                  <a:schemeClr val="tx1"/>
                </a:solidFill>
              </a:rPr>
            </a:br>
            <a:br>
              <a:rPr lang="en-US" sz="4000" b="1" dirty="0">
                <a:solidFill>
                  <a:schemeClr val="tx1"/>
                </a:solidFill>
              </a:rPr>
            </a:br>
            <a:br>
              <a:rPr lang="en-US" sz="4000" b="1" dirty="0">
                <a:solidFill>
                  <a:schemeClr val="tx1"/>
                </a:solidFill>
              </a:rPr>
            </a:br>
            <a:endParaRPr lang="en-US" sz="4000" b="1" dirty="0">
              <a:solidFill>
                <a:srgbClr val="002060"/>
              </a:solidFill>
            </a:endParaRPr>
          </a:p>
        </p:txBody>
      </p:sp>
      <p:sp>
        <p:nvSpPr>
          <p:cNvPr id="2" name="TextBox 1">
            <a:extLst>
              <a:ext uri="{FF2B5EF4-FFF2-40B4-BE49-F238E27FC236}">
                <a16:creationId xmlns:a16="http://schemas.microsoft.com/office/drawing/2014/main" id="{E320CA4E-28F7-4632-9AC8-DFD532C3839C}"/>
              </a:ext>
            </a:extLst>
          </p:cNvPr>
          <p:cNvSpPr txBox="1"/>
          <p:nvPr/>
        </p:nvSpPr>
        <p:spPr>
          <a:xfrm>
            <a:off x="838200" y="609600"/>
            <a:ext cx="10704468" cy="5632311"/>
          </a:xfrm>
          <a:prstGeom prst="rect">
            <a:avLst/>
          </a:prstGeom>
          <a:noFill/>
        </p:spPr>
        <p:txBody>
          <a:bodyPr wrap="square" rtlCol="0">
            <a:spAutoFit/>
          </a:bodyPr>
          <a:lstStyle/>
          <a:p>
            <a:endParaRPr lang="en-US" sz="3600" b="1" dirty="0">
              <a:solidFill>
                <a:srgbClr val="002060"/>
              </a:solidFill>
              <a:latin typeface="Arial" panose="020B0604020202020204" pitchFamily="34" charset="0"/>
              <a:cs typeface="Arial" panose="020B0604020202020204" pitchFamily="34" charset="0"/>
            </a:endParaRPr>
          </a:p>
          <a:p>
            <a:r>
              <a:rPr lang="en-US" sz="3600" b="1" dirty="0">
                <a:solidFill>
                  <a:srgbClr val="002060"/>
                </a:solidFill>
                <a:latin typeface="Arial" panose="020B0604020202020204" pitchFamily="34" charset="0"/>
                <a:cs typeface="Arial" panose="020B0604020202020204" pitchFamily="34" charset="0"/>
              </a:rPr>
              <a:t>Advantages of reading</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Mastery over the language, quote well</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Gain knowledge ; increase confidence</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Improve communication skills </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Improve memory, focus and concentration</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Reduce stress; mental well-being; better sleep</a:t>
            </a:r>
          </a:p>
          <a:p>
            <a:pPr marL="514350" indent="-514350">
              <a:buFont typeface="+mj-lt"/>
              <a:buAutoNum type="arabicPeriod"/>
            </a:pPr>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Reading as a hobby on your CV</a:t>
            </a:r>
          </a:p>
          <a:p>
            <a:endParaRPr lang="en-GB" sz="12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r>
              <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GB" sz="3800" dirty="0">
                <a:solidFill>
                  <a:srgbClr val="C00000"/>
                </a:solidFill>
                <a:latin typeface="Tahoma" panose="020B0604030504040204" pitchFamily="34" charset="0"/>
                <a:ea typeface="Tahoma" panose="020B0604030504040204" pitchFamily="34" charset="0"/>
                <a:cs typeface="Tahoma" panose="020B0604030504040204" pitchFamily="34" charset="0"/>
              </a:rPr>
              <a:t>Read well, write well, speak well</a:t>
            </a:r>
          </a:p>
          <a:p>
            <a:endPar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a:extLst>
              <a:ext uri="{FF2B5EF4-FFF2-40B4-BE49-F238E27FC236}">
                <a16:creationId xmlns:a16="http://schemas.microsoft.com/office/drawing/2014/main" id="{6503ED7D-A5A4-493B-98F1-A4EAD4835235}"/>
              </a:ext>
            </a:extLst>
          </p:cNvPr>
          <p:cNvSpPr>
            <a:spLocks noGrp="1"/>
          </p:cNvSpPr>
          <p:nvPr>
            <p:ph type="sldNum" sz="quarter" idx="12"/>
          </p:nvPr>
        </p:nvSpPr>
        <p:spPr/>
        <p:txBody>
          <a:bodyPr/>
          <a:lstStyle/>
          <a:p>
            <a:fld id="{D3060201-1C40-4B39-813D-5CD9493BAEED}" type="slidenum">
              <a:rPr lang="en-US" smtClean="0"/>
              <a:t>7</a:t>
            </a:fld>
            <a:endParaRPr lang="en-US" dirty="0"/>
          </a:p>
        </p:txBody>
      </p:sp>
    </p:spTree>
    <p:extLst>
      <p:ext uri="{BB962C8B-B14F-4D97-AF65-F5344CB8AC3E}">
        <p14:creationId xmlns:p14="http://schemas.microsoft.com/office/powerpoint/2010/main" val="17160020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000" fill="hold"/>
                                        <p:tgtEl>
                                          <p:spTgt spid="6"/>
                                        </p:tgtEl>
                                        <p:attrNameLst>
                                          <p:attrName>ppt_x</p:attrName>
                                        </p:attrNameLst>
                                      </p:cBhvr>
                                      <p:tavLst>
                                        <p:tav tm="0">
                                          <p:val>
                                            <p:strVal val="#ppt_x"/>
                                          </p:val>
                                        </p:tav>
                                        <p:tav tm="100000">
                                          <p:val>
                                            <p:strVal val="#ppt_x"/>
                                          </p:val>
                                        </p:tav>
                                      </p:tavLst>
                                    </p:anim>
                                    <p:anim calcmode="lin" valueType="num">
                                      <p:cBhvr additive="base">
                                        <p:cTn id="17"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5BB3D3-5832-C08D-1B8A-0CB27C9E79F5}"/>
              </a:ext>
            </a:extLst>
          </p:cNvPr>
          <p:cNvPicPr>
            <a:picLocks noChangeAspect="1"/>
          </p:cNvPicPr>
          <p:nvPr/>
        </p:nvPicPr>
        <p:blipFill>
          <a:blip r:embed="rId2"/>
          <a:stretch>
            <a:fillRect/>
          </a:stretch>
        </p:blipFill>
        <p:spPr>
          <a:xfrm>
            <a:off x="978984" y="2292008"/>
            <a:ext cx="8630700" cy="4071439"/>
          </a:xfrm>
          <a:prstGeom prst="rect">
            <a:avLst/>
          </a:prstGeom>
        </p:spPr>
      </p:pic>
      <p:cxnSp>
        <p:nvCxnSpPr>
          <p:cNvPr id="7" name="Straight Arrow Connector 6">
            <a:extLst>
              <a:ext uri="{FF2B5EF4-FFF2-40B4-BE49-F238E27FC236}">
                <a16:creationId xmlns:a16="http://schemas.microsoft.com/office/drawing/2014/main" id="{92A4E61E-063E-4947-B92A-D0958857A351}"/>
              </a:ext>
            </a:extLst>
          </p:cNvPr>
          <p:cNvCxnSpPr>
            <a:cxnSpLocks/>
          </p:cNvCxnSpPr>
          <p:nvPr/>
        </p:nvCxnSpPr>
        <p:spPr>
          <a:xfrm>
            <a:off x="1482209" y="1434156"/>
            <a:ext cx="22870" cy="81225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4DDA54E-F59F-3BDD-9D42-82BEA4D6C740}"/>
              </a:ext>
            </a:extLst>
          </p:cNvPr>
          <p:cNvCxnSpPr>
            <a:cxnSpLocks/>
          </p:cNvCxnSpPr>
          <p:nvPr/>
        </p:nvCxnSpPr>
        <p:spPr>
          <a:xfrm>
            <a:off x="7699201" y="1340285"/>
            <a:ext cx="0" cy="951723"/>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82818CD-7D87-3ACE-1D33-BD673A7E6D49}"/>
              </a:ext>
            </a:extLst>
          </p:cNvPr>
          <p:cNvCxnSpPr>
            <a:cxnSpLocks/>
          </p:cNvCxnSpPr>
          <p:nvPr/>
        </p:nvCxnSpPr>
        <p:spPr>
          <a:xfrm>
            <a:off x="8925972" y="1246273"/>
            <a:ext cx="0" cy="93425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BC1BE96-F257-853D-9CB1-98F8BF987122}"/>
              </a:ext>
            </a:extLst>
          </p:cNvPr>
          <p:cNvSpPr txBox="1"/>
          <p:nvPr/>
        </p:nvSpPr>
        <p:spPr>
          <a:xfrm>
            <a:off x="814087" y="1066650"/>
            <a:ext cx="1964632" cy="369332"/>
          </a:xfrm>
          <a:prstGeom prst="rect">
            <a:avLst/>
          </a:prstGeom>
          <a:noFill/>
        </p:spPr>
        <p:txBody>
          <a:bodyPr wrap="square" rtlCol="0">
            <a:spAutoFit/>
          </a:bodyPr>
          <a:lstStyle/>
          <a:p>
            <a:r>
              <a:rPr lang="en-GB" dirty="0"/>
              <a:t>Table of Contents </a:t>
            </a:r>
          </a:p>
        </p:txBody>
      </p:sp>
      <p:sp>
        <p:nvSpPr>
          <p:cNvPr id="15" name="TextBox 14">
            <a:extLst>
              <a:ext uri="{FF2B5EF4-FFF2-40B4-BE49-F238E27FC236}">
                <a16:creationId xmlns:a16="http://schemas.microsoft.com/office/drawing/2014/main" id="{EB98C04C-9D5E-4913-A18C-0D054F1BFD3F}"/>
              </a:ext>
            </a:extLst>
          </p:cNvPr>
          <p:cNvSpPr txBox="1"/>
          <p:nvPr/>
        </p:nvSpPr>
        <p:spPr>
          <a:xfrm>
            <a:off x="7075120" y="861472"/>
            <a:ext cx="1536659" cy="369332"/>
          </a:xfrm>
          <a:prstGeom prst="rect">
            <a:avLst/>
          </a:prstGeom>
          <a:noFill/>
        </p:spPr>
        <p:txBody>
          <a:bodyPr wrap="square" rtlCol="0">
            <a:spAutoFit/>
          </a:bodyPr>
          <a:lstStyle/>
          <a:p>
            <a:r>
              <a:rPr lang="en-GB" dirty="0"/>
              <a:t>Zoom in/Out</a:t>
            </a:r>
          </a:p>
        </p:txBody>
      </p:sp>
      <p:sp>
        <p:nvSpPr>
          <p:cNvPr id="16" name="TextBox 15">
            <a:extLst>
              <a:ext uri="{FF2B5EF4-FFF2-40B4-BE49-F238E27FC236}">
                <a16:creationId xmlns:a16="http://schemas.microsoft.com/office/drawing/2014/main" id="{6DF18103-35D8-1E6A-D8DF-7A0EDBE2F2E1}"/>
              </a:ext>
            </a:extLst>
          </p:cNvPr>
          <p:cNvSpPr txBox="1"/>
          <p:nvPr/>
        </p:nvSpPr>
        <p:spPr>
          <a:xfrm>
            <a:off x="8611779" y="820930"/>
            <a:ext cx="2245290" cy="369332"/>
          </a:xfrm>
          <a:prstGeom prst="rect">
            <a:avLst/>
          </a:prstGeom>
          <a:noFill/>
        </p:spPr>
        <p:txBody>
          <a:bodyPr wrap="square" rtlCol="0">
            <a:spAutoFit/>
          </a:bodyPr>
          <a:lstStyle/>
          <a:p>
            <a:r>
              <a:rPr lang="en-GB" dirty="0"/>
              <a:t>Background colours</a:t>
            </a:r>
          </a:p>
        </p:txBody>
      </p:sp>
      <p:pic>
        <p:nvPicPr>
          <p:cNvPr id="18" name="Picture 17">
            <a:extLst>
              <a:ext uri="{FF2B5EF4-FFF2-40B4-BE49-F238E27FC236}">
                <a16:creationId xmlns:a16="http://schemas.microsoft.com/office/drawing/2014/main" id="{D4655552-77FC-FF90-C890-F93A946ACE69}"/>
              </a:ext>
            </a:extLst>
          </p:cNvPr>
          <p:cNvPicPr>
            <a:picLocks noChangeAspect="1"/>
          </p:cNvPicPr>
          <p:nvPr/>
        </p:nvPicPr>
        <p:blipFill>
          <a:blip r:embed="rId3"/>
          <a:stretch>
            <a:fillRect/>
          </a:stretch>
        </p:blipFill>
        <p:spPr>
          <a:xfrm>
            <a:off x="9779963" y="2268407"/>
            <a:ext cx="2006703" cy="1416123"/>
          </a:xfrm>
          <a:prstGeom prst="rect">
            <a:avLst/>
          </a:prstGeom>
        </p:spPr>
      </p:pic>
      <p:cxnSp>
        <p:nvCxnSpPr>
          <p:cNvPr id="22" name="Straight Arrow Connector 21">
            <a:extLst>
              <a:ext uri="{FF2B5EF4-FFF2-40B4-BE49-F238E27FC236}">
                <a16:creationId xmlns:a16="http://schemas.microsoft.com/office/drawing/2014/main" id="{5665E8A6-E435-D588-0DB0-0D34FC4B0CEC}"/>
              </a:ext>
            </a:extLst>
          </p:cNvPr>
          <p:cNvCxnSpPr>
            <a:cxnSpLocks/>
          </p:cNvCxnSpPr>
          <p:nvPr/>
        </p:nvCxnSpPr>
        <p:spPr>
          <a:xfrm flipH="1">
            <a:off x="9240166" y="1434156"/>
            <a:ext cx="1269171" cy="78888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111124A-E0C5-B020-0865-ECB4187D13BB}"/>
              </a:ext>
            </a:extLst>
          </p:cNvPr>
          <p:cNvCxnSpPr>
            <a:cxnSpLocks/>
          </p:cNvCxnSpPr>
          <p:nvPr/>
        </p:nvCxnSpPr>
        <p:spPr>
          <a:xfrm flipH="1">
            <a:off x="1190886" y="1714317"/>
            <a:ext cx="1662008" cy="142971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4548171-1105-B766-81ED-D3DC7A74406E}"/>
              </a:ext>
            </a:extLst>
          </p:cNvPr>
          <p:cNvSpPr txBox="1"/>
          <p:nvPr/>
        </p:nvSpPr>
        <p:spPr>
          <a:xfrm>
            <a:off x="3023173" y="1172646"/>
            <a:ext cx="1466589" cy="646331"/>
          </a:xfrm>
          <a:prstGeom prst="rect">
            <a:avLst/>
          </a:prstGeom>
          <a:noFill/>
        </p:spPr>
        <p:txBody>
          <a:bodyPr wrap="square" rtlCol="0">
            <a:spAutoFit/>
          </a:bodyPr>
          <a:lstStyle/>
          <a:p>
            <a:r>
              <a:rPr lang="en-GB" dirty="0"/>
              <a:t>Search within the book</a:t>
            </a:r>
          </a:p>
        </p:txBody>
      </p:sp>
      <p:sp>
        <p:nvSpPr>
          <p:cNvPr id="28" name="TextBox 27">
            <a:extLst>
              <a:ext uri="{FF2B5EF4-FFF2-40B4-BE49-F238E27FC236}">
                <a16:creationId xmlns:a16="http://schemas.microsoft.com/office/drawing/2014/main" id="{FD28E91D-F801-CB66-A34E-AB081899F64B}"/>
              </a:ext>
            </a:extLst>
          </p:cNvPr>
          <p:cNvSpPr txBox="1"/>
          <p:nvPr/>
        </p:nvSpPr>
        <p:spPr>
          <a:xfrm>
            <a:off x="4489762" y="1505432"/>
            <a:ext cx="1466589" cy="369332"/>
          </a:xfrm>
          <a:prstGeom prst="rect">
            <a:avLst/>
          </a:prstGeom>
          <a:noFill/>
        </p:spPr>
        <p:txBody>
          <a:bodyPr wrap="square" rtlCol="0">
            <a:spAutoFit/>
          </a:bodyPr>
          <a:lstStyle/>
          <a:p>
            <a:r>
              <a:rPr lang="en-GB" dirty="0"/>
              <a:t>Dictionary</a:t>
            </a:r>
          </a:p>
        </p:txBody>
      </p:sp>
      <p:sp>
        <p:nvSpPr>
          <p:cNvPr id="4" name="TextBox 3">
            <a:extLst>
              <a:ext uri="{FF2B5EF4-FFF2-40B4-BE49-F238E27FC236}">
                <a16:creationId xmlns:a16="http://schemas.microsoft.com/office/drawing/2014/main" id="{73440E2C-D516-CECA-78B6-2E4D40870568}"/>
              </a:ext>
            </a:extLst>
          </p:cNvPr>
          <p:cNvSpPr txBox="1"/>
          <p:nvPr/>
        </p:nvSpPr>
        <p:spPr>
          <a:xfrm>
            <a:off x="540361" y="236566"/>
            <a:ext cx="8071418" cy="646331"/>
          </a:xfrm>
          <a:prstGeom prst="rect">
            <a:avLst/>
          </a:prstGeom>
          <a:noFill/>
        </p:spPr>
        <p:txBody>
          <a:bodyPr wrap="square">
            <a:spAutoFit/>
          </a:bodyPr>
          <a:lstStyle/>
          <a:p>
            <a:r>
              <a:rPr lang="en-US" sz="3600" b="1" dirty="0">
                <a:solidFill>
                  <a:srgbClr val="002060"/>
                </a:solidFill>
                <a:latin typeface="Arial" panose="020B0604020202020204" pitchFamily="34" charset="0"/>
                <a:cs typeface="Arial" panose="020B0604020202020204" pitchFamily="34" charset="0"/>
              </a:rPr>
              <a:t>Various elements of an e-book</a:t>
            </a:r>
          </a:p>
        </p:txBody>
      </p:sp>
      <p:pic>
        <p:nvPicPr>
          <p:cNvPr id="2" name="Picture 1">
            <a:extLst>
              <a:ext uri="{FF2B5EF4-FFF2-40B4-BE49-F238E27FC236}">
                <a16:creationId xmlns:a16="http://schemas.microsoft.com/office/drawing/2014/main" id="{968B2353-6842-BAD8-0E9A-3B6613D80F30}"/>
              </a:ext>
            </a:extLst>
          </p:cNvPr>
          <p:cNvPicPr>
            <a:picLocks noChangeAspect="1"/>
          </p:cNvPicPr>
          <p:nvPr/>
        </p:nvPicPr>
        <p:blipFill>
          <a:blip r:embed="rId4"/>
          <a:stretch>
            <a:fillRect/>
          </a:stretch>
        </p:blipFill>
        <p:spPr>
          <a:xfrm>
            <a:off x="10118912" y="4087642"/>
            <a:ext cx="1328803" cy="819429"/>
          </a:xfrm>
          <a:prstGeom prst="rect">
            <a:avLst/>
          </a:prstGeom>
        </p:spPr>
      </p:pic>
    </p:spTree>
    <p:extLst>
      <p:ext uri="{BB962C8B-B14F-4D97-AF65-F5344CB8AC3E}">
        <p14:creationId xmlns:p14="http://schemas.microsoft.com/office/powerpoint/2010/main" val="695463392"/>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55D865D-9998-4B91-9C9A-53C5A77F02FC}"/>
              </a:ext>
            </a:extLst>
          </p:cNvPr>
          <p:cNvSpPr/>
          <p:nvPr/>
        </p:nvSpPr>
        <p:spPr>
          <a:xfrm>
            <a:off x="609599" y="609600"/>
            <a:ext cx="10640179" cy="5638800"/>
          </a:xfrm>
          <a:prstGeom prst="roundRect">
            <a:avLst/>
          </a:prstGeom>
          <a:gradFill flip="none" rotWithShape="1">
            <a:gsLst>
              <a:gs pos="9000">
                <a:srgbClr val="00B0F0">
                  <a:alpha val="29000"/>
                </a:srgbClr>
              </a:gs>
              <a:gs pos="43000">
                <a:schemeClr val="bg1"/>
              </a:gs>
              <a:gs pos="59000">
                <a:srgbClr val="FFCCCC">
                  <a:alpha val="56000"/>
                </a:srgbClr>
              </a:gs>
              <a:gs pos="22000">
                <a:schemeClr val="accent4">
                  <a:lumMod val="60000"/>
                  <a:lumOff val="40000"/>
                  <a:alpha val="54000"/>
                </a:schemeClr>
              </a:gs>
              <a:gs pos="76000">
                <a:srgbClr val="CCCCFF">
                  <a:alpha val="30196"/>
                </a:srgbClr>
              </a:gs>
              <a:gs pos="91000">
                <a:srgbClr val="66FFCC">
                  <a:alpha val="30588"/>
                </a:srgbClr>
              </a:gs>
            </a:gsLst>
            <a:lin ang="108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a:pPr>
            <a:endParaRPr lang="en-GB" sz="2500" dirty="0">
              <a:solidFill>
                <a:schemeClr val="bg1"/>
              </a:solidFill>
              <a:latin typeface="Aharoni" panose="020B0604020202020204" pitchFamily="2" charset="-79"/>
              <a:cs typeface="Aharoni" panose="020B0604020202020204" pitchFamily="2" charset="-79"/>
            </a:endParaRPr>
          </a:p>
        </p:txBody>
      </p:sp>
      <p:sp>
        <p:nvSpPr>
          <p:cNvPr id="4" name="Title 3">
            <a:extLst>
              <a:ext uri="{FF2B5EF4-FFF2-40B4-BE49-F238E27FC236}">
                <a16:creationId xmlns:a16="http://schemas.microsoft.com/office/drawing/2014/main" id="{5157BCD3-BBA8-4803-ACF5-5C4B0BFA6DA4}"/>
              </a:ext>
            </a:extLst>
          </p:cNvPr>
          <p:cNvSpPr>
            <a:spLocks noGrp="1"/>
          </p:cNvSpPr>
          <p:nvPr>
            <p:ph type="title"/>
          </p:nvPr>
        </p:nvSpPr>
        <p:spPr>
          <a:xfrm>
            <a:off x="902489" y="2247158"/>
            <a:ext cx="10680455" cy="1325998"/>
          </a:xfrm>
        </p:spPr>
        <p:txBody>
          <a:bodyPr vert="horz" lIns="91440" tIns="45720" rIns="91440" bIns="45720" rtlCol="0" anchor="b">
            <a:normAutofit fontScale="90000"/>
          </a:bodyPr>
          <a:lstStyle/>
          <a:p>
            <a:pPr>
              <a:lnSpc>
                <a:spcPct val="90000"/>
              </a:lnSpc>
            </a:pPr>
            <a:br>
              <a:rPr lang="en-US" sz="4000" b="1" dirty="0">
                <a:solidFill>
                  <a:schemeClr val="tx1"/>
                </a:solidFill>
              </a:rPr>
            </a:br>
            <a:br>
              <a:rPr lang="en-US" sz="4000" b="1" dirty="0">
                <a:solidFill>
                  <a:schemeClr val="tx1"/>
                </a:solidFill>
              </a:rPr>
            </a:br>
            <a:br>
              <a:rPr lang="en-US" sz="4000" b="1" dirty="0">
                <a:solidFill>
                  <a:schemeClr val="tx1"/>
                </a:solidFill>
              </a:rPr>
            </a:br>
            <a:endParaRPr lang="en-US" sz="4000" b="1" dirty="0">
              <a:solidFill>
                <a:srgbClr val="002060"/>
              </a:solidFill>
            </a:endParaRPr>
          </a:p>
        </p:txBody>
      </p:sp>
      <p:sp>
        <p:nvSpPr>
          <p:cNvPr id="2" name="TextBox 1">
            <a:extLst>
              <a:ext uri="{FF2B5EF4-FFF2-40B4-BE49-F238E27FC236}">
                <a16:creationId xmlns:a16="http://schemas.microsoft.com/office/drawing/2014/main" id="{E320CA4E-28F7-4632-9AC8-DFD532C3839C}"/>
              </a:ext>
            </a:extLst>
          </p:cNvPr>
          <p:cNvSpPr txBox="1"/>
          <p:nvPr/>
        </p:nvSpPr>
        <p:spPr>
          <a:xfrm>
            <a:off x="1067107" y="697283"/>
            <a:ext cx="10057785" cy="4862870"/>
          </a:xfrm>
          <a:prstGeom prst="rect">
            <a:avLst/>
          </a:prstGeom>
          <a:noFill/>
        </p:spPr>
        <p:txBody>
          <a:bodyPr wrap="square" rtlCol="0">
            <a:spAutoFit/>
          </a:bodyPr>
          <a:lstStyle/>
          <a:p>
            <a:endParaRPr lang="en-US" sz="3600" b="1" dirty="0">
              <a:solidFill>
                <a:srgbClr val="002060"/>
              </a:solidFill>
              <a:latin typeface="Arial" panose="020B0604020202020204" pitchFamily="34" charset="0"/>
              <a:cs typeface="Arial" panose="020B0604020202020204" pitchFamily="34" charset="0"/>
            </a:endParaRPr>
          </a:p>
          <a:p>
            <a:r>
              <a:rPr lang="en-GB" sz="3600" b="1" dirty="0">
                <a:solidFill>
                  <a:srgbClr val="002060"/>
                </a:solidFill>
                <a:latin typeface="Arial" panose="020B0604020202020204" pitchFamily="34" charset="0"/>
                <a:cs typeface="Arial" panose="020B0604020202020204" pitchFamily="34" charset="0"/>
              </a:rPr>
              <a:t>Why should you read effectively?</a:t>
            </a:r>
            <a:endParaRPr lang="en-US" sz="3600" b="1" dirty="0">
              <a:solidFill>
                <a:srgbClr val="002060"/>
              </a:solidFill>
              <a:latin typeface="Arial" panose="020B0604020202020204" pitchFamily="34" charset="0"/>
              <a:cs typeface="Arial" panose="020B0604020202020204" pitchFamily="34" charset="0"/>
            </a:endParaRPr>
          </a:p>
          <a:p>
            <a:pPr marL="514350" indent="-514350" fontAlgn="base">
              <a:buFont typeface="+mj-lt"/>
              <a:buAutoNum type="arabicPeriod"/>
            </a:pPr>
            <a:r>
              <a:rPr lang="en-US" sz="3400" dirty="0">
                <a:solidFill>
                  <a:srgbClr val="002060"/>
                </a:solidFill>
                <a:latin typeface="Tahoma" panose="020B0604030504040204" pitchFamily="34" charset="0"/>
                <a:ea typeface="Tahoma" panose="020B0604030504040204" pitchFamily="34" charset="0"/>
                <a:cs typeface="Tahoma" panose="020B0604030504040204" pitchFamily="34" charset="0"/>
              </a:rPr>
              <a:t>Awareness of the main resources in your subject ​</a:t>
            </a:r>
          </a:p>
          <a:p>
            <a:pPr marL="514350" indent="-514350" fontAlgn="base">
              <a:buFont typeface="+mj-lt"/>
              <a:buAutoNum type="arabicPeriod"/>
            </a:pPr>
            <a:r>
              <a:rPr lang="en-US" sz="3400" dirty="0">
                <a:solidFill>
                  <a:srgbClr val="002060"/>
                </a:solidFill>
                <a:latin typeface="Tahoma" panose="020B0604030504040204" pitchFamily="34" charset="0"/>
                <a:ea typeface="Tahoma" panose="020B0604030504040204" pitchFamily="34" charset="0"/>
                <a:cs typeface="Tahoma" panose="020B0604030504040204" pitchFamily="34" charset="0"/>
              </a:rPr>
              <a:t>To indicate to your tutor, your knowledge and understanding  of the  relevant resources ​</a:t>
            </a:r>
          </a:p>
          <a:p>
            <a:pPr marL="514350" indent="-514350" fontAlgn="base">
              <a:buFont typeface="+mj-lt"/>
              <a:buAutoNum type="arabicPeriod"/>
            </a:pPr>
            <a:r>
              <a:rPr lang="en-US" sz="3400" dirty="0">
                <a:solidFill>
                  <a:srgbClr val="002060"/>
                </a:solidFill>
                <a:latin typeface="Tahoma" panose="020B0604030504040204" pitchFamily="34" charset="0"/>
                <a:ea typeface="Tahoma" panose="020B0604030504040204" pitchFamily="34" charset="0"/>
                <a:cs typeface="Tahoma" panose="020B0604030504040204" pitchFamily="34" charset="0"/>
              </a:rPr>
              <a:t>To manage your time​ well</a:t>
            </a:r>
          </a:p>
          <a:p>
            <a:pPr marL="514350" indent="-514350" fontAlgn="base">
              <a:buFont typeface="+mj-lt"/>
              <a:buAutoNum type="arabicPeriod"/>
            </a:pPr>
            <a:r>
              <a:rPr lang="en-US" sz="3400" dirty="0">
                <a:solidFill>
                  <a:srgbClr val="002060"/>
                </a:solidFill>
                <a:latin typeface="Tahoma" panose="020B0604030504040204" pitchFamily="34" charset="0"/>
                <a:ea typeface="Tahoma" panose="020B0604030504040204" pitchFamily="34" charset="0"/>
                <a:cs typeface="Tahoma" panose="020B0604030504040204" pitchFamily="34" charset="0"/>
              </a:rPr>
              <a:t>To enable you to use the resources appropriately in your writing </a:t>
            </a:r>
            <a:endParaRPr lang="en-GB" sz="34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a:extLst>
              <a:ext uri="{FF2B5EF4-FFF2-40B4-BE49-F238E27FC236}">
                <a16:creationId xmlns:a16="http://schemas.microsoft.com/office/drawing/2014/main" id="{6503ED7D-A5A4-493B-98F1-A4EAD4835235}"/>
              </a:ext>
            </a:extLst>
          </p:cNvPr>
          <p:cNvSpPr>
            <a:spLocks noGrp="1"/>
          </p:cNvSpPr>
          <p:nvPr>
            <p:ph type="sldNum" sz="quarter" idx="12"/>
          </p:nvPr>
        </p:nvSpPr>
        <p:spPr/>
        <p:txBody>
          <a:bodyPr/>
          <a:lstStyle/>
          <a:p>
            <a:fld id="{D3060201-1C40-4B39-813D-5CD9493BAEED}" type="slidenum">
              <a:rPr lang="en-US" smtClean="0"/>
              <a:t>9</a:t>
            </a:fld>
            <a:endParaRPr lang="en-US" dirty="0"/>
          </a:p>
        </p:txBody>
      </p:sp>
    </p:spTree>
    <p:extLst>
      <p:ext uri="{BB962C8B-B14F-4D97-AF65-F5344CB8AC3E}">
        <p14:creationId xmlns:p14="http://schemas.microsoft.com/office/powerpoint/2010/main" val="7492246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000" fill="hold"/>
                                        <p:tgtEl>
                                          <p:spTgt spid="6"/>
                                        </p:tgtEl>
                                        <p:attrNameLst>
                                          <p:attrName>ppt_x</p:attrName>
                                        </p:attrNameLst>
                                      </p:cBhvr>
                                      <p:tavLst>
                                        <p:tav tm="0">
                                          <p:val>
                                            <p:strVal val="#ppt_x"/>
                                          </p:val>
                                        </p:tav>
                                        <p:tav tm="100000">
                                          <p:val>
                                            <p:strVal val="#ppt_x"/>
                                          </p:val>
                                        </p:tav>
                                      </p:tavLst>
                                    </p:anim>
                                    <p:anim calcmode="lin" valueType="num">
                                      <p:cBhvr additive="base">
                                        <p:cTn id="17"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2" grpId="0"/>
    </p:bldLst>
  </p:timing>
</p:sld>
</file>

<file path=ppt/theme/theme1.xml><?xml version="1.0" encoding="utf-8"?>
<a:theme xmlns:a="http://schemas.openxmlformats.org/drawingml/2006/main" name="Theme4">
  <a:themeElements>
    <a:clrScheme name="UoL Design Master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UoL Design Master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UoL Design Master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UoL Design Master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UoL Design Master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UoL Design Master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UoL Design Master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UoL Design Master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UoL Design Master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UoL Design Master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UoL Design Master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UoL Design Master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UoL Design Master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UoL Design Master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ocked Image Tit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L Powerpoint Template 2019" id="{18011F2F-D820-AE42-9ACB-CE99D7DC171F}" vid="{1D575800-D2EC-484E-8AAB-0FE4742DDAB8}"/>
    </a:ext>
  </a:extLst>
</a:theme>
</file>

<file path=ppt/theme/theme3.xml><?xml version="1.0" encoding="utf-8"?>
<a:theme xmlns:a="http://schemas.openxmlformats.org/drawingml/2006/main" name="1_Custom Design">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L Powerpoint Template 2019" id="{18011F2F-D820-AE42-9ACB-CE99D7DC171F}" vid="{832521FA-7953-3F4F-8223-4B34C53FE83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9266</TotalTime>
  <Words>967</Words>
  <Application>Microsoft Office PowerPoint</Application>
  <PresentationFormat>Widescreen</PresentationFormat>
  <Paragraphs>253</Paragraphs>
  <Slides>33</Slides>
  <Notes>1</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33</vt:i4>
      </vt:variant>
    </vt:vector>
  </HeadingPairs>
  <TitlesOfParts>
    <vt:vector size="49" baseType="lpstr">
      <vt:lpstr>Aharoni</vt:lpstr>
      <vt:lpstr>Alasassy Caps</vt:lpstr>
      <vt:lpstr>Algerian</vt:lpstr>
      <vt:lpstr>Amasis MT Pro</vt:lpstr>
      <vt:lpstr>Amasis MT Pro Black</vt:lpstr>
      <vt:lpstr>Arial</vt:lpstr>
      <vt:lpstr>Arial Narrow</vt:lpstr>
      <vt:lpstr>Calibri</vt:lpstr>
      <vt:lpstr>Calibri Light</vt:lpstr>
      <vt:lpstr>Tahoma</vt:lpstr>
      <vt:lpstr>Wingdings</vt:lpstr>
      <vt:lpstr>Theme4</vt:lpstr>
      <vt:lpstr>Locked Image Title Slides</vt:lpstr>
      <vt:lpstr>1_Custom Design</vt:lpstr>
      <vt:lpstr>Office Theme</vt:lpstr>
      <vt:lpstr>1_Office Theme</vt:lpstr>
      <vt:lpstr>PowerPoint Presentation</vt:lpstr>
      <vt:lpstr>Sit comfortably, close your eyes,  regulate your breathing</vt:lpstr>
      <vt:lpstr>Can you read this ?  </vt:lpstr>
      <vt:lpstr>Can you read this ?  </vt:lpstr>
      <vt:lpstr>   </vt:lpstr>
      <vt:lpstr>   </vt:lpstr>
      <vt:lpstr>   </vt:lpstr>
      <vt:lpstr>PowerPoint Presentation</vt:lpstr>
      <vt:lpstr>   </vt:lpstr>
      <vt:lpstr>   </vt:lpstr>
      <vt:lpstr>PowerPoint Presentation</vt:lpstr>
      <vt:lpstr>   </vt:lpstr>
      <vt:lpstr>Sit comfortably, close your eyes,  regulate your breathing</vt:lpstr>
      <vt:lpstr>   </vt:lpstr>
      <vt:lpstr>   </vt:lpstr>
      <vt:lpstr>PowerPoint Presentation</vt:lpstr>
      <vt:lpstr>PowerPoint Presentation</vt:lpstr>
      <vt:lpstr>   </vt:lpstr>
      <vt:lpstr>   </vt:lpstr>
      <vt:lpstr>   </vt:lpstr>
      <vt:lpstr>   </vt:lpstr>
      <vt:lpstr>   </vt:lpstr>
      <vt:lpstr>   </vt:lpstr>
      <vt:lpstr>PowerPoint Presentation</vt:lpstr>
      <vt:lpstr>   </vt:lpstr>
      <vt:lpstr>PowerPoint Presentation</vt:lpstr>
      <vt:lpstr>PowerPoint Presentation</vt:lpstr>
      <vt:lpstr>PowerPoint Presentation</vt:lpstr>
      <vt:lpstr>PowerPoint Presentation</vt:lpstr>
      <vt:lpstr>   </vt:lpstr>
      <vt:lpstr>PowerPoint Presentation</vt:lpstr>
      <vt:lpstr>PowerPoint Presentation</vt:lpstr>
      <vt:lpstr>     </vt:lpstr>
    </vt:vector>
  </TitlesOfParts>
  <Company>University of West London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Writing the Literature Review (aka Review of Relevant Research and Theory)</dc:title>
  <dc:creator>Edyta Krol</dc:creator>
  <cp:lastModifiedBy>Janice Fernandes</cp:lastModifiedBy>
  <cp:revision>511</cp:revision>
  <cp:lastPrinted>2022-02-24T13:53:32Z</cp:lastPrinted>
  <dcterms:created xsi:type="dcterms:W3CDTF">2017-06-06T14:27:57Z</dcterms:created>
  <dcterms:modified xsi:type="dcterms:W3CDTF">2024-10-09T12:32:58Z</dcterms:modified>
</cp:coreProperties>
</file>