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wdp" ContentType="image/vnd.ms-photo"/>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20"/>
  </p:notesMasterIdLst>
  <p:sldIdLst>
    <p:sldId id="256" r:id="rId3"/>
    <p:sldId id="308" r:id="rId4"/>
    <p:sldId id="264" r:id="rId5"/>
    <p:sldId id="265" r:id="rId6"/>
    <p:sldId id="269" r:id="rId7"/>
    <p:sldId id="268" r:id="rId8"/>
    <p:sldId id="313" r:id="rId9"/>
    <p:sldId id="316" r:id="rId10"/>
    <p:sldId id="311" r:id="rId11"/>
    <p:sldId id="271" r:id="rId12"/>
    <p:sldId id="272" r:id="rId13"/>
    <p:sldId id="273" r:id="rId14"/>
    <p:sldId id="274" r:id="rId15"/>
    <p:sldId id="275" r:id="rId16"/>
    <p:sldId id="318" r:id="rId17"/>
    <p:sldId id="314" r:id="rId18"/>
    <p:sldId id="307"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457F2"/>
    <a:srgbClr val="00FD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7CFA798-7822-D544-8C99-45F7A6280637}" v="4" dt="2019-07-02T13:52:54.02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21"/>
    <p:restoredTop sz="94705"/>
  </p:normalViewPr>
  <p:slideViewPr>
    <p:cSldViewPr snapToGrid="0" snapToObjects="1">
      <p:cViewPr varScale="1">
        <p:scale>
          <a:sx n="71" d="100"/>
          <a:sy n="71" d="100"/>
        </p:scale>
        <p:origin x="678" y="72"/>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diagrams/_rels/data2.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3.png"/><Relationship Id="rId6" Type="http://schemas.openxmlformats.org/officeDocument/2006/relationships/image" Target="../media/image9.svg"/><Relationship Id="rId5" Type="http://schemas.openxmlformats.org/officeDocument/2006/relationships/image" Target="../media/image5.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7.png"/></Relationships>
</file>

<file path=ppt/diagrams/_rels/data3.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image" Target="../media/image5.svg"/><Relationship Id="rId1" Type="http://schemas.openxmlformats.org/officeDocument/2006/relationships/image" Target="../media/image3.png"/><Relationship Id="rId6" Type="http://schemas.openxmlformats.org/officeDocument/2006/relationships/image" Target="../media/image11.svg"/><Relationship Id="rId5" Type="http://schemas.openxmlformats.org/officeDocument/2006/relationships/image" Target="../media/image6.png"/><Relationship Id="rId4" Type="http://schemas.openxmlformats.org/officeDocument/2006/relationships/image" Target="../media/image9.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3.png"/><Relationship Id="rId6" Type="http://schemas.openxmlformats.org/officeDocument/2006/relationships/image" Target="../media/image9.svg"/><Relationship Id="rId5" Type="http://schemas.openxmlformats.org/officeDocument/2006/relationships/image" Target="../media/image5.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7.png"/></Relationships>
</file>

<file path=ppt/diagrams/_rels/drawing3.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image" Target="../media/image5.svg"/><Relationship Id="rId1" Type="http://schemas.openxmlformats.org/officeDocument/2006/relationships/image" Target="../media/image3.png"/><Relationship Id="rId6" Type="http://schemas.openxmlformats.org/officeDocument/2006/relationships/image" Target="../media/image11.svg"/><Relationship Id="rId5" Type="http://schemas.openxmlformats.org/officeDocument/2006/relationships/image" Target="../media/image6.png"/><Relationship Id="rId4" Type="http://schemas.openxmlformats.org/officeDocument/2006/relationships/image" Target="../media/image9.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DF2E0FC-3F5C-46E6-9F35-F70E602A6603}" type="doc">
      <dgm:prSet loTypeId="urn:microsoft.com/office/officeart/2005/8/layout/process5" loCatId="process" qsTypeId="urn:microsoft.com/office/officeart/2005/8/quickstyle/simple2" qsCatId="simple" csTypeId="urn:microsoft.com/office/officeart/2005/8/colors/colorful1" csCatId="colorful" phldr="1"/>
      <dgm:spPr/>
      <dgm:t>
        <a:bodyPr/>
        <a:lstStyle/>
        <a:p>
          <a:endParaRPr lang="en-US"/>
        </a:p>
      </dgm:t>
    </dgm:pt>
    <dgm:pt modelId="{D9B69639-6B2E-40DD-986A-E273F0C0F8B4}">
      <dgm:prSet/>
      <dgm:spPr/>
      <dgm:t>
        <a:bodyPr/>
        <a:lstStyle/>
        <a:p>
          <a:r>
            <a:rPr lang="en-GB" dirty="0"/>
            <a:t>Provide in-depth knowledge of how students and teachers want to access and engage with feedback, its format and method of delivery</a:t>
          </a:r>
          <a:endParaRPr lang="en-US" dirty="0"/>
        </a:p>
      </dgm:t>
    </dgm:pt>
    <dgm:pt modelId="{CB4C75CD-1156-4839-B696-F7F278E17CB8}" type="parTrans" cxnId="{05383C36-0B89-4573-9586-2B45A14C7C28}">
      <dgm:prSet/>
      <dgm:spPr/>
      <dgm:t>
        <a:bodyPr/>
        <a:lstStyle/>
        <a:p>
          <a:endParaRPr lang="en-US"/>
        </a:p>
      </dgm:t>
    </dgm:pt>
    <dgm:pt modelId="{49300E66-590E-4590-A099-A39CFCE5DBF0}" type="sibTrans" cxnId="{05383C36-0B89-4573-9586-2B45A14C7C28}">
      <dgm:prSet/>
      <dgm:spPr/>
      <dgm:t>
        <a:bodyPr/>
        <a:lstStyle/>
        <a:p>
          <a:endParaRPr lang="en-US"/>
        </a:p>
      </dgm:t>
    </dgm:pt>
    <dgm:pt modelId="{031C5109-B9BF-4F21-B7AD-E807E8BCD314}">
      <dgm:prSet/>
      <dgm:spPr/>
      <dgm:t>
        <a:bodyPr/>
        <a:lstStyle/>
        <a:p>
          <a:r>
            <a:rPr lang="en-GB" dirty="0"/>
            <a:t>Re-design scenarios of assessment and feedback aiming at creating new feedback methods, features and procedures</a:t>
          </a:r>
          <a:endParaRPr lang="en-US" dirty="0"/>
        </a:p>
      </dgm:t>
    </dgm:pt>
    <dgm:pt modelId="{961F9853-111B-45CB-9AA8-ED3856CF7A62}" type="parTrans" cxnId="{D4A26786-1CC0-4A87-993A-A222A95BDC91}">
      <dgm:prSet/>
      <dgm:spPr/>
      <dgm:t>
        <a:bodyPr/>
        <a:lstStyle/>
        <a:p>
          <a:endParaRPr lang="en-US"/>
        </a:p>
      </dgm:t>
    </dgm:pt>
    <dgm:pt modelId="{B6D83EA2-318C-423C-9ECE-BBFC7112F42E}" type="sibTrans" cxnId="{D4A26786-1CC0-4A87-993A-A222A95BDC91}">
      <dgm:prSet/>
      <dgm:spPr/>
      <dgm:t>
        <a:bodyPr/>
        <a:lstStyle/>
        <a:p>
          <a:endParaRPr lang="en-US"/>
        </a:p>
      </dgm:t>
    </dgm:pt>
    <dgm:pt modelId="{55E97E00-669E-46FA-ACA6-D7C32A643D6E}">
      <dgm:prSet/>
      <dgm:spPr/>
      <dgm:t>
        <a:bodyPr/>
        <a:lstStyle/>
        <a:p>
          <a:r>
            <a:rPr lang="en-GB" dirty="0"/>
            <a:t>Have an impact on changing the way VLEs are designed in terms of their assessment and feedback features</a:t>
          </a:r>
          <a:endParaRPr lang="en-US" dirty="0"/>
        </a:p>
      </dgm:t>
    </dgm:pt>
    <dgm:pt modelId="{27056B50-3363-4639-82E3-733356E50D97}" type="parTrans" cxnId="{7733B1D0-51D2-4E32-BD29-2FFA798A344E}">
      <dgm:prSet/>
      <dgm:spPr/>
      <dgm:t>
        <a:bodyPr/>
        <a:lstStyle/>
        <a:p>
          <a:endParaRPr lang="en-US"/>
        </a:p>
      </dgm:t>
    </dgm:pt>
    <dgm:pt modelId="{E069CD44-BA32-43D9-8902-0611E853EFA4}" type="sibTrans" cxnId="{7733B1D0-51D2-4E32-BD29-2FFA798A344E}">
      <dgm:prSet/>
      <dgm:spPr/>
      <dgm:t>
        <a:bodyPr/>
        <a:lstStyle/>
        <a:p>
          <a:endParaRPr lang="en-US"/>
        </a:p>
      </dgm:t>
    </dgm:pt>
    <dgm:pt modelId="{2BEAA6BF-F9A0-354F-92A0-52D92C5610EC}" type="pres">
      <dgm:prSet presAssocID="{8DF2E0FC-3F5C-46E6-9F35-F70E602A6603}" presName="diagram" presStyleCnt="0">
        <dgm:presLayoutVars>
          <dgm:dir/>
          <dgm:resizeHandles val="exact"/>
        </dgm:presLayoutVars>
      </dgm:prSet>
      <dgm:spPr/>
      <dgm:t>
        <a:bodyPr/>
        <a:lstStyle/>
        <a:p>
          <a:endParaRPr lang="en-GB"/>
        </a:p>
      </dgm:t>
    </dgm:pt>
    <dgm:pt modelId="{357F6CB6-454C-AB40-B8D1-960A8757388B}" type="pres">
      <dgm:prSet presAssocID="{D9B69639-6B2E-40DD-986A-E273F0C0F8B4}" presName="node" presStyleLbl="node1" presStyleIdx="0" presStyleCnt="3">
        <dgm:presLayoutVars>
          <dgm:bulletEnabled val="1"/>
        </dgm:presLayoutVars>
      </dgm:prSet>
      <dgm:spPr/>
      <dgm:t>
        <a:bodyPr/>
        <a:lstStyle/>
        <a:p>
          <a:endParaRPr lang="en-GB"/>
        </a:p>
      </dgm:t>
    </dgm:pt>
    <dgm:pt modelId="{D16B8030-4A7D-3D46-8DF4-5588856B06FA}" type="pres">
      <dgm:prSet presAssocID="{49300E66-590E-4590-A099-A39CFCE5DBF0}" presName="sibTrans" presStyleLbl="sibTrans2D1" presStyleIdx="0" presStyleCnt="2"/>
      <dgm:spPr/>
      <dgm:t>
        <a:bodyPr/>
        <a:lstStyle/>
        <a:p>
          <a:endParaRPr lang="en-GB"/>
        </a:p>
      </dgm:t>
    </dgm:pt>
    <dgm:pt modelId="{5A3F35F4-E099-7748-8664-8D5D5066FCAB}" type="pres">
      <dgm:prSet presAssocID="{49300E66-590E-4590-A099-A39CFCE5DBF0}" presName="connectorText" presStyleLbl="sibTrans2D1" presStyleIdx="0" presStyleCnt="2"/>
      <dgm:spPr/>
      <dgm:t>
        <a:bodyPr/>
        <a:lstStyle/>
        <a:p>
          <a:endParaRPr lang="en-GB"/>
        </a:p>
      </dgm:t>
    </dgm:pt>
    <dgm:pt modelId="{9AD1E7EE-7145-0045-8D41-0852D8C570DB}" type="pres">
      <dgm:prSet presAssocID="{031C5109-B9BF-4F21-B7AD-E807E8BCD314}" presName="node" presStyleLbl="node1" presStyleIdx="1" presStyleCnt="3">
        <dgm:presLayoutVars>
          <dgm:bulletEnabled val="1"/>
        </dgm:presLayoutVars>
      </dgm:prSet>
      <dgm:spPr/>
      <dgm:t>
        <a:bodyPr/>
        <a:lstStyle/>
        <a:p>
          <a:endParaRPr lang="en-GB"/>
        </a:p>
      </dgm:t>
    </dgm:pt>
    <dgm:pt modelId="{A83671F1-A37C-9D44-B338-EBDEC36C0E92}" type="pres">
      <dgm:prSet presAssocID="{B6D83EA2-318C-423C-9ECE-BBFC7112F42E}" presName="sibTrans" presStyleLbl="sibTrans2D1" presStyleIdx="1" presStyleCnt="2"/>
      <dgm:spPr/>
      <dgm:t>
        <a:bodyPr/>
        <a:lstStyle/>
        <a:p>
          <a:endParaRPr lang="en-GB"/>
        </a:p>
      </dgm:t>
    </dgm:pt>
    <dgm:pt modelId="{DF820DE6-BD39-B24D-8401-D7C2106F7E64}" type="pres">
      <dgm:prSet presAssocID="{B6D83EA2-318C-423C-9ECE-BBFC7112F42E}" presName="connectorText" presStyleLbl="sibTrans2D1" presStyleIdx="1" presStyleCnt="2"/>
      <dgm:spPr/>
      <dgm:t>
        <a:bodyPr/>
        <a:lstStyle/>
        <a:p>
          <a:endParaRPr lang="en-GB"/>
        </a:p>
      </dgm:t>
    </dgm:pt>
    <dgm:pt modelId="{27290695-B194-A74C-8A9B-9C45DD64CBC4}" type="pres">
      <dgm:prSet presAssocID="{55E97E00-669E-46FA-ACA6-D7C32A643D6E}" presName="node" presStyleLbl="node1" presStyleIdx="2" presStyleCnt="3">
        <dgm:presLayoutVars>
          <dgm:bulletEnabled val="1"/>
        </dgm:presLayoutVars>
      </dgm:prSet>
      <dgm:spPr/>
      <dgm:t>
        <a:bodyPr/>
        <a:lstStyle/>
        <a:p>
          <a:endParaRPr lang="en-GB"/>
        </a:p>
      </dgm:t>
    </dgm:pt>
  </dgm:ptLst>
  <dgm:cxnLst>
    <dgm:cxn modelId="{63D686F7-69CA-0545-9347-F7D3F0F7E1D6}" type="presOf" srcId="{031C5109-B9BF-4F21-B7AD-E807E8BCD314}" destId="{9AD1E7EE-7145-0045-8D41-0852D8C570DB}" srcOrd="0" destOrd="0" presId="urn:microsoft.com/office/officeart/2005/8/layout/process5"/>
    <dgm:cxn modelId="{7733B1D0-51D2-4E32-BD29-2FFA798A344E}" srcId="{8DF2E0FC-3F5C-46E6-9F35-F70E602A6603}" destId="{55E97E00-669E-46FA-ACA6-D7C32A643D6E}" srcOrd="2" destOrd="0" parTransId="{27056B50-3363-4639-82E3-733356E50D97}" sibTransId="{E069CD44-BA32-43D9-8902-0611E853EFA4}"/>
    <dgm:cxn modelId="{DC0829BA-B8A7-6E40-99B6-DD07547EC9EB}" type="presOf" srcId="{D9B69639-6B2E-40DD-986A-E273F0C0F8B4}" destId="{357F6CB6-454C-AB40-B8D1-960A8757388B}" srcOrd="0" destOrd="0" presId="urn:microsoft.com/office/officeart/2005/8/layout/process5"/>
    <dgm:cxn modelId="{2CDC4E45-AAF9-E445-B1F4-78A4A2E7CABD}" type="presOf" srcId="{B6D83EA2-318C-423C-9ECE-BBFC7112F42E}" destId="{A83671F1-A37C-9D44-B338-EBDEC36C0E92}" srcOrd="0" destOrd="0" presId="urn:microsoft.com/office/officeart/2005/8/layout/process5"/>
    <dgm:cxn modelId="{31F23EFE-942B-9441-BB9B-A6D1FD9B52B3}" type="presOf" srcId="{8DF2E0FC-3F5C-46E6-9F35-F70E602A6603}" destId="{2BEAA6BF-F9A0-354F-92A0-52D92C5610EC}" srcOrd="0" destOrd="0" presId="urn:microsoft.com/office/officeart/2005/8/layout/process5"/>
    <dgm:cxn modelId="{5ACC915D-B90D-7549-B407-8F55D3C5BBCA}" type="presOf" srcId="{55E97E00-669E-46FA-ACA6-D7C32A643D6E}" destId="{27290695-B194-A74C-8A9B-9C45DD64CBC4}" srcOrd="0" destOrd="0" presId="urn:microsoft.com/office/officeart/2005/8/layout/process5"/>
    <dgm:cxn modelId="{A3374630-DE6D-9B4E-AD4F-5FC280E79D8B}" type="presOf" srcId="{49300E66-590E-4590-A099-A39CFCE5DBF0}" destId="{D16B8030-4A7D-3D46-8DF4-5588856B06FA}" srcOrd="0" destOrd="0" presId="urn:microsoft.com/office/officeart/2005/8/layout/process5"/>
    <dgm:cxn modelId="{05383C36-0B89-4573-9586-2B45A14C7C28}" srcId="{8DF2E0FC-3F5C-46E6-9F35-F70E602A6603}" destId="{D9B69639-6B2E-40DD-986A-E273F0C0F8B4}" srcOrd="0" destOrd="0" parTransId="{CB4C75CD-1156-4839-B696-F7F278E17CB8}" sibTransId="{49300E66-590E-4590-A099-A39CFCE5DBF0}"/>
    <dgm:cxn modelId="{35418BDF-128A-8C45-BC45-BE4B19DD7DAB}" type="presOf" srcId="{49300E66-590E-4590-A099-A39CFCE5DBF0}" destId="{5A3F35F4-E099-7748-8664-8D5D5066FCAB}" srcOrd="1" destOrd="0" presId="urn:microsoft.com/office/officeart/2005/8/layout/process5"/>
    <dgm:cxn modelId="{57487A30-F9D3-3548-9231-3D19719D0615}" type="presOf" srcId="{B6D83EA2-318C-423C-9ECE-BBFC7112F42E}" destId="{DF820DE6-BD39-B24D-8401-D7C2106F7E64}" srcOrd="1" destOrd="0" presId="urn:microsoft.com/office/officeart/2005/8/layout/process5"/>
    <dgm:cxn modelId="{D4A26786-1CC0-4A87-993A-A222A95BDC91}" srcId="{8DF2E0FC-3F5C-46E6-9F35-F70E602A6603}" destId="{031C5109-B9BF-4F21-B7AD-E807E8BCD314}" srcOrd="1" destOrd="0" parTransId="{961F9853-111B-45CB-9AA8-ED3856CF7A62}" sibTransId="{B6D83EA2-318C-423C-9ECE-BBFC7112F42E}"/>
    <dgm:cxn modelId="{0BB9C6CC-E5C9-2749-AE2F-E2D2E2E60A76}" type="presParOf" srcId="{2BEAA6BF-F9A0-354F-92A0-52D92C5610EC}" destId="{357F6CB6-454C-AB40-B8D1-960A8757388B}" srcOrd="0" destOrd="0" presId="urn:microsoft.com/office/officeart/2005/8/layout/process5"/>
    <dgm:cxn modelId="{CCBDCEBB-932B-134A-B123-008B2681D663}" type="presParOf" srcId="{2BEAA6BF-F9A0-354F-92A0-52D92C5610EC}" destId="{D16B8030-4A7D-3D46-8DF4-5588856B06FA}" srcOrd="1" destOrd="0" presId="urn:microsoft.com/office/officeart/2005/8/layout/process5"/>
    <dgm:cxn modelId="{EE49EA57-D284-944E-A2A8-CFF19EBDB845}" type="presParOf" srcId="{D16B8030-4A7D-3D46-8DF4-5588856B06FA}" destId="{5A3F35F4-E099-7748-8664-8D5D5066FCAB}" srcOrd="0" destOrd="0" presId="urn:microsoft.com/office/officeart/2005/8/layout/process5"/>
    <dgm:cxn modelId="{C747F37A-FFF1-1A4A-9997-247D9DD8D92A}" type="presParOf" srcId="{2BEAA6BF-F9A0-354F-92A0-52D92C5610EC}" destId="{9AD1E7EE-7145-0045-8D41-0852D8C570DB}" srcOrd="2" destOrd="0" presId="urn:microsoft.com/office/officeart/2005/8/layout/process5"/>
    <dgm:cxn modelId="{CB6C943F-BC65-E447-9392-2C36B18F9F8F}" type="presParOf" srcId="{2BEAA6BF-F9A0-354F-92A0-52D92C5610EC}" destId="{A83671F1-A37C-9D44-B338-EBDEC36C0E92}" srcOrd="3" destOrd="0" presId="urn:microsoft.com/office/officeart/2005/8/layout/process5"/>
    <dgm:cxn modelId="{45962064-5469-E349-95DB-5A47254ECEB6}" type="presParOf" srcId="{A83671F1-A37C-9D44-B338-EBDEC36C0E92}" destId="{DF820DE6-BD39-B24D-8401-D7C2106F7E64}" srcOrd="0" destOrd="0" presId="urn:microsoft.com/office/officeart/2005/8/layout/process5"/>
    <dgm:cxn modelId="{1E5F63CB-98CC-2F4D-A3D7-2C1BA6CB3368}" type="presParOf" srcId="{2BEAA6BF-F9A0-354F-92A0-52D92C5610EC}" destId="{27290695-B194-A74C-8A9B-9C45DD64CBC4}" srcOrd="4"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D0EA7E2-0FE5-4C40-86B5-AF4CB9163B24}"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E7A91037-B801-4840-8826-FF780ED13ADE}">
      <dgm:prSet custT="1"/>
      <dgm:spPr/>
      <dgm:t>
        <a:bodyPr/>
        <a:lstStyle/>
        <a:p>
          <a:pPr>
            <a:lnSpc>
              <a:spcPct val="100000"/>
            </a:lnSpc>
          </a:pPr>
          <a:r>
            <a:rPr lang="en-US" sz="1800" dirty="0"/>
            <a:t>Review of the  literature and existing data on assessment and feedback practices</a:t>
          </a:r>
        </a:p>
      </dgm:t>
    </dgm:pt>
    <dgm:pt modelId="{002C2151-4763-4B6F-9616-4E7FC7738C04}" type="parTrans" cxnId="{021F0B88-0416-49C1-B47F-4C23AA51D29C}">
      <dgm:prSet/>
      <dgm:spPr/>
      <dgm:t>
        <a:bodyPr/>
        <a:lstStyle/>
        <a:p>
          <a:endParaRPr lang="en-US"/>
        </a:p>
      </dgm:t>
    </dgm:pt>
    <dgm:pt modelId="{E22D44E3-2A2B-4452-ADD1-5300FE5D1DCA}" type="sibTrans" cxnId="{021F0B88-0416-49C1-B47F-4C23AA51D29C}">
      <dgm:prSet phldrT="1" phldr="0"/>
      <dgm:spPr/>
      <dgm:t>
        <a:bodyPr/>
        <a:lstStyle/>
        <a:p>
          <a:endParaRPr lang="en-US"/>
        </a:p>
      </dgm:t>
    </dgm:pt>
    <dgm:pt modelId="{D659D003-0FB0-43DD-9ED1-7AC961894F7D}">
      <dgm:prSet custT="1"/>
      <dgm:spPr/>
      <dgm:t>
        <a:bodyPr/>
        <a:lstStyle/>
        <a:p>
          <a:pPr>
            <a:lnSpc>
              <a:spcPct val="100000"/>
            </a:lnSpc>
          </a:pPr>
          <a:r>
            <a:rPr lang="en-US" sz="1800" dirty="0"/>
            <a:t>Benchmark existing tools </a:t>
          </a:r>
        </a:p>
      </dgm:t>
    </dgm:pt>
    <dgm:pt modelId="{5D364876-0792-447F-8587-31D931B44F01}" type="parTrans" cxnId="{171BE1C7-555B-402C-B282-B4259BF19E4D}">
      <dgm:prSet/>
      <dgm:spPr/>
      <dgm:t>
        <a:bodyPr/>
        <a:lstStyle/>
        <a:p>
          <a:endParaRPr lang="en-US"/>
        </a:p>
      </dgm:t>
    </dgm:pt>
    <dgm:pt modelId="{C6698B45-E754-4549-A11A-7343392BDEB8}" type="sibTrans" cxnId="{171BE1C7-555B-402C-B282-B4259BF19E4D}">
      <dgm:prSet phldrT="2" phldr="0"/>
      <dgm:spPr/>
      <dgm:t>
        <a:bodyPr/>
        <a:lstStyle/>
        <a:p>
          <a:endParaRPr lang="en-US"/>
        </a:p>
      </dgm:t>
    </dgm:pt>
    <dgm:pt modelId="{A30CEF51-19C6-4373-8632-A4DA6B0EAB96}">
      <dgm:prSet custT="1"/>
      <dgm:spPr/>
      <dgm:t>
        <a:bodyPr/>
        <a:lstStyle/>
        <a:p>
          <a:pPr>
            <a:lnSpc>
              <a:spcPct val="100000"/>
            </a:lnSpc>
          </a:pPr>
          <a:r>
            <a:rPr lang="en-GB" sz="1800" dirty="0"/>
            <a:t>Redesign workshops (Sandpits) </a:t>
          </a:r>
          <a:endParaRPr lang="en-US" sz="1800" dirty="0"/>
        </a:p>
      </dgm:t>
    </dgm:pt>
    <dgm:pt modelId="{561C410D-2B8B-4A1A-AB28-F728731EC583}" type="parTrans" cxnId="{6D695566-9D3B-497D-82FF-F9BC9F1ECD1C}">
      <dgm:prSet/>
      <dgm:spPr/>
      <dgm:t>
        <a:bodyPr/>
        <a:lstStyle/>
        <a:p>
          <a:endParaRPr lang="en-US"/>
        </a:p>
      </dgm:t>
    </dgm:pt>
    <dgm:pt modelId="{3F1048C8-0F15-480F-828C-6CF06EDA03AD}" type="sibTrans" cxnId="{6D695566-9D3B-497D-82FF-F9BC9F1ECD1C}">
      <dgm:prSet phldrT="3" phldr="0"/>
      <dgm:spPr/>
      <dgm:t>
        <a:bodyPr/>
        <a:lstStyle/>
        <a:p>
          <a:endParaRPr lang="en-US"/>
        </a:p>
      </dgm:t>
    </dgm:pt>
    <dgm:pt modelId="{9157B02E-2EF1-444B-97E1-083CE267D81E}">
      <dgm:prSet custT="1"/>
      <dgm:spPr/>
      <dgm:t>
        <a:bodyPr/>
        <a:lstStyle/>
        <a:p>
          <a:pPr>
            <a:lnSpc>
              <a:spcPct val="100000"/>
            </a:lnSpc>
          </a:pPr>
          <a:r>
            <a:rPr lang="en-GB" sz="1800" dirty="0"/>
            <a:t>Engaging with internal stakeholders </a:t>
          </a:r>
          <a:endParaRPr lang="en-US" sz="1800" dirty="0"/>
        </a:p>
      </dgm:t>
    </dgm:pt>
    <dgm:pt modelId="{009215BD-475A-43EF-A8DC-1E32F3FC832B}" type="parTrans" cxnId="{CAC08E26-79EB-446E-A058-16B4BA7E6E5E}">
      <dgm:prSet/>
      <dgm:spPr/>
      <dgm:t>
        <a:bodyPr/>
        <a:lstStyle/>
        <a:p>
          <a:endParaRPr lang="en-US"/>
        </a:p>
      </dgm:t>
    </dgm:pt>
    <dgm:pt modelId="{186C4737-C654-462C-9391-38D30319C30F}" type="sibTrans" cxnId="{CAC08E26-79EB-446E-A058-16B4BA7E6E5E}">
      <dgm:prSet phldrT="4" phldr="0"/>
      <dgm:spPr/>
      <dgm:t>
        <a:bodyPr/>
        <a:lstStyle/>
        <a:p>
          <a:endParaRPr lang="en-US"/>
        </a:p>
      </dgm:t>
    </dgm:pt>
    <dgm:pt modelId="{468870E1-F9EF-4178-9082-8C495029B983}">
      <dgm:prSet custT="1"/>
      <dgm:spPr/>
      <dgm:t>
        <a:bodyPr/>
        <a:lstStyle/>
        <a:p>
          <a:pPr>
            <a:lnSpc>
              <a:spcPct val="100000"/>
            </a:lnSpc>
          </a:pPr>
          <a:r>
            <a:rPr lang="en-US" sz="1800" dirty="0"/>
            <a:t>Engaging with external stakeholders </a:t>
          </a:r>
        </a:p>
      </dgm:t>
    </dgm:pt>
    <dgm:pt modelId="{D2B58751-C646-4696-9651-DA9A159AE705}" type="parTrans" cxnId="{EC3C967C-8C56-440C-8F28-D7021BAB7812}">
      <dgm:prSet/>
      <dgm:spPr/>
      <dgm:t>
        <a:bodyPr/>
        <a:lstStyle/>
        <a:p>
          <a:endParaRPr lang="en-US"/>
        </a:p>
      </dgm:t>
    </dgm:pt>
    <dgm:pt modelId="{5C37CBEB-FDB2-42BA-8322-01C9C35BB581}" type="sibTrans" cxnId="{EC3C967C-8C56-440C-8F28-D7021BAB7812}">
      <dgm:prSet phldrT="5" phldr="0"/>
      <dgm:spPr/>
      <dgm:t>
        <a:bodyPr/>
        <a:lstStyle/>
        <a:p>
          <a:endParaRPr lang="en-US"/>
        </a:p>
      </dgm:t>
    </dgm:pt>
    <dgm:pt modelId="{76F0E291-D1F0-4DE3-8F4A-EB1B7A5A67CB}" type="pres">
      <dgm:prSet presAssocID="{0D0EA7E2-0FE5-4C40-86B5-AF4CB9163B24}" presName="root" presStyleCnt="0">
        <dgm:presLayoutVars>
          <dgm:dir/>
          <dgm:resizeHandles val="exact"/>
        </dgm:presLayoutVars>
      </dgm:prSet>
      <dgm:spPr/>
      <dgm:t>
        <a:bodyPr/>
        <a:lstStyle/>
        <a:p>
          <a:endParaRPr lang="en-GB"/>
        </a:p>
      </dgm:t>
    </dgm:pt>
    <dgm:pt modelId="{BB3562CD-A7B4-47A1-AD11-EEB6018B01A4}" type="pres">
      <dgm:prSet presAssocID="{E7A91037-B801-4840-8826-FF780ED13ADE}" presName="compNode" presStyleCnt="0"/>
      <dgm:spPr/>
    </dgm:pt>
    <dgm:pt modelId="{7C7AF7B3-734F-497F-A8D9-A287C47F12FF}" type="pres">
      <dgm:prSet presAssocID="{E7A91037-B801-4840-8826-FF780ED13ADE}" presName="iconRect" presStyleLbl="node1" presStyleIdx="0" presStyleCnt="5"/>
      <dgm:spPr>
        <a:blipFill>
          <a:blip xmlns:r="http://schemas.openxmlformats.org/officeDocument/2006/relationships" r:embed="rId1" cstate="email">
            <a:extLst>
              <a:ext uri="{28A0092B-C50C-407E-A947-70E740481C1C}">
                <a14:useLocalDpi xmlns:a14="http://schemas.microsoft.com/office/drawing/2010/main"/>
              </a:ext>
              <a:ext uri="{96DAC541-7B7A-43D3-8B79-37D633B846F1}">
                <asvg:svgBlip xmlns:asvg="http://schemas.microsoft.com/office/drawing/2016/SVG/main" xmlns="" r:embed="rId2"/>
              </a:ext>
            </a:extLst>
          </a:blip>
          <a:stretch>
            <a:fillRect/>
          </a:stretch>
        </a:blipFill>
        <a:ln>
          <a:noFill/>
        </a:ln>
      </dgm:spPr>
      <dgm:extLst>
        <a:ext uri="{E40237B7-FDA0-4F09-8148-C483321AD2D9}">
          <dgm14:cNvPr xmlns:dgm14="http://schemas.microsoft.com/office/drawing/2010/diagram" id="0" name="" descr="Books"/>
        </a:ext>
      </dgm:extLst>
    </dgm:pt>
    <dgm:pt modelId="{89EFC7A0-8E2E-4AB2-AC5B-E0D5CCF48887}" type="pres">
      <dgm:prSet presAssocID="{E7A91037-B801-4840-8826-FF780ED13ADE}" presName="spaceRect" presStyleCnt="0"/>
      <dgm:spPr/>
    </dgm:pt>
    <dgm:pt modelId="{26B09558-79E9-40BA-ABF8-A66D9EB8D981}" type="pres">
      <dgm:prSet presAssocID="{E7A91037-B801-4840-8826-FF780ED13ADE}" presName="textRect" presStyleLbl="revTx" presStyleIdx="0" presStyleCnt="5">
        <dgm:presLayoutVars>
          <dgm:chMax val="1"/>
          <dgm:chPref val="1"/>
        </dgm:presLayoutVars>
      </dgm:prSet>
      <dgm:spPr/>
      <dgm:t>
        <a:bodyPr/>
        <a:lstStyle/>
        <a:p>
          <a:endParaRPr lang="en-GB"/>
        </a:p>
      </dgm:t>
    </dgm:pt>
    <dgm:pt modelId="{4F0FB054-D929-444A-8759-374358075656}" type="pres">
      <dgm:prSet presAssocID="{E22D44E3-2A2B-4452-ADD1-5300FE5D1DCA}" presName="sibTrans" presStyleCnt="0"/>
      <dgm:spPr/>
    </dgm:pt>
    <dgm:pt modelId="{4567295E-4671-4630-9AAD-AF6ADAA53B6D}" type="pres">
      <dgm:prSet presAssocID="{D659D003-0FB0-43DD-9ED1-7AC961894F7D}" presName="compNode" presStyleCnt="0"/>
      <dgm:spPr/>
    </dgm:pt>
    <dgm:pt modelId="{2227F781-F25B-4BDF-9D77-CB425342D840}" type="pres">
      <dgm:prSet presAssocID="{D659D003-0FB0-43DD-9ED1-7AC961894F7D}" presName="iconRect" presStyleLbl="node1" presStyleIdx="1" presStyleCnt="5"/>
      <dgm:spPr>
        <a:blipFill>
          <a:blip xmlns:r="http://schemas.openxmlformats.org/officeDocument/2006/relationships" r:embed="rId3" cstate="email">
            <a:extLst>
              <a:ext uri="{28A0092B-C50C-407E-A947-70E740481C1C}">
                <a14:useLocalDpi xmlns:a14="http://schemas.microsoft.com/office/drawing/2010/main"/>
              </a:ext>
              <a:ext uri="{96DAC541-7B7A-43D3-8B79-37D633B846F1}">
                <asvg:svgBlip xmlns:asvg="http://schemas.microsoft.com/office/drawing/2016/SVG/main" xmlns="" r:embed="rId4"/>
              </a:ext>
            </a:extLst>
          </a:blip>
          <a:stretch>
            <a:fillRect/>
          </a:stretch>
        </a:blipFill>
        <a:ln>
          <a:noFill/>
        </a:ln>
      </dgm:spPr>
      <dgm:extLst>
        <a:ext uri="{E40237B7-FDA0-4F09-8148-C483321AD2D9}">
          <dgm14:cNvPr xmlns:dgm14="http://schemas.microsoft.com/office/drawing/2010/diagram" id="0" name="" descr="Tools"/>
        </a:ext>
      </dgm:extLst>
    </dgm:pt>
    <dgm:pt modelId="{4D8D3C23-8CA6-4395-8568-B0EBA3BE6D9B}" type="pres">
      <dgm:prSet presAssocID="{D659D003-0FB0-43DD-9ED1-7AC961894F7D}" presName="spaceRect" presStyleCnt="0"/>
      <dgm:spPr/>
    </dgm:pt>
    <dgm:pt modelId="{61389A6B-E18A-4504-95F7-3B1B90AC573C}" type="pres">
      <dgm:prSet presAssocID="{D659D003-0FB0-43DD-9ED1-7AC961894F7D}" presName="textRect" presStyleLbl="revTx" presStyleIdx="1" presStyleCnt="5">
        <dgm:presLayoutVars>
          <dgm:chMax val="1"/>
          <dgm:chPref val="1"/>
        </dgm:presLayoutVars>
      </dgm:prSet>
      <dgm:spPr/>
      <dgm:t>
        <a:bodyPr/>
        <a:lstStyle/>
        <a:p>
          <a:endParaRPr lang="en-GB"/>
        </a:p>
      </dgm:t>
    </dgm:pt>
    <dgm:pt modelId="{7F4DBC6E-52B0-4E7F-B554-641EC78ABC8D}" type="pres">
      <dgm:prSet presAssocID="{C6698B45-E754-4549-A11A-7343392BDEB8}" presName="sibTrans" presStyleCnt="0"/>
      <dgm:spPr/>
    </dgm:pt>
    <dgm:pt modelId="{49297922-A63B-4203-AC46-695FEE4752BD}" type="pres">
      <dgm:prSet presAssocID="{A30CEF51-19C6-4373-8632-A4DA6B0EAB96}" presName="compNode" presStyleCnt="0"/>
      <dgm:spPr/>
    </dgm:pt>
    <dgm:pt modelId="{34BC118E-5612-429C-8762-7C678470935A}" type="pres">
      <dgm:prSet presAssocID="{A30CEF51-19C6-4373-8632-A4DA6B0EAB96}" presName="iconRect" presStyleLbl="node1" presStyleIdx="2" presStyleCnt="5"/>
      <dgm:spPr>
        <a:blipFill>
          <a:blip xmlns:r="http://schemas.openxmlformats.org/officeDocument/2006/relationships" r:embed="rId5" cstate="email">
            <a:extLst>
              <a:ext uri="{28A0092B-C50C-407E-A947-70E740481C1C}">
                <a14:useLocalDpi xmlns:a14="http://schemas.microsoft.com/office/drawing/2010/main"/>
              </a:ext>
              <a:ext uri="{96DAC541-7B7A-43D3-8B79-37D633B846F1}">
                <asvg:svgBlip xmlns:asvg="http://schemas.microsoft.com/office/drawing/2016/SVG/main" xmlns="" r:embed="rId6"/>
              </a:ext>
            </a:extLst>
          </a:blip>
          <a:stretch>
            <a:fillRect/>
          </a:stretch>
        </a:blipFill>
        <a:ln>
          <a:noFill/>
        </a:ln>
      </dgm:spPr>
      <dgm:extLst>
        <a:ext uri="{E40237B7-FDA0-4F09-8148-C483321AD2D9}">
          <dgm14:cNvPr xmlns:dgm14="http://schemas.microsoft.com/office/drawing/2010/diagram" id="0" name="" descr="Lightbulb"/>
        </a:ext>
      </dgm:extLst>
    </dgm:pt>
    <dgm:pt modelId="{AE23C7F7-9429-472A-A6CA-A6303536B3D9}" type="pres">
      <dgm:prSet presAssocID="{A30CEF51-19C6-4373-8632-A4DA6B0EAB96}" presName="spaceRect" presStyleCnt="0"/>
      <dgm:spPr/>
    </dgm:pt>
    <dgm:pt modelId="{409EF04B-C792-4AB4-AE30-A269769A0887}" type="pres">
      <dgm:prSet presAssocID="{A30CEF51-19C6-4373-8632-A4DA6B0EAB96}" presName="textRect" presStyleLbl="revTx" presStyleIdx="2" presStyleCnt="5">
        <dgm:presLayoutVars>
          <dgm:chMax val="1"/>
          <dgm:chPref val="1"/>
        </dgm:presLayoutVars>
      </dgm:prSet>
      <dgm:spPr/>
      <dgm:t>
        <a:bodyPr/>
        <a:lstStyle/>
        <a:p>
          <a:endParaRPr lang="en-GB"/>
        </a:p>
      </dgm:t>
    </dgm:pt>
    <dgm:pt modelId="{9E3FCAB5-F2E9-4A56-82C9-206B255FEE74}" type="pres">
      <dgm:prSet presAssocID="{3F1048C8-0F15-480F-828C-6CF06EDA03AD}" presName="sibTrans" presStyleCnt="0"/>
      <dgm:spPr/>
    </dgm:pt>
    <dgm:pt modelId="{0BEC4B49-4E03-4032-A0FC-F98CF6988BE8}" type="pres">
      <dgm:prSet presAssocID="{9157B02E-2EF1-444B-97E1-083CE267D81E}" presName="compNode" presStyleCnt="0"/>
      <dgm:spPr/>
    </dgm:pt>
    <dgm:pt modelId="{21DDE9C8-CBCF-477E-840F-8E9CEEC8BD41}" type="pres">
      <dgm:prSet presAssocID="{9157B02E-2EF1-444B-97E1-083CE267D81E}" presName="iconRect" presStyleLbl="node1" presStyleIdx="3" presStyleCnt="5"/>
      <dgm:spPr>
        <a:blipFill>
          <a:blip xmlns:r="http://schemas.openxmlformats.org/officeDocument/2006/relationships" r:embed="rId7" cstate="email">
            <a:extLst>
              <a:ext uri="{28A0092B-C50C-407E-A947-70E740481C1C}">
                <a14:useLocalDpi xmlns:a14="http://schemas.microsoft.com/office/drawing/2010/main"/>
              </a:ext>
              <a:ext uri="{96DAC541-7B7A-43D3-8B79-37D633B846F1}">
                <asvg:svgBlip xmlns:asvg="http://schemas.microsoft.com/office/drawing/2016/SVG/main" xmlns="" r:embed="rId8"/>
              </a:ext>
            </a:extLst>
          </a:blip>
          <a:stretch>
            <a:fillRect/>
          </a:stretch>
        </a:blipFill>
        <a:ln>
          <a:noFill/>
        </a:ln>
      </dgm:spPr>
      <dgm:extLst>
        <a:ext uri="{E40237B7-FDA0-4F09-8148-C483321AD2D9}">
          <dgm14:cNvPr xmlns:dgm14="http://schemas.microsoft.com/office/drawing/2010/diagram" id="0" name="" descr="Chat"/>
        </a:ext>
      </dgm:extLst>
    </dgm:pt>
    <dgm:pt modelId="{39025779-A464-4FCE-BBFD-DAEB98585BB8}" type="pres">
      <dgm:prSet presAssocID="{9157B02E-2EF1-444B-97E1-083CE267D81E}" presName="spaceRect" presStyleCnt="0"/>
      <dgm:spPr/>
    </dgm:pt>
    <dgm:pt modelId="{896104E9-0AF0-4AC8-B2A6-19C7C292ED74}" type="pres">
      <dgm:prSet presAssocID="{9157B02E-2EF1-444B-97E1-083CE267D81E}" presName="textRect" presStyleLbl="revTx" presStyleIdx="3" presStyleCnt="5">
        <dgm:presLayoutVars>
          <dgm:chMax val="1"/>
          <dgm:chPref val="1"/>
        </dgm:presLayoutVars>
      </dgm:prSet>
      <dgm:spPr/>
      <dgm:t>
        <a:bodyPr/>
        <a:lstStyle/>
        <a:p>
          <a:endParaRPr lang="en-GB"/>
        </a:p>
      </dgm:t>
    </dgm:pt>
    <dgm:pt modelId="{B6BBA288-22E6-4E41-8C9F-B1B8EABAB640}" type="pres">
      <dgm:prSet presAssocID="{186C4737-C654-462C-9391-38D30319C30F}" presName="sibTrans" presStyleCnt="0"/>
      <dgm:spPr/>
    </dgm:pt>
    <dgm:pt modelId="{8BD04DAF-4AB2-4F5F-8B04-3A3D86B7CE77}" type="pres">
      <dgm:prSet presAssocID="{468870E1-F9EF-4178-9082-8C495029B983}" presName="compNode" presStyleCnt="0"/>
      <dgm:spPr/>
    </dgm:pt>
    <dgm:pt modelId="{BED0C3D2-46DC-4D0D-8D6D-3827D20A7966}" type="pres">
      <dgm:prSet presAssocID="{468870E1-F9EF-4178-9082-8C495029B983}" presName="iconRect" presStyleLbl="node1" presStyleIdx="4" presStyleCnt="5"/>
      <dgm:spPr>
        <a:blipFill>
          <a:blip xmlns:r="http://schemas.openxmlformats.org/officeDocument/2006/relationships" r:embed="rId9" cstate="email">
            <a:extLst>
              <a:ext uri="{28A0092B-C50C-407E-A947-70E740481C1C}">
                <a14:useLocalDpi xmlns:a14="http://schemas.microsoft.com/office/drawing/2010/main"/>
              </a:ext>
              <a:ext uri="{96DAC541-7B7A-43D3-8B79-37D633B846F1}">
                <asvg:svgBlip xmlns:asvg="http://schemas.microsoft.com/office/drawing/2016/SVG/main" xmlns="" r:embed="rId10"/>
              </a:ext>
            </a:extLst>
          </a:blip>
          <a:stretch>
            <a:fillRect/>
          </a:stretch>
        </a:blipFill>
        <a:ln>
          <a:noFill/>
        </a:ln>
      </dgm:spPr>
      <dgm:extLst>
        <a:ext uri="{E40237B7-FDA0-4F09-8148-C483321AD2D9}">
          <dgm14:cNvPr xmlns:dgm14="http://schemas.microsoft.com/office/drawing/2010/diagram" id="0" name="" descr="Users"/>
        </a:ext>
      </dgm:extLst>
    </dgm:pt>
    <dgm:pt modelId="{3470393B-6BD2-4C20-8A91-22DC077BDD92}" type="pres">
      <dgm:prSet presAssocID="{468870E1-F9EF-4178-9082-8C495029B983}" presName="spaceRect" presStyleCnt="0"/>
      <dgm:spPr/>
    </dgm:pt>
    <dgm:pt modelId="{6252D7CD-2F8F-4B32-84E7-BBCBF500295A}" type="pres">
      <dgm:prSet presAssocID="{468870E1-F9EF-4178-9082-8C495029B983}" presName="textRect" presStyleLbl="revTx" presStyleIdx="4" presStyleCnt="5">
        <dgm:presLayoutVars>
          <dgm:chMax val="1"/>
          <dgm:chPref val="1"/>
        </dgm:presLayoutVars>
      </dgm:prSet>
      <dgm:spPr/>
      <dgm:t>
        <a:bodyPr/>
        <a:lstStyle/>
        <a:p>
          <a:endParaRPr lang="en-GB"/>
        </a:p>
      </dgm:t>
    </dgm:pt>
  </dgm:ptLst>
  <dgm:cxnLst>
    <dgm:cxn modelId="{99026695-ED16-744E-AD98-AC852D4B661A}" type="presOf" srcId="{D659D003-0FB0-43DD-9ED1-7AC961894F7D}" destId="{61389A6B-E18A-4504-95F7-3B1B90AC573C}" srcOrd="0" destOrd="0" presId="urn:microsoft.com/office/officeart/2018/2/layout/IconLabelList"/>
    <dgm:cxn modelId="{6172F7D6-0255-3140-9D7C-CD4782CB8375}" type="presOf" srcId="{468870E1-F9EF-4178-9082-8C495029B983}" destId="{6252D7CD-2F8F-4B32-84E7-BBCBF500295A}" srcOrd="0" destOrd="0" presId="urn:microsoft.com/office/officeart/2018/2/layout/IconLabelList"/>
    <dgm:cxn modelId="{171BE1C7-555B-402C-B282-B4259BF19E4D}" srcId="{0D0EA7E2-0FE5-4C40-86B5-AF4CB9163B24}" destId="{D659D003-0FB0-43DD-9ED1-7AC961894F7D}" srcOrd="1" destOrd="0" parTransId="{5D364876-0792-447F-8587-31D931B44F01}" sibTransId="{C6698B45-E754-4549-A11A-7343392BDEB8}"/>
    <dgm:cxn modelId="{EC3C967C-8C56-440C-8F28-D7021BAB7812}" srcId="{0D0EA7E2-0FE5-4C40-86B5-AF4CB9163B24}" destId="{468870E1-F9EF-4178-9082-8C495029B983}" srcOrd="4" destOrd="0" parTransId="{D2B58751-C646-4696-9651-DA9A159AE705}" sibTransId="{5C37CBEB-FDB2-42BA-8322-01C9C35BB581}"/>
    <dgm:cxn modelId="{DB17F1F2-B97E-3A49-9838-CADE1A0827E0}" type="presOf" srcId="{9157B02E-2EF1-444B-97E1-083CE267D81E}" destId="{896104E9-0AF0-4AC8-B2A6-19C7C292ED74}" srcOrd="0" destOrd="0" presId="urn:microsoft.com/office/officeart/2018/2/layout/IconLabelList"/>
    <dgm:cxn modelId="{021F0B88-0416-49C1-B47F-4C23AA51D29C}" srcId="{0D0EA7E2-0FE5-4C40-86B5-AF4CB9163B24}" destId="{E7A91037-B801-4840-8826-FF780ED13ADE}" srcOrd="0" destOrd="0" parTransId="{002C2151-4763-4B6F-9616-4E7FC7738C04}" sibTransId="{E22D44E3-2A2B-4452-ADD1-5300FE5D1DCA}"/>
    <dgm:cxn modelId="{D31480D4-3888-9B4F-B0F9-6DB34FA737EE}" type="presOf" srcId="{A30CEF51-19C6-4373-8632-A4DA6B0EAB96}" destId="{409EF04B-C792-4AB4-AE30-A269769A0887}" srcOrd="0" destOrd="0" presId="urn:microsoft.com/office/officeart/2018/2/layout/IconLabelList"/>
    <dgm:cxn modelId="{CAC08E26-79EB-446E-A058-16B4BA7E6E5E}" srcId="{0D0EA7E2-0FE5-4C40-86B5-AF4CB9163B24}" destId="{9157B02E-2EF1-444B-97E1-083CE267D81E}" srcOrd="3" destOrd="0" parTransId="{009215BD-475A-43EF-A8DC-1E32F3FC832B}" sibTransId="{186C4737-C654-462C-9391-38D30319C30F}"/>
    <dgm:cxn modelId="{6D695566-9D3B-497D-82FF-F9BC9F1ECD1C}" srcId="{0D0EA7E2-0FE5-4C40-86B5-AF4CB9163B24}" destId="{A30CEF51-19C6-4373-8632-A4DA6B0EAB96}" srcOrd="2" destOrd="0" parTransId="{561C410D-2B8B-4A1A-AB28-F728731EC583}" sibTransId="{3F1048C8-0F15-480F-828C-6CF06EDA03AD}"/>
    <dgm:cxn modelId="{99923E55-0117-B54C-8677-57F22342DB89}" type="presOf" srcId="{E7A91037-B801-4840-8826-FF780ED13ADE}" destId="{26B09558-79E9-40BA-ABF8-A66D9EB8D981}" srcOrd="0" destOrd="0" presId="urn:microsoft.com/office/officeart/2018/2/layout/IconLabelList"/>
    <dgm:cxn modelId="{5632E7EE-C54D-9746-B79B-8DA3F240405D}" type="presOf" srcId="{0D0EA7E2-0FE5-4C40-86B5-AF4CB9163B24}" destId="{76F0E291-D1F0-4DE3-8F4A-EB1B7A5A67CB}" srcOrd="0" destOrd="0" presId="urn:microsoft.com/office/officeart/2018/2/layout/IconLabelList"/>
    <dgm:cxn modelId="{B8A313F7-6DDD-124E-8817-F4DABF76B20B}" type="presParOf" srcId="{76F0E291-D1F0-4DE3-8F4A-EB1B7A5A67CB}" destId="{BB3562CD-A7B4-47A1-AD11-EEB6018B01A4}" srcOrd="0" destOrd="0" presId="urn:microsoft.com/office/officeart/2018/2/layout/IconLabelList"/>
    <dgm:cxn modelId="{788BDF31-81D1-7446-9F07-101149E0F0A9}" type="presParOf" srcId="{BB3562CD-A7B4-47A1-AD11-EEB6018B01A4}" destId="{7C7AF7B3-734F-497F-A8D9-A287C47F12FF}" srcOrd="0" destOrd="0" presId="urn:microsoft.com/office/officeart/2018/2/layout/IconLabelList"/>
    <dgm:cxn modelId="{6E438DE9-376F-8845-80E8-765FEF0CB147}" type="presParOf" srcId="{BB3562CD-A7B4-47A1-AD11-EEB6018B01A4}" destId="{89EFC7A0-8E2E-4AB2-AC5B-E0D5CCF48887}" srcOrd="1" destOrd="0" presId="urn:microsoft.com/office/officeart/2018/2/layout/IconLabelList"/>
    <dgm:cxn modelId="{58BFD704-ECFA-4F48-B7F8-7DA08BF4CA85}" type="presParOf" srcId="{BB3562CD-A7B4-47A1-AD11-EEB6018B01A4}" destId="{26B09558-79E9-40BA-ABF8-A66D9EB8D981}" srcOrd="2" destOrd="0" presId="urn:microsoft.com/office/officeart/2018/2/layout/IconLabelList"/>
    <dgm:cxn modelId="{784A90BE-A839-4048-B1E7-AB16E635F6C9}" type="presParOf" srcId="{76F0E291-D1F0-4DE3-8F4A-EB1B7A5A67CB}" destId="{4F0FB054-D929-444A-8759-374358075656}" srcOrd="1" destOrd="0" presId="urn:microsoft.com/office/officeart/2018/2/layout/IconLabelList"/>
    <dgm:cxn modelId="{09135671-9AC2-2449-835E-54752AE34E03}" type="presParOf" srcId="{76F0E291-D1F0-4DE3-8F4A-EB1B7A5A67CB}" destId="{4567295E-4671-4630-9AAD-AF6ADAA53B6D}" srcOrd="2" destOrd="0" presId="urn:microsoft.com/office/officeart/2018/2/layout/IconLabelList"/>
    <dgm:cxn modelId="{628DB0F8-C9A5-FA45-8D77-9B50B30C258D}" type="presParOf" srcId="{4567295E-4671-4630-9AAD-AF6ADAA53B6D}" destId="{2227F781-F25B-4BDF-9D77-CB425342D840}" srcOrd="0" destOrd="0" presId="urn:microsoft.com/office/officeart/2018/2/layout/IconLabelList"/>
    <dgm:cxn modelId="{D7357E13-8309-A540-81A1-7FCD5EDA1326}" type="presParOf" srcId="{4567295E-4671-4630-9AAD-AF6ADAA53B6D}" destId="{4D8D3C23-8CA6-4395-8568-B0EBA3BE6D9B}" srcOrd="1" destOrd="0" presId="urn:microsoft.com/office/officeart/2018/2/layout/IconLabelList"/>
    <dgm:cxn modelId="{06FA5585-B2F6-CE4B-83C6-DDF1BCF92A41}" type="presParOf" srcId="{4567295E-4671-4630-9AAD-AF6ADAA53B6D}" destId="{61389A6B-E18A-4504-95F7-3B1B90AC573C}" srcOrd="2" destOrd="0" presId="urn:microsoft.com/office/officeart/2018/2/layout/IconLabelList"/>
    <dgm:cxn modelId="{145E8C1A-9A59-B346-919E-D3F8706A591E}" type="presParOf" srcId="{76F0E291-D1F0-4DE3-8F4A-EB1B7A5A67CB}" destId="{7F4DBC6E-52B0-4E7F-B554-641EC78ABC8D}" srcOrd="3" destOrd="0" presId="urn:microsoft.com/office/officeart/2018/2/layout/IconLabelList"/>
    <dgm:cxn modelId="{678022D7-29A9-F040-9E41-5A83C2172964}" type="presParOf" srcId="{76F0E291-D1F0-4DE3-8F4A-EB1B7A5A67CB}" destId="{49297922-A63B-4203-AC46-695FEE4752BD}" srcOrd="4" destOrd="0" presId="urn:microsoft.com/office/officeart/2018/2/layout/IconLabelList"/>
    <dgm:cxn modelId="{BBF60277-EC94-5447-891E-4E672E5A3F8E}" type="presParOf" srcId="{49297922-A63B-4203-AC46-695FEE4752BD}" destId="{34BC118E-5612-429C-8762-7C678470935A}" srcOrd="0" destOrd="0" presId="urn:microsoft.com/office/officeart/2018/2/layout/IconLabelList"/>
    <dgm:cxn modelId="{CB3356EE-7267-A047-9FCB-D3F45D267D63}" type="presParOf" srcId="{49297922-A63B-4203-AC46-695FEE4752BD}" destId="{AE23C7F7-9429-472A-A6CA-A6303536B3D9}" srcOrd="1" destOrd="0" presId="urn:microsoft.com/office/officeart/2018/2/layout/IconLabelList"/>
    <dgm:cxn modelId="{D187FAE7-A778-A647-92C1-30E1F223759E}" type="presParOf" srcId="{49297922-A63B-4203-AC46-695FEE4752BD}" destId="{409EF04B-C792-4AB4-AE30-A269769A0887}" srcOrd="2" destOrd="0" presId="urn:microsoft.com/office/officeart/2018/2/layout/IconLabelList"/>
    <dgm:cxn modelId="{165BC6D5-8998-4943-9AEC-5EA3218DB567}" type="presParOf" srcId="{76F0E291-D1F0-4DE3-8F4A-EB1B7A5A67CB}" destId="{9E3FCAB5-F2E9-4A56-82C9-206B255FEE74}" srcOrd="5" destOrd="0" presId="urn:microsoft.com/office/officeart/2018/2/layout/IconLabelList"/>
    <dgm:cxn modelId="{37B6C3CF-0896-D34E-86CC-3D5198D6280F}" type="presParOf" srcId="{76F0E291-D1F0-4DE3-8F4A-EB1B7A5A67CB}" destId="{0BEC4B49-4E03-4032-A0FC-F98CF6988BE8}" srcOrd="6" destOrd="0" presId="urn:microsoft.com/office/officeart/2018/2/layout/IconLabelList"/>
    <dgm:cxn modelId="{ADA806F8-6437-C84A-B1E3-3E83790F8728}" type="presParOf" srcId="{0BEC4B49-4E03-4032-A0FC-F98CF6988BE8}" destId="{21DDE9C8-CBCF-477E-840F-8E9CEEC8BD41}" srcOrd="0" destOrd="0" presId="urn:microsoft.com/office/officeart/2018/2/layout/IconLabelList"/>
    <dgm:cxn modelId="{6F2B0F72-8E8A-1D45-B3AC-13950ECF400C}" type="presParOf" srcId="{0BEC4B49-4E03-4032-A0FC-F98CF6988BE8}" destId="{39025779-A464-4FCE-BBFD-DAEB98585BB8}" srcOrd="1" destOrd="0" presId="urn:microsoft.com/office/officeart/2018/2/layout/IconLabelList"/>
    <dgm:cxn modelId="{CAD2A1D5-CEE9-FD40-92C4-77BD5E76F399}" type="presParOf" srcId="{0BEC4B49-4E03-4032-A0FC-F98CF6988BE8}" destId="{896104E9-0AF0-4AC8-B2A6-19C7C292ED74}" srcOrd="2" destOrd="0" presId="urn:microsoft.com/office/officeart/2018/2/layout/IconLabelList"/>
    <dgm:cxn modelId="{C9CC2CAB-9962-CE4E-8432-2A582699C9F0}" type="presParOf" srcId="{76F0E291-D1F0-4DE3-8F4A-EB1B7A5A67CB}" destId="{B6BBA288-22E6-4E41-8C9F-B1B8EABAB640}" srcOrd="7" destOrd="0" presId="urn:microsoft.com/office/officeart/2018/2/layout/IconLabelList"/>
    <dgm:cxn modelId="{4B325916-0A39-6B4D-AAA0-FAD425B2036B}" type="presParOf" srcId="{76F0E291-D1F0-4DE3-8F4A-EB1B7A5A67CB}" destId="{8BD04DAF-4AB2-4F5F-8B04-3A3D86B7CE77}" srcOrd="8" destOrd="0" presId="urn:microsoft.com/office/officeart/2018/2/layout/IconLabelList"/>
    <dgm:cxn modelId="{B3105AC5-9BC1-4947-8E89-AF47741E12D4}" type="presParOf" srcId="{8BD04DAF-4AB2-4F5F-8B04-3A3D86B7CE77}" destId="{BED0C3D2-46DC-4D0D-8D6D-3827D20A7966}" srcOrd="0" destOrd="0" presId="urn:microsoft.com/office/officeart/2018/2/layout/IconLabelList"/>
    <dgm:cxn modelId="{A7CF1631-9F98-9E42-B435-1F009717B10C}" type="presParOf" srcId="{8BD04DAF-4AB2-4F5F-8B04-3A3D86B7CE77}" destId="{3470393B-6BD2-4C20-8A91-22DC077BDD92}" srcOrd="1" destOrd="0" presId="urn:microsoft.com/office/officeart/2018/2/layout/IconLabelList"/>
    <dgm:cxn modelId="{9582C48E-7941-4D41-858C-981D91C686D8}" type="presParOf" srcId="{8BD04DAF-4AB2-4F5F-8B04-3A3D86B7CE77}" destId="{6252D7CD-2F8F-4B32-84E7-BBCBF500295A}"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D0EA7E2-0FE5-4C40-86B5-AF4CB9163B24}"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E7A91037-B801-4840-8826-FF780ED13ADE}">
      <dgm:prSet custT="1"/>
      <dgm:spPr/>
      <dgm:t>
        <a:bodyPr/>
        <a:lstStyle/>
        <a:p>
          <a:pPr>
            <a:lnSpc>
              <a:spcPct val="100000"/>
            </a:lnSpc>
          </a:pPr>
          <a:r>
            <a:rPr lang="en-US" sz="1800" dirty="0"/>
            <a:t>Read the scenario</a:t>
          </a:r>
        </a:p>
      </dgm:t>
    </dgm:pt>
    <dgm:pt modelId="{002C2151-4763-4B6F-9616-4E7FC7738C04}" type="parTrans" cxnId="{021F0B88-0416-49C1-B47F-4C23AA51D29C}">
      <dgm:prSet/>
      <dgm:spPr/>
      <dgm:t>
        <a:bodyPr/>
        <a:lstStyle/>
        <a:p>
          <a:endParaRPr lang="en-US"/>
        </a:p>
      </dgm:t>
    </dgm:pt>
    <dgm:pt modelId="{E22D44E3-2A2B-4452-ADD1-5300FE5D1DCA}" type="sibTrans" cxnId="{021F0B88-0416-49C1-B47F-4C23AA51D29C}">
      <dgm:prSet phldrT="1" phldr="0"/>
      <dgm:spPr/>
      <dgm:t>
        <a:bodyPr/>
        <a:lstStyle/>
        <a:p>
          <a:endParaRPr lang="en-US"/>
        </a:p>
      </dgm:t>
    </dgm:pt>
    <dgm:pt modelId="{A30CEF51-19C6-4373-8632-A4DA6B0EAB96}">
      <dgm:prSet custT="1"/>
      <dgm:spPr/>
      <dgm:t>
        <a:bodyPr/>
        <a:lstStyle/>
        <a:p>
          <a:pPr>
            <a:lnSpc>
              <a:spcPct val="100000"/>
            </a:lnSpc>
          </a:pPr>
          <a:r>
            <a:rPr lang="en-GB" sz="1800" dirty="0"/>
            <a:t>Make suggestion using post-its (Red, Amber, Green)</a:t>
          </a:r>
          <a:endParaRPr lang="en-US" sz="1800" dirty="0"/>
        </a:p>
      </dgm:t>
    </dgm:pt>
    <dgm:pt modelId="{561C410D-2B8B-4A1A-AB28-F728731EC583}" type="parTrans" cxnId="{6D695566-9D3B-497D-82FF-F9BC9F1ECD1C}">
      <dgm:prSet/>
      <dgm:spPr/>
      <dgm:t>
        <a:bodyPr/>
        <a:lstStyle/>
        <a:p>
          <a:endParaRPr lang="en-US"/>
        </a:p>
      </dgm:t>
    </dgm:pt>
    <dgm:pt modelId="{3F1048C8-0F15-480F-828C-6CF06EDA03AD}" type="sibTrans" cxnId="{6D695566-9D3B-497D-82FF-F9BC9F1ECD1C}">
      <dgm:prSet phldrT="3" phldr="0"/>
      <dgm:spPr/>
      <dgm:t>
        <a:bodyPr/>
        <a:lstStyle/>
        <a:p>
          <a:endParaRPr lang="en-US"/>
        </a:p>
      </dgm:t>
    </dgm:pt>
    <dgm:pt modelId="{9157B02E-2EF1-444B-97E1-083CE267D81E}">
      <dgm:prSet custT="1"/>
      <dgm:spPr/>
      <dgm:t>
        <a:bodyPr/>
        <a:lstStyle/>
        <a:p>
          <a:pPr>
            <a:lnSpc>
              <a:spcPct val="100000"/>
            </a:lnSpc>
          </a:pPr>
          <a:r>
            <a:rPr lang="en-GB" sz="1800" dirty="0"/>
            <a:t>Plenary</a:t>
          </a:r>
          <a:endParaRPr lang="en-US" sz="1800" dirty="0"/>
        </a:p>
      </dgm:t>
    </dgm:pt>
    <dgm:pt modelId="{009215BD-475A-43EF-A8DC-1E32F3FC832B}" type="parTrans" cxnId="{CAC08E26-79EB-446E-A058-16B4BA7E6E5E}">
      <dgm:prSet/>
      <dgm:spPr/>
      <dgm:t>
        <a:bodyPr/>
        <a:lstStyle/>
        <a:p>
          <a:endParaRPr lang="en-US"/>
        </a:p>
      </dgm:t>
    </dgm:pt>
    <dgm:pt modelId="{186C4737-C654-462C-9391-38D30319C30F}" type="sibTrans" cxnId="{CAC08E26-79EB-446E-A058-16B4BA7E6E5E}">
      <dgm:prSet phldrT="4" phldr="0"/>
      <dgm:spPr/>
      <dgm:t>
        <a:bodyPr/>
        <a:lstStyle/>
        <a:p>
          <a:endParaRPr lang="en-US"/>
        </a:p>
      </dgm:t>
    </dgm:pt>
    <dgm:pt modelId="{468870E1-F9EF-4178-9082-8C495029B983}">
      <dgm:prSet custT="1"/>
      <dgm:spPr/>
      <dgm:t>
        <a:bodyPr/>
        <a:lstStyle/>
        <a:p>
          <a:pPr>
            <a:lnSpc>
              <a:spcPct val="100000"/>
            </a:lnSpc>
          </a:pPr>
          <a:r>
            <a:rPr lang="en-US" sz="1800" dirty="0"/>
            <a:t>We’ll use this outcome with product designers</a:t>
          </a:r>
        </a:p>
      </dgm:t>
    </dgm:pt>
    <dgm:pt modelId="{D2B58751-C646-4696-9651-DA9A159AE705}" type="parTrans" cxnId="{EC3C967C-8C56-440C-8F28-D7021BAB7812}">
      <dgm:prSet/>
      <dgm:spPr/>
      <dgm:t>
        <a:bodyPr/>
        <a:lstStyle/>
        <a:p>
          <a:endParaRPr lang="en-US"/>
        </a:p>
      </dgm:t>
    </dgm:pt>
    <dgm:pt modelId="{5C37CBEB-FDB2-42BA-8322-01C9C35BB581}" type="sibTrans" cxnId="{EC3C967C-8C56-440C-8F28-D7021BAB7812}">
      <dgm:prSet phldrT="5" phldr="0"/>
      <dgm:spPr/>
      <dgm:t>
        <a:bodyPr/>
        <a:lstStyle/>
        <a:p>
          <a:endParaRPr lang="en-US"/>
        </a:p>
      </dgm:t>
    </dgm:pt>
    <dgm:pt modelId="{76F0E291-D1F0-4DE3-8F4A-EB1B7A5A67CB}" type="pres">
      <dgm:prSet presAssocID="{0D0EA7E2-0FE5-4C40-86B5-AF4CB9163B24}" presName="root" presStyleCnt="0">
        <dgm:presLayoutVars>
          <dgm:dir/>
          <dgm:resizeHandles val="exact"/>
        </dgm:presLayoutVars>
      </dgm:prSet>
      <dgm:spPr/>
      <dgm:t>
        <a:bodyPr/>
        <a:lstStyle/>
        <a:p>
          <a:endParaRPr lang="en-GB"/>
        </a:p>
      </dgm:t>
    </dgm:pt>
    <dgm:pt modelId="{BB3562CD-A7B4-47A1-AD11-EEB6018B01A4}" type="pres">
      <dgm:prSet presAssocID="{E7A91037-B801-4840-8826-FF780ED13ADE}" presName="compNode" presStyleCnt="0"/>
      <dgm:spPr/>
    </dgm:pt>
    <dgm:pt modelId="{7C7AF7B3-734F-497F-A8D9-A287C47F12FF}" type="pres">
      <dgm:prSet presAssocID="{E7A91037-B801-4840-8826-FF780ED13ADE}"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xmlns="" r:embed="rId2"/>
              </a:ext>
            </a:extLst>
          </a:blip>
          <a:stretch>
            <a:fillRect/>
          </a:stretch>
        </a:blipFill>
        <a:ln>
          <a:noFill/>
        </a:ln>
      </dgm:spPr>
      <dgm:extLst>
        <a:ext uri="{E40237B7-FDA0-4F09-8148-C483321AD2D9}">
          <dgm14:cNvPr xmlns:dgm14="http://schemas.microsoft.com/office/drawing/2010/diagram" id="0" name="" descr="Books"/>
        </a:ext>
      </dgm:extLst>
    </dgm:pt>
    <dgm:pt modelId="{89EFC7A0-8E2E-4AB2-AC5B-E0D5CCF48887}" type="pres">
      <dgm:prSet presAssocID="{E7A91037-B801-4840-8826-FF780ED13ADE}" presName="spaceRect" presStyleCnt="0"/>
      <dgm:spPr/>
    </dgm:pt>
    <dgm:pt modelId="{26B09558-79E9-40BA-ABF8-A66D9EB8D981}" type="pres">
      <dgm:prSet presAssocID="{E7A91037-B801-4840-8826-FF780ED13ADE}" presName="textRect" presStyleLbl="revTx" presStyleIdx="0" presStyleCnt="4">
        <dgm:presLayoutVars>
          <dgm:chMax val="1"/>
          <dgm:chPref val="1"/>
        </dgm:presLayoutVars>
      </dgm:prSet>
      <dgm:spPr/>
      <dgm:t>
        <a:bodyPr/>
        <a:lstStyle/>
        <a:p>
          <a:endParaRPr lang="en-GB"/>
        </a:p>
      </dgm:t>
    </dgm:pt>
    <dgm:pt modelId="{4F0FB054-D929-444A-8759-374358075656}" type="pres">
      <dgm:prSet presAssocID="{E22D44E3-2A2B-4452-ADD1-5300FE5D1DCA}" presName="sibTrans" presStyleCnt="0"/>
      <dgm:spPr/>
    </dgm:pt>
    <dgm:pt modelId="{49297922-A63B-4203-AC46-695FEE4752BD}" type="pres">
      <dgm:prSet presAssocID="{A30CEF51-19C6-4373-8632-A4DA6B0EAB96}" presName="compNode" presStyleCnt="0"/>
      <dgm:spPr/>
    </dgm:pt>
    <dgm:pt modelId="{34BC118E-5612-429C-8762-7C678470935A}" type="pres">
      <dgm:prSet presAssocID="{A30CEF51-19C6-4373-8632-A4DA6B0EAB96}"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xmlns="" r:embed="rId4"/>
              </a:ext>
            </a:extLst>
          </a:blip>
          <a:stretch>
            <a:fillRect/>
          </a:stretch>
        </a:blipFill>
        <a:ln>
          <a:noFill/>
        </a:ln>
      </dgm:spPr>
      <dgm:extLst>
        <a:ext uri="{E40237B7-FDA0-4F09-8148-C483321AD2D9}">
          <dgm14:cNvPr xmlns:dgm14="http://schemas.microsoft.com/office/drawing/2010/diagram" id="0" name="" descr="Lightbulb"/>
        </a:ext>
      </dgm:extLst>
    </dgm:pt>
    <dgm:pt modelId="{AE23C7F7-9429-472A-A6CA-A6303536B3D9}" type="pres">
      <dgm:prSet presAssocID="{A30CEF51-19C6-4373-8632-A4DA6B0EAB96}" presName="spaceRect" presStyleCnt="0"/>
      <dgm:spPr/>
    </dgm:pt>
    <dgm:pt modelId="{409EF04B-C792-4AB4-AE30-A269769A0887}" type="pres">
      <dgm:prSet presAssocID="{A30CEF51-19C6-4373-8632-A4DA6B0EAB96}" presName="textRect" presStyleLbl="revTx" presStyleIdx="1" presStyleCnt="4">
        <dgm:presLayoutVars>
          <dgm:chMax val="1"/>
          <dgm:chPref val="1"/>
        </dgm:presLayoutVars>
      </dgm:prSet>
      <dgm:spPr/>
      <dgm:t>
        <a:bodyPr/>
        <a:lstStyle/>
        <a:p>
          <a:endParaRPr lang="en-GB"/>
        </a:p>
      </dgm:t>
    </dgm:pt>
    <dgm:pt modelId="{9E3FCAB5-F2E9-4A56-82C9-206B255FEE74}" type="pres">
      <dgm:prSet presAssocID="{3F1048C8-0F15-480F-828C-6CF06EDA03AD}" presName="sibTrans" presStyleCnt="0"/>
      <dgm:spPr/>
    </dgm:pt>
    <dgm:pt modelId="{0BEC4B49-4E03-4032-A0FC-F98CF6988BE8}" type="pres">
      <dgm:prSet presAssocID="{9157B02E-2EF1-444B-97E1-083CE267D81E}" presName="compNode" presStyleCnt="0"/>
      <dgm:spPr/>
    </dgm:pt>
    <dgm:pt modelId="{21DDE9C8-CBCF-477E-840F-8E9CEEC8BD41}" type="pres">
      <dgm:prSet presAssocID="{9157B02E-2EF1-444B-97E1-083CE267D81E}"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a:ext>
              <a:ext uri="{96DAC541-7B7A-43D3-8B79-37D633B846F1}">
                <asvg:svgBlip xmlns:asvg="http://schemas.microsoft.com/office/drawing/2016/SVG/main" xmlns="" r:embed="rId6"/>
              </a:ext>
            </a:extLst>
          </a:blip>
          <a:stretch>
            <a:fillRect/>
          </a:stretch>
        </a:blipFill>
        <a:ln>
          <a:noFill/>
        </a:ln>
      </dgm:spPr>
      <dgm:extLst>
        <a:ext uri="{E40237B7-FDA0-4F09-8148-C483321AD2D9}">
          <dgm14:cNvPr xmlns:dgm14="http://schemas.microsoft.com/office/drawing/2010/diagram" id="0" name="" descr="Chat"/>
        </a:ext>
      </dgm:extLst>
    </dgm:pt>
    <dgm:pt modelId="{39025779-A464-4FCE-BBFD-DAEB98585BB8}" type="pres">
      <dgm:prSet presAssocID="{9157B02E-2EF1-444B-97E1-083CE267D81E}" presName="spaceRect" presStyleCnt="0"/>
      <dgm:spPr/>
    </dgm:pt>
    <dgm:pt modelId="{896104E9-0AF0-4AC8-B2A6-19C7C292ED74}" type="pres">
      <dgm:prSet presAssocID="{9157B02E-2EF1-444B-97E1-083CE267D81E}" presName="textRect" presStyleLbl="revTx" presStyleIdx="2" presStyleCnt="4">
        <dgm:presLayoutVars>
          <dgm:chMax val="1"/>
          <dgm:chPref val="1"/>
        </dgm:presLayoutVars>
      </dgm:prSet>
      <dgm:spPr/>
      <dgm:t>
        <a:bodyPr/>
        <a:lstStyle/>
        <a:p>
          <a:endParaRPr lang="en-GB"/>
        </a:p>
      </dgm:t>
    </dgm:pt>
    <dgm:pt modelId="{B6BBA288-22E6-4E41-8C9F-B1B8EABAB640}" type="pres">
      <dgm:prSet presAssocID="{186C4737-C654-462C-9391-38D30319C30F}" presName="sibTrans" presStyleCnt="0"/>
      <dgm:spPr/>
    </dgm:pt>
    <dgm:pt modelId="{8BD04DAF-4AB2-4F5F-8B04-3A3D86B7CE77}" type="pres">
      <dgm:prSet presAssocID="{468870E1-F9EF-4178-9082-8C495029B983}" presName="compNode" presStyleCnt="0"/>
      <dgm:spPr/>
    </dgm:pt>
    <dgm:pt modelId="{BED0C3D2-46DC-4D0D-8D6D-3827D20A7966}" type="pres">
      <dgm:prSet presAssocID="{468870E1-F9EF-4178-9082-8C495029B983}"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a:ext>
              <a:ext uri="{96DAC541-7B7A-43D3-8B79-37D633B846F1}">
                <asvg:svgBlip xmlns:asvg="http://schemas.microsoft.com/office/drawing/2016/SVG/main" xmlns="" r:embed="rId8"/>
              </a:ext>
            </a:extLst>
          </a:blip>
          <a:stretch>
            <a:fillRect/>
          </a:stretch>
        </a:blipFill>
        <a:ln>
          <a:noFill/>
        </a:ln>
      </dgm:spPr>
      <dgm:extLst>
        <a:ext uri="{E40237B7-FDA0-4F09-8148-C483321AD2D9}">
          <dgm14:cNvPr xmlns:dgm14="http://schemas.microsoft.com/office/drawing/2010/diagram" id="0" name="" descr="Users"/>
        </a:ext>
      </dgm:extLst>
    </dgm:pt>
    <dgm:pt modelId="{3470393B-6BD2-4C20-8A91-22DC077BDD92}" type="pres">
      <dgm:prSet presAssocID="{468870E1-F9EF-4178-9082-8C495029B983}" presName="spaceRect" presStyleCnt="0"/>
      <dgm:spPr/>
    </dgm:pt>
    <dgm:pt modelId="{6252D7CD-2F8F-4B32-84E7-BBCBF500295A}" type="pres">
      <dgm:prSet presAssocID="{468870E1-F9EF-4178-9082-8C495029B983}" presName="textRect" presStyleLbl="revTx" presStyleIdx="3" presStyleCnt="4">
        <dgm:presLayoutVars>
          <dgm:chMax val="1"/>
          <dgm:chPref val="1"/>
        </dgm:presLayoutVars>
      </dgm:prSet>
      <dgm:spPr/>
      <dgm:t>
        <a:bodyPr/>
        <a:lstStyle/>
        <a:p>
          <a:endParaRPr lang="en-GB"/>
        </a:p>
      </dgm:t>
    </dgm:pt>
  </dgm:ptLst>
  <dgm:cxnLst>
    <dgm:cxn modelId="{6172F7D6-0255-3140-9D7C-CD4782CB8375}" type="presOf" srcId="{468870E1-F9EF-4178-9082-8C495029B983}" destId="{6252D7CD-2F8F-4B32-84E7-BBCBF500295A}" srcOrd="0" destOrd="0" presId="urn:microsoft.com/office/officeart/2018/2/layout/IconLabelList"/>
    <dgm:cxn modelId="{EC3C967C-8C56-440C-8F28-D7021BAB7812}" srcId="{0D0EA7E2-0FE5-4C40-86B5-AF4CB9163B24}" destId="{468870E1-F9EF-4178-9082-8C495029B983}" srcOrd="3" destOrd="0" parTransId="{D2B58751-C646-4696-9651-DA9A159AE705}" sibTransId="{5C37CBEB-FDB2-42BA-8322-01C9C35BB581}"/>
    <dgm:cxn modelId="{DB17F1F2-B97E-3A49-9838-CADE1A0827E0}" type="presOf" srcId="{9157B02E-2EF1-444B-97E1-083CE267D81E}" destId="{896104E9-0AF0-4AC8-B2A6-19C7C292ED74}" srcOrd="0" destOrd="0" presId="urn:microsoft.com/office/officeart/2018/2/layout/IconLabelList"/>
    <dgm:cxn modelId="{021F0B88-0416-49C1-B47F-4C23AA51D29C}" srcId="{0D0EA7E2-0FE5-4C40-86B5-AF4CB9163B24}" destId="{E7A91037-B801-4840-8826-FF780ED13ADE}" srcOrd="0" destOrd="0" parTransId="{002C2151-4763-4B6F-9616-4E7FC7738C04}" sibTransId="{E22D44E3-2A2B-4452-ADD1-5300FE5D1DCA}"/>
    <dgm:cxn modelId="{D31480D4-3888-9B4F-B0F9-6DB34FA737EE}" type="presOf" srcId="{A30CEF51-19C6-4373-8632-A4DA6B0EAB96}" destId="{409EF04B-C792-4AB4-AE30-A269769A0887}" srcOrd="0" destOrd="0" presId="urn:microsoft.com/office/officeart/2018/2/layout/IconLabelList"/>
    <dgm:cxn modelId="{CAC08E26-79EB-446E-A058-16B4BA7E6E5E}" srcId="{0D0EA7E2-0FE5-4C40-86B5-AF4CB9163B24}" destId="{9157B02E-2EF1-444B-97E1-083CE267D81E}" srcOrd="2" destOrd="0" parTransId="{009215BD-475A-43EF-A8DC-1E32F3FC832B}" sibTransId="{186C4737-C654-462C-9391-38D30319C30F}"/>
    <dgm:cxn modelId="{6D695566-9D3B-497D-82FF-F9BC9F1ECD1C}" srcId="{0D0EA7E2-0FE5-4C40-86B5-AF4CB9163B24}" destId="{A30CEF51-19C6-4373-8632-A4DA6B0EAB96}" srcOrd="1" destOrd="0" parTransId="{561C410D-2B8B-4A1A-AB28-F728731EC583}" sibTransId="{3F1048C8-0F15-480F-828C-6CF06EDA03AD}"/>
    <dgm:cxn modelId="{99923E55-0117-B54C-8677-57F22342DB89}" type="presOf" srcId="{E7A91037-B801-4840-8826-FF780ED13ADE}" destId="{26B09558-79E9-40BA-ABF8-A66D9EB8D981}" srcOrd="0" destOrd="0" presId="urn:microsoft.com/office/officeart/2018/2/layout/IconLabelList"/>
    <dgm:cxn modelId="{5632E7EE-C54D-9746-B79B-8DA3F240405D}" type="presOf" srcId="{0D0EA7E2-0FE5-4C40-86B5-AF4CB9163B24}" destId="{76F0E291-D1F0-4DE3-8F4A-EB1B7A5A67CB}" srcOrd="0" destOrd="0" presId="urn:microsoft.com/office/officeart/2018/2/layout/IconLabelList"/>
    <dgm:cxn modelId="{B8A313F7-6DDD-124E-8817-F4DABF76B20B}" type="presParOf" srcId="{76F0E291-D1F0-4DE3-8F4A-EB1B7A5A67CB}" destId="{BB3562CD-A7B4-47A1-AD11-EEB6018B01A4}" srcOrd="0" destOrd="0" presId="urn:microsoft.com/office/officeart/2018/2/layout/IconLabelList"/>
    <dgm:cxn modelId="{788BDF31-81D1-7446-9F07-101149E0F0A9}" type="presParOf" srcId="{BB3562CD-A7B4-47A1-AD11-EEB6018B01A4}" destId="{7C7AF7B3-734F-497F-A8D9-A287C47F12FF}" srcOrd="0" destOrd="0" presId="urn:microsoft.com/office/officeart/2018/2/layout/IconLabelList"/>
    <dgm:cxn modelId="{6E438DE9-376F-8845-80E8-765FEF0CB147}" type="presParOf" srcId="{BB3562CD-A7B4-47A1-AD11-EEB6018B01A4}" destId="{89EFC7A0-8E2E-4AB2-AC5B-E0D5CCF48887}" srcOrd="1" destOrd="0" presId="urn:microsoft.com/office/officeart/2018/2/layout/IconLabelList"/>
    <dgm:cxn modelId="{58BFD704-ECFA-4F48-B7F8-7DA08BF4CA85}" type="presParOf" srcId="{BB3562CD-A7B4-47A1-AD11-EEB6018B01A4}" destId="{26B09558-79E9-40BA-ABF8-A66D9EB8D981}" srcOrd="2" destOrd="0" presId="urn:microsoft.com/office/officeart/2018/2/layout/IconLabelList"/>
    <dgm:cxn modelId="{784A90BE-A839-4048-B1E7-AB16E635F6C9}" type="presParOf" srcId="{76F0E291-D1F0-4DE3-8F4A-EB1B7A5A67CB}" destId="{4F0FB054-D929-444A-8759-374358075656}" srcOrd="1" destOrd="0" presId="urn:microsoft.com/office/officeart/2018/2/layout/IconLabelList"/>
    <dgm:cxn modelId="{678022D7-29A9-F040-9E41-5A83C2172964}" type="presParOf" srcId="{76F0E291-D1F0-4DE3-8F4A-EB1B7A5A67CB}" destId="{49297922-A63B-4203-AC46-695FEE4752BD}" srcOrd="2" destOrd="0" presId="urn:microsoft.com/office/officeart/2018/2/layout/IconLabelList"/>
    <dgm:cxn modelId="{BBF60277-EC94-5447-891E-4E672E5A3F8E}" type="presParOf" srcId="{49297922-A63B-4203-AC46-695FEE4752BD}" destId="{34BC118E-5612-429C-8762-7C678470935A}" srcOrd="0" destOrd="0" presId="urn:microsoft.com/office/officeart/2018/2/layout/IconLabelList"/>
    <dgm:cxn modelId="{CB3356EE-7267-A047-9FCB-D3F45D267D63}" type="presParOf" srcId="{49297922-A63B-4203-AC46-695FEE4752BD}" destId="{AE23C7F7-9429-472A-A6CA-A6303536B3D9}" srcOrd="1" destOrd="0" presId="urn:microsoft.com/office/officeart/2018/2/layout/IconLabelList"/>
    <dgm:cxn modelId="{D187FAE7-A778-A647-92C1-30E1F223759E}" type="presParOf" srcId="{49297922-A63B-4203-AC46-695FEE4752BD}" destId="{409EF04B-C792-4AB4-AE30-A269769A0887}" srcOrd="2" destOrd="0" presId="urn:microsoft.com/office/officeart/2018/2/layout/IconLabelList"/>
    <dgm:cxn modelId="{165BC6D5-8998-4943-9AEC-5EA3218DB567}" type="presParOf" srcId="{76F0E291-D1F0-4DE3-8F4A-EB1B7A5A67CB}" destId="{9E3FCAB5-F2E9-4A56-82C9-206B255FEE74}" srcOrd="3" destOrd="0" presId="urn:microsoft.com/office/officeart/2018/2/layout/IconLabelList"/>
    <dgm:cxn modelId="{37B6C3CF-0896-D34E-86CC-3D5198D6280F}" type="presParOf" srcId="{76F0E291-D1F0-4DE3-8F4A-EB1B7A5A67CB}" destId="{0BEC4B49-4E03-4032-A0FC-F98CF6988BE8}" srcOrd="4" destOrd="0" presId="urn:microsoft.com/office/officeart/2018/2/layout/IconLabelList"/>
    <dgm:cxn modelId="{ADA806F8-6437-C84A-B1E3-3E83790F8728}" type="presParOf" srcId="{0BEC4B49-4E03-4032-A0FC-F98CF6988BE8}" destId="{21DDE9C8-CBCF-477E-840F-8E9CEEC8BD41}" srcOrd="0" destOrd="0" presId="urn:microsoft.com/office/officeart/2018/2/layout/IconLabelList"/>
    <dgm:cxn modelId="{6F2B0F72-8E8A-1D45-B3AC-13950ECF400C}" type="presParOf" srcId="{0BEC4B49-4E03-4032-A0FC-F98CF6988BE8}" destId="{39025779-A464-4FCE-BBFD-DAEB98585BB8}" srcOrd="1" destOrd="0" presId="urn:microsoft.com/office/officeart/2018/2/layout/IconLabelList"/>
    <dgm:cxn modelId="{CAD2A1D5-CEE9-FD40-92C4-77BD5E76F399}" type="presParOf" srcId="{0BEC4B49-4E03-4032-A0FC-F98CF6988BE8}" destId="{896104E9-0AF0-4AC8-B2A6-19C7C292ED74}" srcOrd="2" destOrd="0" presId="urn:microsoft.com/office/officeart/2018/2/layout/IconLabelList"/>
    <dgm:cxn modelId="{C9CC2CAB-9962-CE4E-8432-2A582699C9F0}" type="presParOf" srcId="{76F0E291-D1F0-4DE3-8F4A-EB1B7A5A67CB}" destId="{B6BBA288-22E6-4E41-8C9F-B1B8EABAB640}" srcOrd="5" destOrd="0" presId="urn:microsoft.com/office/officeart/2018/2/layout/IconLabelList"/>
    <dgm:cxn modelId="{4B325916-0A39-6B4D-AAA0-FAD425B2036B}" type="presParOf" srcId="{76F0E291-D1F0-4DE3-8F4A-EB1B7A5A67CB}" destId="{8BD04DAF-4AB2-4F5F-8B04-3A3D86B7CE77}" srcOrd="6" destOrd="0" presId="urn:microsoft.com/office/officeart/2018/2/layout/IconLabelList"/>
    <dgm:cxn modelId="{B3105AC5-9BC1-4947-8E89-AF47741E12D4}" type="presParOf" srcId="{8BD04DAF-4AB2-4F5F-8B04-3A3D86B7CE77}" destId="{BED0C3D2-46DC-4D0D-8D6D-3827D20A7966}" srcOrd="0" destOrd="0" presId="urn:microsoft.com/office/officeart/2018/2/layout/IconLabelList"/>
    <dgm:cxn modelId="{A7CF1631-9F98-9E42-B435-1F009717B10C}" type="presParOf" srcId="{8BD04DAF-4AB2-4F5F-8B04-3A3D86B7CE77}" destId="{3470393B-6BD2-4C20-8A91-22DC077BDD92}" srcOrd="1" destOrd="0" presId="urn:microsoft.com/office/officeart/2018/2/layout/IconLabelList"/>
    <dgm:cxn modelId="{9582C48E-7941-4D41-858C-981D91C686D8}" type="presParOf" srcId="{8BD04DAF-4AB2-4F5F-8B04-3A3D86B7CE77}" destId="{6252D7CD-2F8F-4B32-84E7-BBCBF500295A}"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7F6CB6-454C-AB40-B8D1-960A8757388B}">
      <dsp:nvSpPr>
        <dsp:cNvPr id="0" name=""/>
        <dsp:cNvSpPr/>
      </dsp:nvSpPr>
      <dsp:spPr>
        <a:xfrm>
          <a:off x="131970" y="1030"/>
          <a:ext cx="2885107" cy="1731064"/>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GB" sz="1700" kern="1200" dirty="0"/>
            <a:t>Provide in-depth knowledge of how students and teachers want to access and engage with feedback, its format and method of delivery</a:t>
          </a:r>
          <a:endParaRPr lang="en-US" sz="1700" kern="1200" dirty="0"/>
        </a:p>
      </dsp:txBody>
      <dsp:txXfrm>
        <a:off x="182671" y="51731"/>
        <a:ext cx="2783705" cy="1629662"/>
      </dsp:txXfrm>
    </dsp:sp>
    <dsp:sp modelId="{D16B8030-4A7D-3D46-8DF4-5588856B06FA}">
      <dsp:nvSpPr>
        <dsp:cNvPr id="0" name=""/>
        <dsp:cNvSpPr/>
      </dsp:nvSpPr>
      <dsp:spPr>
        <a:xfrm>
          <a:off x="3270967" y="508809"/>
          <a:ext cx="611642" cy="715506"/>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3270967" y="651910"/>
        <a:ext cx="428149" cy="429304"/>
      </dsp:txXfrm>
    </dsp:sp>
    <dsp:sp modelId="{9AD1E7EE-7145-0045-8D41-0852D8C570DB}">
      <dsp:nvSpPr>
        <dsp:cNvPr id="0" name=""/>
        <dsp:cNvSpPr/>
      </dsp:nvSpPr>
      <dsp:spPr>
        <a:xfrm>
          <a:off x="4171121" y="1030"/>
          <a:ext cx="2885107" cy="1731064"/>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GB" sz="1700" kern="1200" dirty="0"/>
            <a:t>Re-design scenarios of assessment and feedback aiming at creating new feedback methods, features and procedures</a:t>
          </a:r>
          <a:endParaRPr lang="en-US" sz="1700" kern="1200" dirty="0"/>
        </a:p>
      </dsp:txBody>
      <dsp:txXfrm>
        <a:off x="4221822" y="51731"/>
        <a:ext cx="2783705" cy="1629662"/>
      </dsp:txXfrm>
    </dsp:sp>
    <dsp:sp modelId="{A83671F1-A37C-9D44-B338-EBDEC36C0E92}">
      <dsp:nvSpPr>
        <dsp:cNvPr id="0" name=""/>
        <dsp:cNvSpPr/>
      </dsp:nvSpPr>
      <dsp:spPr>
        <a:xfrm rot="5400000">
          <a:off x="5307853" y="1934053"/>
          <a:ext cx="611642" cy="715506"/>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rot="-5400000">
        <a:off x="5399023" y="1985985"/>
        <a:ext cx="429304" cy="428149"/>
      </dsp:txXfrm>
    </dsp:sp>
    <dsp:sp modelId="{27290695-B194-A74C-8A9B-9C45DD64CBC4}">
      <dsp:nvSpPr>
        <dsp:cNvPr id="0" name=""/>
        <dsp:cNvSpPr/>
      </dsp:nvSpPr>
      <dsp:spPr>
        <a:xfrm>
          <a:off x="4171121" y="2886138"/>
          <a:ext cx="2885107" cy="1731064"/>
        </a:xfrm>
        <a:prstGeom prst="roundRect">
          <a:avLst>
            <a:gd name="adj" fmla="val 1000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GB" sz="1700" kern="1200" dirty="0"/>
            <a:t>Have an impact on changing the way VLEs are designed in terms of their assessment and feedback features</a:t>
          </a:r>
          <a:endParaRPr lang="en-US" sz="1700" kern="1200" dirty="0"/>
        </a:p>
      </dsp:txBody>
      <dsp:txXfrm>
        <a:off x="4221822" y="2936839"/>
        <a:ext cx="2783705" cy="16296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7AF7B3-734F-497F-A8D9-A287C47F12FF}">
      <dsp:nvSpPr>
        <dsp:cNvPr id="0" name=""/>
        <dsp:cNvSpPr/>
      </dsp:nvSpPr>
      <dsp:spPr>
        <a:xfrm>
          <a:off x="622800" y="730180"/>
          <a:ext cx="810000" cy="810000"/>
        </a:xfrm>
        <a:prstGeom prst="rect">
          <a:avLst/>
        </a:prstGeom>
        <a:blipFill>
          <a:blip xmlns:r="http://schemas.openxmlformats.org/officeDocument/2006/relationships" r:embed="rId1" cstate="email">
            <a:extLst>
              <a:ext uri="{28A0092B-C50C-407E-A947-70E740481C1C}">
                <a14:useLocalDpi xmlns:a14="http://schemas.microsoft.com/office/drawing/2010/main"/>
              </a:ext>
              <a:ext uri="{96DAC541-7B7A-43D3-8B79-37D633B846F1}">
                <asvg:svgBlip xmlns:asvg="http://schemas.microsoft.com/office/drawing/2016/SVG/main" xmlns=""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6B09558-79E9-40BA-ABF8-A66D9EB8D981}">
      <dsp:nvSpPr>
        <dsp:cNvPr id="0" name=""/>
        <dsp:cNvSpPr/>
      </dsp:nvSpPr>
      <dsp:spPr>
        <a:xfrm>
          <a:off x="127800" y="1933293"/>
          <a:ext cx="1800000" cy="141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800100">
            <a:lnSpc>
              <a:spcPct val="100000"/>
            </a:lnSpc>
            <a:spcBef>
              <a:spcPct val="0"/>
            </a:spcBef>
            <a:spcAft>
              <a:spcPct val="35000"/>
            </a:spcAft>
          </a:pPr>
          <a:r>
            <a:rPr lang="en-US" sz="1800" kern="1200" dirty="0"/>
            <a:t>Review of the  literature and existing data on assessment and feedback practices</a:t>
          </a:r>
        </a:p>
      </dsp:txBody>
      <dsp:txXfrm>
        <a:off x="127800" y="1933293"/>
        <a:ext cx="1800000" cy="1417500"/>
      </dsp:txXfrm>
    </dsp:sp>
    <dsp:sp modelId="{2227F781-F25B-4BDF-9D77-CB425342D840}">
      <dsp:nvSpPr>
        <dsp:cNvPr id="0" name=""/>
        <dsp:cNvSpPr/>
      </dsp:nvSpPr>
      <dsp:spPr>
        <a:xfrm>
          <a:off x="2737800" y="730180"/>
          <a:ext cx="810000" cy="810000"/>
        </a:xfrm>
        <a:prstGeom prst="rect">
          <a:avLst/>
        </a:prstGeom>
        <a:blipFill>
          <a:blip xmlns:r="http://schemas.openxmlformats.org/officeDocument/2006/relationships" r:embed="rId3" cstate="email">
            <a:extLst>
              <a:ext uri="{28A0092B-C50C-407E-A947-70E740481C1C}">
                <a14:useLocalDpi xmlns:a14="http://schemas.microsoft.com/office/drawing/2010/main"/>
              </a:ext>
              <a:ext uri="{96DAC541-7B7A-43D3-8B79-37D633B846F1}">
                <asvg:svgBlip xmlns:asvg="http://schemas.microsoft.com/office/drawing/2016/SVG/main" xmlns=""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1389A6B-E18A-4504-95F7-3B1B90AC573C}">
      <dsp:nvSpPr>
        <dsp:cNvPr id="0" name=""/>
        <dsp:cNvSpPr/>
      </dsp:nvSpPr>
      <dsp:spPr>
        <a:xfrm>
          <a:off x="2242800" y="1933293"/>
          <a:ext cx="1800000" cy="141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800100">
            <a:lnSpc>
              <a:spcPct val="100000"/>
            </a:lnSpc>
            <a:spcBef>
              <a:spcPct val="0"/>
            </a:spcBef>
            <a:spcAft>
              <a:spcPct val="35000"/>
            </a:spcAft>
          </a:pPr>
          <a:r>
            <a:rPr lang="en-US" sz="1800" kern="1200" dirty="0"/>
            <a:t>Benchmark existing tools </a:t>
          </a:r>
        </a:p>
      </dsp:txBody>
      <dsp:txXfrm>
        <a:off x="2242800" y="1933293"/>
        <a:ext cx="1800000" cy="1417500"/>
      </dsp:txXfrm>
    </dsp:sp>
    <dsp:sp modelId="{34BC118E-5612-429C-8762-7C678470935A}">
      <dsp:nvSpPr>
        <dsp:cNvPr id="0" name=""/>
        <dsp:cNvSpPr/>
      </dsp:nvSpPr>
      <dsp:spPr>
        <a:xfrm>
          <a:off x="4852800" y="730180"/>
          <a:ext cx="810000" cy="810000"/>
        </a:xfrm>
        <a:prstGeom prst="rect">
          <a:avLst/>
        </a:prstGeom>
        <a:blipFill>
          <a:blip xmlns:r="http://schemas.openxmlformats.org/officeDocument/2006/relationships" r:embed="rId5" cstate="email">
            <a:extLst>
              <a:ext uri="{28A0092B-C50C-407E-A947-70E740481C1C}">
                <a14:useLocalDpi xmlns:a14="http://schemas.microsoft.com/office/drawing/2010/main"/>
              </a:ext>
              <a:ext uri="{96DAC541-7B7A-43D3-8B79-37D633B846F1}">
                <asvg:svgBlip xmlns:asvg="http://schemas.microsoft.com/office/drawing/2016/SVG/main" xmlns=""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09EF04B-C792-4AB4-AE30-A269769A0887}">
      <dsp:nvSpPr>
        <dsp:cNvPr id="0" name=""/>
        <dsp:cNvSpPr/>
      </dsp:nvSpPr>
      <dsp:spPr>
        <a:xfrm>
          <a:off x="4357800" y="1933293"/>
          <a:ext cx="1800000" cy="141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800100">
            <a:lnSpc>
              <a:spcPct val="100000"/>
            </a:lnSpc>
            <a:spcBef>
              <a:spcPct val="0"/>
            </a:spcBef>
            <a:spcAft>
              <a:spcPct val="35000"/>
            </a:spcAft>
          </a:pPr>
          <a:r>
            <a:rPr lang="en-GB" sz="1800" kern="1200" dirty="0"/>
            <a:t>Redesign workshops (Sandpits) </a:t>
          </a:r>
          <a:endParaRPr lang="en-US" sz="1800" kern="1200" dirty="0"/>
        </a:p>
      </dsp:txBody>
      <dsp:txXfrm>
        <a:off x="4357800" y="1933293"/>
        <a:ext cx="1800000" cy="1417500"/>
      </dsp:txXfrm>
    </dsp:sp>
    <dsp:sp modelId="{21DDE9C8-CBCF-477E-840F-8E9CEEC8BD41}">
      <dsp:nvSpPr>
        <dsp:cNvPr id="0" name=""/>
        <dsp:cNvSpPr/>
      </dsp:nvSpPr>
      <dsp:spPr>
        <a:xfrm>
          <a:off x="6967800" y="730180"/>
          <a:ext cx="810000" cy="810000"/>
        </a:xfrm>
        <a:prstGeom prst="rect">
          <a:avLst/>
        </a:prstGeom>
        <a:blipFill>
          <a:blip xmlns:r="http://schemas.openxmlformats.org/officeDocument/2006/relationships" r:embed="rId7" cstate="email">
            <a:extLst>
              <a:ext uri="{28A0092B-C50C-407E-A947-70E740481C1C}">
                <a14:useLocalDpi xmlns:a14="http://schemas.microsoft.com/office/drawing/2010/main"/>
              </a:ext>
              <a:ext uri="{96DAC541-7B7A-43D3-8B79-37D633B846F1}">
                <asvg:svgBlip xmlns:asvg="http://schemas.microsoft.com/office/drawing/2016/SVG/main" xmlns=""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96104E9-0AF0-4AC8-B2A6-19C7C292ED74}">
      <dsp:nvSpPr>
        <dsp:cNvPr id="0" name=""/>
        <dsp:cNvSpPr/>
      </dsp:nvSpPr>
      <dsp:spPr>
        <a:xfrm>
          <a:off x="6472800" y="1933293"/>
          <a:ext cx="1800000" cy="141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800100">
            <a:lnSpc>
              <a:spcPct val="100000"/>
            </a:lnSpc>
            <a:spcBef>
              <a:spcPct val="0"/>
            </a:spcBef>
            <a:spcAft>
              <a:spcPct val="35000"/>
            </a:spcAft>
          </a:pPr>
          <a:r>
            <a:rPr lang="en-GB" sz="1800" kern="1200" dirty="0"/>
            <a:t>Engaging with internal stakeholders </a:t>
          </a:r>
          <a:endParaRPr lang="en-US" sz="1800" kern="1200" dirty="0"/>
        </a:p>
      </dsp:txBody>
      <dsp:txXfrm>
        <a:off x="6472800" y="1933293"/>
        <a:ext cx="1800000" cy="1417500"/>
      </dsp:txXfrm>
    </dsp:sp>
    <dsp:sp modelId="{BED0C3D2-46DC-4D0D-8D6D-3827D20A7966}">
      <dsp:nvSpPr>
        <dsp:cNvPr id="0" name=""/>
        <dsp:cNvSpPr/>
      </dsp:nvSpPr>
      <dsp:spPr>
        <a:xfrm>
          <a:off x="9082800" y="730180"/>
          <a:ext cx="810000" cy="810000"/>
        </a:xfrm>
        <a:prstGeom prst="rect">
          <a:avLst/>
        </a:prstGeom>
        <a:blipFill>
          <a:blip xmlns:r="http://schemas.openxmlformats.org/officeDocument/2006/relationships" r:embed="rId9" cstate="email">
            <a:extLst>
              <a:ext uri="{28A0092B-C50C-407E-A947-70E740481C1C}">
                <a14:useLocalDpi xmlns:a14="http://schemas.microsoft.com/office/drawing/2010/main"/>
              </a:ext>
              <a:ext uri="{96DAC541-7B7A-43D3-8B79-37D633B846F1}">
                <asvg:svgBlip xmlns:asvg="http://schemas.microsoft.com/office/drawing/2016/SVG/main" xmlns=""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252D7CD-2F8F-4B32-84E7-BBCBF500295A}">
      <dsp:nvSpPr>
        <dsp:cNvPr id="0" name=""/>
        <dsp:cNvSpPr/>
      </dsp:nvSpPr>
      <dsp:spPr>
        <a:xfrm>
          <a:off x="8587800" y="1933293"/>
          <a:ext cx="1800000" cy="141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800100">
            <a:lnSpc>
              <a:spcPct val="100000"/>
            </a:lnSpc>
            <a:spcBef>
              <a:spcPct val="0"/>
            </a:spcBef>
            <a:spcAft>
              <a:spcPct val="35000"/>
            </a:spcAft>
          </a:pPr>
          <a:r>
            <a:rPr lang="en-US" sz="1800" kern="1200" dirty="0"/>
            <a:t>Engaging with external stakeholders </a:t>
          </a:r>
        </a:p>
      </dsp:txBody>
      <dsp:txXfrm>
        <a:off x="8587800" y="1933293"/>
        <a:ext cx="1800000" cy="14175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7AF7B3-734F-497F-A8D9-A287C47F12FF}">
      <dsp:nvSpPr>
        <dsp:cNvPr id="0" name=""/>
        <dsp:cNvSpPr/>
      </dsp:nvSpPr>
      <dsp:spPr>
        <a:xfrm>
          <a:off x="1138979" y="988729"/>
          <a:ext cx="932563" cy="932563"/>
        </a:xfrm>
        <a:prstGeom prst="rect">
          <a:avLst/>
        </a:prstGeom>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xmlns=""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6B09558-79E9-40BA-ABF8-A66D9EB8D981}">
      <dsp:nvSpPr>
        <dsp:cNvPr id="0" name=""/>
        <dsp:cNvSpPr/>
      </dsp:nvSpPr>
      <dsp:spPr>
        <a:xfrm>
          <a:off x="569079" y="2237244"/>
          <a:ext cx="2072362" cy="85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800100">
            <a:lnSpc>
              <a:spcPct val="100000"/>
            </a:lnSpc>
            <a:spcBef>
              <a:spcPct val="0"/>
            </a:spcBef>
            <a:spcAft>
              <a:spcPct val="35000"/>
            </a:spcAft>
          </a:pPr>
          <a:r>
            <a:rPr lang="en-US" sz="1800" kern="1200" dirty="0"/>
            <a:t>Read the scenario</a:t>
          </a:r>
        </a:p>
      </dsp:txBody>
      <dsp:txXfrm>
        <a:off x="569079" y="2237244"/>
        <a:ext cx="2072362" cy="855000"/>
      </dsp:txXfrm>
    </dsp:sp>
    <dsp:sp modelId="{34BC118E-5612-429C-8762-7C678470935A}">
      <dsp:nvSpPr>
        <dsp:cNvPr id="0" name=""/>
        <dsp:cNvSpPr/>
      </dsp:nvSpPr>
      <dsp:spPr>
        <a:xfrm>
          <a:off x="3574005" y="988729"/>
          <a:ext cx="932563" cy="932563"/>
        </a:xfrm>
        <a:prstGeom prst="rect">
          <a:avLst/>
        </a:prstGeom>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xmlns=""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09EF04B-C792-4AB4-AE30-A269769A0887}">
      <dsp:nvSpPr>
        <dsp:cNvPr id="0" name=""/>
        <dsp:cNvSpPr/>
      </dsp:nvSpPr>
      <dsp:spPr>
        <a:xfrm>
          <a:off x="3004105" y="2237244"/>
          <a:ext cx="2072362" cy="85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800100">
            <a:lnSpc>
              <a:spcPct val="100000"/>
            </a:lnSpc>
            <a:spcBef>
              <a:spcPct val="0"/>
            </a:spcBef>
            <a:spcAft>
              <a:spcPct val="35000"/>
            </a:spcAft>
          </a:pPr>
          <a:r>
            <a:rPr lang="en-GB" sz="1800" kern="1200" dirty="0"/>
            <a:t>Make suggestion using post-its (Red, Amber, Green)</a:t>
          </a:r>
          <a:endParaRPr lang="en-US" sz="1800" kern="1200" dirty="0"/>
        </a:p>
      </dsp:txBody>
      <dsp:txXfrm>
        <a:off x="3004105" y="2237244"/>
        <a:ext cx="2072362" cy="855000"/>
      </dsp:txXfrm>
    </dsp:sp>
    <dsp:sp modelId="{21DDE9C8-CBCF-477E-840F-8E9CEEC8BD41}">
      <dsp:nvSpPr>
        <dsp:cNvPr id="0" name=""/>
        <dsp:cNvSpPr/>
      </dsp:nvSpPr>
      <dsp:spPr>
        <a:xfrm>
          <a:off x="6009031" y="988729"/>
          <a:ext cx="932563" cy="932563"/>
        </a:xfrm>
        <a:prstGeom prst="rect">
          <a:avLst/>
        </a:prstGeom>
        <a:blipFill>
          <a:blip xmlns:r="http://schemas.openxmlformats.org/officeDocument/2006/relationships" r:embed="rId5">
            <a:extLst>
              <a:ext uri="{28A0092B-C50C-407E-A947-70E740481C1C}">
                <a14:useLocalDpi xmlns:a14="http://schemas.microsoft.com/office/drawing/2010/main"/>
              </a:ext>
              <a:ext uri="{96DAC541-7B7A-43D3-8B79-37D633B846F1}">
                <asvg:svgBlip xmlns:asvg="http://schemas.microsoft.com/office/drawing/2016/SVG/main" xmlns=""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96104E9-0AF0-4AC8-B2A6-19C7C292ED74}">
      <dsp:nvSpPr>
        <dsp:cNvPr id="0" name=""/>
        <dsp:cNvSpPr/>
      </dsp:nvSpPr>
      <dsp:spPr>
        <a:xfrm>
          <a:off x="5439131" y="2237244"/>
          <a:ext cx="2072362" cy="85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800100">
            <a:lnSpc>
              <a:spcPct val="100000"/>
            </a:lnSpc>
            <a:spcBef>
              <a:spcPct val="0"/>
            </a:spcBef>
            <a:spcAft>
              <a:spcPct val="35000"/>
            </a:spcAft>
          </a:pPr>
          <a:r>
            <a:rPr lang="en-GB" sz="1800" kern="1200" dirty="0"/>
            <a:t>Plenary</a:t>
          </a:r>
          <a:endParaRPr lang="en-US" sz="1800" kern="1200" dirty="0"/>
        </a:p>
      </dsp:txBody>
      <dsp:txXfrm>
        <a:off x="5439131" y="2237244"/>
        <a:ext cx="2072362" cy="855000"/>
      </dsp:txXfrm>
    </dsp:sp>
    <dsp:sp modelId="{BED0C3D2-46DC-4D0D-8D6D-3827D20A7966}">
      <dsp:nvSpPr>
        <dsp:cNvPr id="0" name=""/>
        <dsp:cNvSpPr/>
      </dsp:nvSpPr>
      <dsp:spPr>
        <a:xfrm>
          <a:off x="8444057" y="988729"/>
          <a:ext cx="932563" cy="932563"/>
        </a:xfrm>
        <a:prstGeom prst="rect">
          <a:avLst/>
        </a:prstGeom>
        <a:blipFill>
          <a:blip xmlns:r="http://schemas.openxmlformats.org/officeDocument/2006/relationships" r:embed="rId7">
            <a:extLst>
              <a:ext uri="{28A0092B-C50C-407E-A947-70E740481C1C}">
                <a14:useLocalDpi xmlns:a14="http://schemas.microsoft.com/office/drawing/2010/main"/>
              </a:ext>
              <a:ext uri="{96DAC541-7B7A-43D3-8B79-37D633B846F1}">
                <asvg:svgBlip xmlns:asvg="http://schemas.microsoft.com/office/drawing/2016/SVG/main" xmlns=""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252D7CD-2F8F-4B32-84E7-BBCBF500295A}">
      <dsp:nvSpPr>
        <dsp:cNvPr id="0" name=""/>
        <dsp:cNvSpPr/>
      </dsp:nvSpPr>
      <dsp:spPr>
        <a:xfrm>
          <a:off x="7874157" y="2237244"/>
          <a:ext cx="2072362" cy="85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800100">
            <a:lnSpc>
              <a:spcPct val="100000"/>
            </a:lnSpc>
            <a:spcBef>
              <a:spcPct val="0"/>
            </a:spcBef>
            <a:spcAft>
              <a:spcPct val="35000"/>
            </a:spcAft>
          </a:pPr>
          <a:r>
            <a:rPr lang="en-US" sz="1800" kern="1200" dirty="0"/>
            <a:t>We’ll use this outcome with product designers</a:t>
          </a:r>
        </a:p>
      </dsp:txBody>
      <dsp:txXfrm>
        <a:off x="7874157" y="2237244"/>
        <a:ext cx="2072362" cy="855000"/>
      </dsp:txXfrm>
    </dsp:sp>
  </dsp:spTree>
</dsp:drawing>
</file>

<file path=ppt/diagrams/layout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B969FA-C6BF-5D43-9BD6-A3AB0826BECD}" type="datetimeFigureOut">
              <a:rPr lang="en-US" smtClean="0"/>
              <a:t>9/23/2019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901DA7-8E22-8C48-B76A-FA145A03A174}" type="slidenum">
              <a:rPr lang="en-US" smtClean="0"/>
              <a:t>‹#›</a:t>
            </a:fld>
            <a:endParaRPr lang="en-US"/>
          </a:p>
        </p:txBody>
      </p:sp>
    </p:spTree>
    <p:extLst>
      <p:ext uri="{BB962C8B-B14F-4D97-AF65-F5344CB8AC3E}">
        <p14:creationId xmlns:p14="http://schemas.microsoft.com/office/powerpoint/2010/main" val="7817193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D901DA7-8E22-8C48-B76A-FA145A03A174}" type="slidenum">
              <a:rPr lang="en-US" smtClean="0"/>
              <a:t>6</a:t>
            </a:fld>
            <a:endParaRPr lang="en-US"/>
          </a:p>
        </p:txBody>
      </p:sp>
    </p:spTree>
    <p:extLst>
      <p:ext uri="{BB962C8B-B14F-4D97-AF65-F5344CB8AC3E}">
        <p14:creationId xmlns:p14="http://schemas.microsoft.com/office/powerpoint/2010/main" val="1454271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AC14066-8751-DE4F-981F-A3BAD4C2D70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4DBDBC90-079C-D04A-AB62-CCE48CCCECF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C3460224-8E97-B642-B497-F65E62B4DD05}"/>
              </a:ext>
            </a:extLst>
          </p:cNvPr>
          <p:cNvSpPr>
            <a:spLocks noGrp="1"/>
          </p:cNvSpPr>
          <p:nvPr>
            <p:ph type="dt" sz="half" idx="10"/>
          </p:nvPr>
        </p:nvSpPr>
        <p:spPr/>
        <p:txBody>
          <a:bodyPr/>
          <a:lstStyle/>
          <a:p>
            <a:fld id="{888028DB-B8C9-E043-B2C3-6757AC230C35}" type="datetimeFigureOut">
              <a:rPr lang="en-US" smtClean="0"/>
              <a:t>9/23/2019</a:t>
            </a:fld>
            <a:endParaRPr lang="en-US"/>
          </a:p>
        </p:txBody>
      </p:sp>
      <p:sp>
        <p:nvSpPr>
          <p:cNvPr id="5" name="Footer Placeholder 4">
            <a:extLst>
              <a:ext uri="{FF2B5EF4-FFF2-40B4-BE49-F238E27FC236}">
                <a16:creationId xmlns:a16="http://schemas.microsoft.com/office/drawing/2014/main" xmlns="" id="{FAA44F3D-AF07-434A-847B-3CE4CFC242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DD5579E8-9C82-3545-9F36-2BEA93BDD160}"/>
              </a:ext>
            </a:extLst>
          </p:cNvPr>
          <p:cNvSpPr>
            <a:spLocks noGrp="1"/>
          </p:cNvSpPr>
          <p:nvPr>
            <p:ph type="sldNum" sz="quarter" idx="12"/>
          </p:nvPr>
        </p:nvSpPr>
        <p:spPr/>
        <p:txBody>
          <a:bodyPr/>
          <a:lstStyle/>
          <a:p>
            <a:fld id="{16C0824B-6977-E642-B87C-EF10F490BCA7}" type="slidenum">
              <a:rPr lang="en-US" smtClean="0"/>
              <a:t>‹#›</a:t>
            </a:fld>
            <a:endParaRPr lang="en-US"/>
          </a:p>
        </p:txBody>
      </p:sp>
    </p:spTree>
    <p:extLst>
      <p:ext uri="{BB962C8B-B14F-4D97-AF65-F5344CB8AC3E}">
        <p14:creationId xmlns:p14="http://schemas.microsoft.com/office/powerpoint/2010/main" val="42009488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784CD8D-55E0-5543-8D1A-21778A74449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570BA3A4-7DCD-FF4E-A944-34AC6F944F8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946CF8AF-A240-2B4E-B843-DFE53DE06737}"/>
              </a:ext>
            </a:extLst>
          </p:cNvPr>
          <p:cNvSpPr>
            <a:spLocks noGrp="1"/>
          </p:cNvSpPr>
          <p:nvPr>
            <p:ph type="dt" sz="half" idx="10"/>
          </p:nvPr>
        </p:nvSpPr>
        <p:spPr/>
        <p:txBody>
          <a:bodyPr/>
          <a:lstStyle/>
          <a:p>
            <a:fld id="{888028DB-B8C9-E043-B2C3-6757AC230C35}" type="datetimeFigureOut">
              <a:rPr lang="en-US" smtClean="0"/>
              <a:t>9/23/2019</a:t>
            </a:fld>
            <a:endParaRPr lang="en-US"/>
          </a:p>
        </p:txBody>
      </p:sp>
      <p:sp>
        <p:nvSpPr>
          <p:cNvPr id="5" name="Footer Placeholder 4">
            <a:extLst>
              <a:ext uri="{FF2B5EF4-FFF2-40B4-BE49-F238E27FC236}">
                <a16:creationId xmlns:a16="http://schemas.microsoft.com/office/drawing/2014/main" xmlns="" id="{99FD0E0A-FAA1-6A41-BFA5-F14225C1CB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A6B4DE91-AE8C-4345-A070-ACBADC44C067}"/>
              </a:ext>
            </a:extLst>
          </p:cNvPr>
          <p:cNvSpPr>
            <a:spLocks noGrp="1"/>
          </p:cNvSpPr>
          <p:nvPr>
            <p:ph type="sldNum" sz="quarter" idx="12"/>
          </p:nvPr>
        </p:nvSpPr>
        <p:spPr/>
        <p:txBody>
          <a:bodyPr/>
          <a:lstStyle/>
          <a:p>
            <a:fld id="{16C0824B-6977-E642-B87C-EF10F490BCA7}" type="slidenum">
              <a:rPr lang="en-US" smtClean="0"/>
              <a:t>‹#›</a:t>
            </a:fld>
            <a:endParaRPr lang="en-US"/>
          </a:p>
        </p:txBody>
      </p:sp>
    </p:spTree>
    <p:extLst>
      <p:ext uri="{BB962C8B-B14F-4D97-AF65-F5344CB8AC3E}">
        <p14:creationId xmlns:p14="http://schemas.microsoft.com/office/powerpoint/2010/main" val="31464666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014D464E-BAE9-A54A-9D32-0DF91B3881E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10FD2BF1-D8BA-014A-866A-898A6AA3641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8C41375-1B82-8B40-9D45-9941CB088ECA}"/>
              </a:ext>
            </a:extLst>
          </p:cNvPr>
          <p:cNvSpPr>
            <a:spLocks noGrp="1"/>
          </p:cNvSpPr>
          <p:nvPr>
            <p:ph type="dt" sz="half" idx="10"/>
          </p:nvPr>
        </p:nvSpPr>
        <p:spPr/>
        <p:txBody>
          <a:bodyPr/>
          <a:lstStyle/>
          <a:p>
            <a:fld id="{888028DB-B8C9-E043-B2C3-6757AC230C35}" type="datetimeFigureOut">
              <a:rPr lang="en-US" smtClean="0"/>
              <a:t>9/23/2019</a:t>
            </a:fld>
            <a:endParaRPr lang="en-US"/>
          </a:p>
        </p:txBody>
      </p:sp>
      <p:sp>
        <p:nvSpPr>
          <p:cNvPr id="5" name="Footer Placeholder 4">
            <a:extLst>
              <a:ext uri="{FF2B5EF4-FFF2-40B4-BE49-F238E27FC236}">
                <a16:creationId xmlns:a16="http://schemas.microsoft.com/office/drawing/2014/main" xmlns="" id="{7B724DB4-8C51-D045-BCA8-FC1E2B70D8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B7CB6416-14CA-4349-AB6A-757C036F494E}"/>
              </a:ext>
            </a:extLst>
          </p:cNvPr>
          <p:cNvSpPr>
            <a:spLocks noGrp="1"/>
          </p:cNvSpPr>
          <p:nvPr>
            <p:ph type="sldNum" sz="quarter" idx="12"/>
          </p:nvPr>
        </p:nvSpPr>
        <p:spPr/>
        <p:txBody>
          <a:bodyPr/>
          <a:lstStyle/>
          <a:p>
            <a:fld id="{16C0824B-6977-E642-B87C-EF10F490BCA7}" type="slidenum">
              <a:rPr lang="en-US" smtClean="0"/>
              <a:t>‹#›</a:t>
            </a:fld>
            <a:endParaRPr lang="en-US"/>
          </a:p>
        </p:txBody>
      </p:sp>
    </p:spTree>
    <p:extLst>
      <p:ext uri="{BB962C8B-B14F-4D97-AF65-F5344CB8AC3E}">
        <p14:creationId xmlns:p14="http://schemas.microsoft.com/office/powerpoint/2010/main" val="17500022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3F1745D-9DA3-0B48-AC7B-162797F38AA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5B8A5D90-B00F-F048-92BE-24E5C479E48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DBD63877-214C-2744-B820-A6BB98BEFF4A}"/>
              </a:ext>
            </a:extLst>
          </p:cNvPr>
          <p:cNvSpPr>
            <a:spLocks noGrp="1"/>
          </p:cNvSpPr>
          <p:nvPr>
            <p:ph type="dt" sz="half" idx="10"/>
          </p:nvPr>
        </p:nvSpPr>
        <p:spPr/>
        <p:txBody>
          <a:bodyPr/>
          <a:lstStyle/>
          <a:p>
            <a:fld id="{76BCF7E6-85AD-3748-B6C0-DE5B5425248D}" type="datetimeFigureOut">
              <a:rPr lang="en-US" smtClean="0"/>
              <a:t>9/23/2019</a:t>
            </a:fld>
            <a:endParaRPr lang="en-US"/>
          </a:p>
        </p:txBody>
      </p:sp>
      <p:sp>
        <p:nvSpPr>
          <p:cNvPr id="5" name="Footer Placeholder 4">
            <a:extLst>
              <a:ext uri="{FF2B5EF4-FFF2-40B4-BE49-F238E27FC236}">
                <a16:creationId xmlns:a16="http://schemas.microsoft.com/office/drawing/2014/main" xmlns="" id="{FCAA8400-F6A3-EF4B-8E52-2A053BBF0D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35B88EC9-CE7A-994C-9110-D3F1A1E184D8}"/>
              </a:ext>
            </a:extLst>
          </p:cNvPr>
          <p:cNvSpPr>
            <a:spLocks noGrp="1"/>
          </p:cNvSpPr>
          <p:nvPr>
            <p:ph type="sldNum" sz="quarter" idx="12"/>
          </p:nvPr>
        </p:nvSpPr>
        <p:spPr/>
        <p:txBody>
          <a:bodyPr/>
          <a:lstStyle/>
          <a:p>
            <a:fld id="{CBD08991-74C8-864A-BE25-DA5650F8B40D}" type="slidenum">
              <a:rPr lang="en-US" smtClean="0"/>
              <a:t>‹#›</a:t>
            </a:fld>
            <a:endParaRPr lang="en-US"/>
          </a:p>
        </p:txBody>
      </p:sp>
    </p:spTree>
    <p:extLst>
      <p:ext uri="{BB962C8B-B14F-4D97-AF65-F5344CB8AC3E}">
        <p14:creationId xmlns:p14="http://schemas.microsoft.com/office/powerpoint/2010/main" val="33845206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2040978-BF51-4746-B0AE-831B9548A57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7177CBCE-7DF0-D346-855F-13E01BE419C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BA8A6B9-1EDC-9C49-B38E-B714EF4A54E6}"/>
              </a:ext>
            </a:extLst>
          </p:cNvPr>
          <p:cNvSpPr>
            <a:spLocks noGrp="1"/>
          </p:cNvSpPr>
          <p:nvPr>
            <p:ph type="dt" sz="half" idx="10"/>
          </p:nvPr>
        </p:nvSpPr>
        <p:spPr/>
        <p:txBody>
          <a:bodyPr/>
          <a:lstStyle/>
          <a:p>
            <a:fld id="{76BCF7E6-85AD-3748-B6C0-DE5B5425248D}" type="datetimeFigureOut">
              <a:rPr lang="en-US" smtClean="0"/>
              <a:t>9/23/2019</a:t>
            </a:fld>
            <a:endParaRPr lang="en-US"/>
          </a:p>
        </p:txBody>
      </p:sp>
      <p:sp>
        <p:nvSpPr>
          <p:cNvPr id="5" name="Footer Placeholder 4">
            <a:extLst>
              <a:ext uri="{FF2B5EF4-FFF2-40B4-BE49-F238E27FC236}">
                <a16:creationId xmlns:a16="http://schemas.microsoft.com/office/drawing/2014/main" xmlns="" id="{68BB14ED-10DD-484A-BF90-6B5B5EB61C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13623CE0-FC17-6042-A9C3-14D3B42535ED}"/>
              </a:ext>
            </a:extLst>
          </p:cNvPr>
          <p:cNvSpPr>
            <a:spLocks noGrp="1"/>
          </p:cNvSpPr>
          <p:nvPr>
            <p:ph type="sldNum" sz="quarter" idx="12"/>
          </p:nvPr>
        </p:nvSpPr>
        <p:spPr/>
        <p:txBody>
          <a:bodyPr/>
          <a:lstStyle/>
          <a:p>
            <a:fld id="{CBD08991-74C8-864A-BE25-DA5650F8B40D}" type="slidenum">
              <a:rPr lang="en-US" smtClean="0"/>
              <a:t>‹#›</a:t>
            </a:fld>
            <a:endParaRPr lang="en-US"/>
          </a:p>
        </p:txBody>
      </p:sp>
    </p:spTree>
    <p:extLst>
      <p:ext uri="{BB962C8B-B14F-4D97-AF65-F5344CB8AC3E}">
        <p14:creationId xmlns:p14="http://schemas.microsoft.com/office/powerpoint/2010/main" val="24492153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966F0C9-C5B1-EA41-BF5E-C0E3F5706D1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712C00F4-9EFC-4743-85D4-F9FF9145CAB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6A4ECEAB-35B7-7A43-99E0-6B80967E8463}"/>
              </a:ext>
            </a:extLst>
          </p:cNvPr>
          <p:cNvSpPr>
            <a:spLocks noGrp="1"/>
          </p:cNvSpPr>
          <p:nvPr>
            <p:ph type="dt" sz="half" idx="10"/>
          </p:nvPr>
        </p:nvSpPr>
        <p:spPr/>
        <p:txBody>
          <a:bodyPr/>
          <a:lstStyle/>
          <a:p>
            <a:fld id="{76BCF7E6-85AD-3748-B6C0-DE5B5425248D}" type="datetimeFigureOut">
              <a:rPr lang="en-US" smtClean="0"/>
              <a:t>9/23/2019</a:t>
            </a:fld>
            <a:endParaRPr lang="en-US"/>
          </a:p>
        </p:txBody>
      </p:sp>
      <p:sp>
        <p:nvSpPr>
          <p:cNvPr id="5" name="Footer Placeholder 4">
            <a:extLst>
              <a:ext uri="{FF2B5EF4-FFF2-40B4-BE49-F238E27FC236}">
                <a16:creationId xmlns:a16="http://schemas.microsoft.com/office/drawing/2014/main" xmlns="" id="{77D47D3B-A4E8-B347-8078-351B59B28C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1A7C2DCD-98CF-9244-BD38-876780533B19}"/>
              </a:ext>
            </a:extLst>
          </p:cNvPr>
          <p:cNvSpPr>
            <a:spLocks noGrp="1"/>
          </p:cNvSpPr>
          <p:nvPr>
            <p:ph type="sldNum" sz="quarter" idx="12"/>
          </p:nvPr>
        </p:nvSpPr>
        <p:spPr/>
        <p:txBody>
          <a:bodyPr/>
          <a:lstStyle/>
          <a:p>
            <a:fld id="{CBD08991-74C8-864A-BE25-DA5650F8B40D}" type="slidenum">
              <a:rPr lang="en-US" smtClean="0"/>
              <a:t>‹#›</a:t>
            </a:fld>
            <a:endParaRPr lang="en-US"/>
          </a:p>
        </p:txBody>
      </p:sp>
    </p:spTree>
    <p:extLst>
      <p:ext uri="{BB962C8B-B14F-4D97-AF65-F5344CB8AC3E}">
        <p14:creationId xmlns:p14="http://schemas.microsoft.com/office/powerpoint/2010/main" val="29634280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AF0ED1D-321E-3F45-ACA7-736EF448856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EE9D5965-BBD1-3A48-AB26-DFDD61B2F4B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E01A1B33-28C4-9E48-AA62-BB8770FD84E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EEBC0F42-47BF-5145-BA29-D060621C4E80}"/>
              </a:ext>
            </a:extLst>
          </p:cNvPr>
          <p:cNvSpPr>
            <a:spLocks noGrp="1"/>
          </p:cNvSpPr>
          <p:nvPr>
            <p:ph type="dt" sz="half" idx="10"/>
          </p:nvPr>
        </p:nvSpPr>
        <p:spPr/>
        <p:txBody>
          <a:bodyPr/>
          <a:lstStyle/>
          <a:p>
            <a:fld id="{76BCF7E6-85AD-3748-B6C0-DE5B5425248D}" type="datetimeFigureOut">
              <a:rPr lang="en-US" smtClean="0"/>
              <a:t>9/23/2019</a:t>
            </a:fld>
            <a:endParaRPr lang="en-US"/>
          </a:p>
        </p:txBody>
      </p:sp>
      <p:sp>
        <p:nvSpPr>
          <p:cNvPr id="6" name="Footer Placeholder 5">
            <a:extLst>
              <a:ext uri="{FF2B5EF4-FFF2-40B4-BE49-F238E27FC236}">
                <a16:creationId xmlns:a16="http://schemas.microsoft.com/office/drawing/2014/main" xmlns="" id="{F1707E34-14CB-2645-8FFF-6409A911C99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DC76B7B9-F170-2742-BB5D-A0CBDBFBD6A7}"/>
              </a:ext>
            </a:extLst>
          </p:cNvPr>
          <p:cNvSpPr>
            <a:spLocks noGrp="1"/>
          </p:cNvSpPr>
          <p:nvPr>
            <p:ph type="sldNum" sz="quarter" idx="12"/>
          </p:nvPr>
        </p:nvSpPr>
        <p:spPr/>
        <p:txBody>
          <a:bodyPr/>
          <a:lstStyle/>
          <a:p>
            <a:fld id="{CBD08991-74C8-864A-BE25-DA5650F8B40D}" type="slidenum">
              <a:rPr lang="en-US" smtClean="0"/>
              <a:t>‹#›</a:t>
            </a:fld>
            <a:endParaRPr lang="en-US"/>
          </a:p>
        </p:txBody>
      </p:sp>
    </p:spTree>
    <p:extLst>
      <p:ext uri="{BB962C8B-B14F-4D97-AF65-F5344CB8AC3E}">
        <p14:creationId xmlns:p14="http://schemas.microsoft.com/office/powerpoint/2010/main" val="18114699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F4FC6C4-69F3-454F-8B78-C06CDE8CD17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4769EBAC-7531-EA4C-98F5-E8D44866A71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A640F7AE-AA0C-354B-9674-42A91A4625A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CDB46EB9-9998-E84B-8C6F-D436E3BBDDA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801A67C3-D97B-4C43-9BDC-8E93F9FD079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7419C32F-E792-214F-8FF6-21CC05DFBAA2}"/>
              </a:ext>
            </a:extLst>
          </p:cNvPr>
          <p:cNvSpPr>
            <a:spLocks noGrp="1"/>
          </p:cNvSpPr>
          <p:nvPr>
            <p:ph type="dt" sz="half" idx="10"/>
          </p:nvPr>
        </p:nvSpPr>
        <p:spPr/>
        <p:txBody>
          <a:bodyPr/>
          <a:lstStyle/>
          <a:p>
            <a:fld id="{76BCF7E6-85AD-3748-B6C0-DE5B5425248D}" type="datetimeFigureOut">
              <a:rPr lang="en-US" smtClean="0"/>
              <a:t>9/23/2019</a:t>
            </a:fld>
            <a:endParaRPr lang="en-US"/>
          </a:p>
        </p:txBody>
      </p:sp>
      <p:sp>
        <p:nvSpPr>
          <p:cNvPr id="8" name="Footer Placeholder 7">
            <a:extLst>
              <a:ext uri="{FF2B5EF4-FFF2-40B4-BE49-F238E27FC236}">
                <a16:creationId xmlns:a16="http://schemas.microsoft.com/office/drawing/2014/main" xmlns="" id="{F2C9B61A-2042-3243-92DA-3A3CEF3AC9E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7532E0DC-0898-B542-B6B4-74BF6C1584DC}"/>
              </a:ext>
            </a:extLst>
          </p:cNvPr>
          <p:cNvSpPr>
            <a:spLocks noGrp="1"/>
          </p:cNvSpPr>
          <p:nvPr>
            <p:ph type="sldNum" sz="quarter" idx="12"/>
          </p:nvPr>
        </p:nvSpPr>
        <p:spPr/>
        <p:txBody>
          <a:bodyPr/>
          <a:lstStyle/>
          <a:p>
            <a:fld id="{CBD08991-74C8-864A-BE25-DA5650F8B40D}" type="slidenum">
              <a:rPr lang="en-US" smtClean="0"/>
              <a:t>‹#›</a:t>
            </a:fld>
            <a:endParaRPr lang="en-US"/>
          </a:p>
        </p:txBody>
      </p:sp>
    </p:spTree>
    <p:extLst>
      <p:ext uri="{BB962C8B-B14F-4D97-AF65-F5344CB8AC3E}">
        <p14:creationId xmlns:p14="http://schemas.microsoft.com/office/powerpoint/2010/main" val="21833723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2C12898-BFB9-7D45-8308-255C672F5AF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CFE5B520-96C0-8C4F-8176-066D4F867F68}"/>
              </a:ext>
            </a:extLst>
          </p:cNvPr>
          <p:cNvSpPr>
            <a:spLocks noGrp="1"/>
          </p:cNvSpPr>
          <p:nvPr>
            <p:ph type="dt" sz="half" idx="10"/>
          </p:nvPr>
        </p:nvSpPr>
        <p:spPr/>
        <p:txBody>
          <a:bodyPr/>
          <a:lstStyle/>
          <a:p>
            <a:fld id="{76BCF7E6-85AD-3748-B6C0-DE5B5425248D}" type="datetimeFigureOut">
              <a:rPr lang="en-US" smtClean="0"/>
              <a:t>9/23/2019</a:t>
            </a:fld>
            <a:endParaRPr lang="en-US"/>
          </a:p>
        </p:txBody>
      </p:sp>
      <p:sp>
        <p:nvSpPr>
          <p:cNvPr id="4" name="Footer Placeholder 3">
            <a:extLst>
              <a:ext uri="{FF2B5EF4-FFF2-40B4-BE49-F238E27FC236}">
                <a16:creationId xmlns:a16="http://schemas.microsoft.com/office/drawing/2014/main" xmlns="" id="{4165887B-DC57-A841-976C-1D1246CA8F8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D6805297-3907-7A43-B13D-EC4B5B6701AA}"/>
              </a:ext>
            </a:extLst>
          </p:cNvPr>
          <p:cNvSpPr>
            <a:spLocks noGrp="1"/>
          </p:cNvSpPr>
          <p:nvPr>
            <p:ph type="sldNum" sz="quarter" idx="12"/>
          </p:nvPr>
        </p:nvSpPr>
        <p:spPr/>
        <p:txBody>
          <a:bodyPr/>
          <a:lstStyle/>
          <a:p>
            <a:fld id="{CBD08991-74C8-864A-BE25-DA5650F8B40D}" type="slidenum">
              <a:rPr lang="en-US" smtClean="0"/>
              <a:t>‹#›</a:t>
            </a:fld>
            <a:endParaRPr lang="en-US"/>
          </a:p>
        </p:txBody>
      </p:sp>
    </p:spTree>
    <p:extLst>
      <p:ext uri="{BB962C8B-B14F-4D97-AF65-F5344CB8AC3E}">
        <p14:creationId xmlns:p14="http://schemas.microsoft.com/office/powerpoint/2010/main" val="8448371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5A5BD2D2-73F6-D649-A921-DA4FC4449062}"/>
              </a:ext>
            </a:extLst>
          </p:cNvPr>
          <p:cNvSpPr>
            <a:spLocks noGrp="1"/>
          </p:cNvSpPr>
          <p:nvPr>
            <p:ph type="dt" sz="half" idx="10"/>
          </p:nvPr>
        </p:nvSpPr>
        <p:spPr/>
        <p:txBody>
          <a:bodyPr/>
          <a:lstStyle/>
          <a:p>
            <a:fld id="{76BCF7E6-85AD-3748-B6C0-DE5B5425248D}" type="datetimeFigureOut">
              <a:rPr lang="en-US" smtClean="0"/>
              <a:t>9/23/2019</a:t>
            </a:fld>
            <a:endParaRPr lang="en-US"/>
          </a:p>
        </p:txBody>
      </p:sp>
      <p:sp>
        <p:nvSpPr>
          <p:cNvPr id="3" name="Footer Placeholder 2">
            <a:extLst>
              <a:ext uri="{FF2B5EF4-FFF2-40B4-BE49-F238E27FC236}">
                <a16:creationId xmlns:a16="http://schemas.microsoft.com/office/drawing/2014/main" xmlns="" id="{1E6FED6E-3DD3-D141-8BED-1199D9532DC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6AA1DD24-980B-BC47-B006-F6F6ABAB73AE}"/>
              </a:ext>
            </a:extLst>
          </p:cNvPr>
          <p:cNvSpPr>
            <a:spLocks noGrp="1"/>
          </p:cNvSpPr>
          <p:nvPr>
            <p:ph type="sldNum" sz="quarter" idx="12"/>
          </p:nvPr>
        </p:nvSpPr>
        <p:spPr/>
        <p:txBody>
          <a:bodyPr/>
          <a:lstStyle/>
          <a:p>
            <a:fld id="{CBD08991-74C8-864A-BE25-DA5650F8B40D}" type="slidenum">
              <a:rPr lang="en-US" smtClean="0"/>
              <a:t>‹#›</a:t>
            </a:fld>
            <a:endParaRPr lang="en-US"/>
          </a:p>
        </p:txBody>
      </p:sp>
    </p:spTree>
    <p:extLst>
      <p:ext uri="{BB962C8B-B14F-4D97-AF65-F5344CB8AC3E}">
        <p14:creationId xmlns:p14="http://schemas.microsoft.com/office/powerpoint/2010/main" val="15399715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0684AF6-C9E0-234F-A453-C9740A7DDF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80DB5F2B-57D6-A24A-8698-29B157D735B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1C305098-D2BE-184A-BE23-23EF7390EF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38113AA7-EA75-9C44-A917-8134867812FB}"/>
              </a:ext>
            </a:extLst>
          </p:cNvPr>
          <p:cNvSpPr>
            <a:spLocks noGrp="1"/>
          </p:cNvSpPr>
          <p:nvPr>
            <p:ph type="dt" sz="half" idx="10"/>
          </p:nvPr>
        </p:nvSpPr>
        <p:spPr/>
        <p:txBody>
          <a:bodyPr/>
          <a:lstStyle/>
          <a:p>
            <a:fld id="{76BCF7E6-85AD-3748-B6C0-DE5B5425248D}" type="datetimeFigureOut">
              <a:rPr lang="en-US" smtClean="0"/>
              <a:t>9/23/2019</a:t>
            </a:fld>
            <a:endParaRPr lang="en-US"/>
          </a:p>
        </p:txBody>
      </p:sp>
      <p:sp>
        <p:nvSpPr>
          <p:cNvPr id="6" name="Footer Placeholder 5">
            <a:extLst>
              <a:ext uri="{FF2B5EF4-FFF2-40B4-BE49-F238E27FC236}">
                <a16:creationId xmlns:a16="http://schemas.microsoft.com/office/drawing/2014/main" xmlns="" id="{C82A2BF7-958F-D741-94CA-ADB7F03070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12D83744-D65C-AE4D-8F85-33688DE8A2A9}"/>
              </a:ext>
            </a:extLst>
          </p:cNvPr>
          <p:cNvSpPr>
            <a:spLocks noGrp="1"/>
          </p:cNvSpPr>
          <p:nvPr>
            <p:ph type="sldNum" sz="quarter" idx="12"/>
          </p:nvPr>
        </p:nvSpPr>
        <p:spPr/>
        <p:txBody>
          <a:bodyPr/>
          <a:lstStyle/>
          <a:p>
            <a:fld id="{CBD08991-74C8-864A-BE25-DA5650F8B40D}" type="slidenum">
              <a:rPr lang="en-US" smtClean="0"/>
              <a:t>‹#›</a:t>
            </a:fld>
            <a:endParaRPr lang="en-US"/>
          </a:p>
        </p:txBody>
      </p:sp>
    </p:spTree>
    <p:extLst>
      <p:ext uri="{BB962C8B-B14F-4D97-AF65-F5344CB8AC3E}">
        <p14:creationId xmlns:p14="http://schemas.microsoft.com/office/powerpoint/2010/main" val="21896633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D1F7A35-B92F-F04F-9BF4-0969B118765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03372BAD-4F85-F345-85BC-D6EB037A78C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A84DB203-57D7-FE43-B817-ADCAC8588376}"/>
              </a:ext>
            </a:extLst>
          </p:cNvPr>
          <p:cNvSpPr>
            <a:spLocks noGrp="1"/>
          </p:cNvSpPr>
          <p:nvPr>
            <p:ph type="dt" sz="half" idx="10"/>
          </p:nvPr>
        </p:nvSpPr>
        <p:spPr/>
        <p:txBody>
          <a:bodyPr/>
          <a:lstStyle/>
          <a:p>
            <a:fld id="{888028DB-B8C9-E043-B2C3-6757AC230C35}" type="datetimeFigureOut">
              <a:rPr lang="en-US" smtClean="0"/>
              <a:t>9/23/2019</a:t>
            </a:fld>
            <a:endParaRPr lang="en-US"/>
          </a:p>
        </p:txBody>
      </p:sp>
      <p:sp>
        <p:nvSpPr>
          <p:cNvPr id="5" name="Footer Placeholder 4">
            <a:extLst>
              <a:ext uri="{FF2B5EF4-FFF2-40B4-BE49-F238E27FC236}">
                <a16:creationId xmlns:a16="http://schemas.microsoft.com/office/drawing/2014/main" xmlns="" id="{E531A62B-1290-B14B-9882-975CEFB9BF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1D0ADFA2-F952-A544-A665-AE47E3AA4C39}"/>
              </a:ext>
            </a:extLst>
          </p:cNvPr>
          <p:cNvSpPr>
            <a:spLocks noGrp="1"/>
          </p:cNvSpPr>
          <p:nvPr>
            <p:ph type="sldNum" sz="quarter" idx="12"/>
          </p:nvPr>
        </p:nvSpPr>
        <p:spPr/>
        <p:txBody>
          <a:bodyPr/>
          <a:lstStyle/>
          <a:p>
            <a:fld id="{16C0824B-6977-E642-B87C-EF10F490BCA7}" type="slidenum">
              <a:rPr lang="en-US" smtClean="0"/>
              <a:t>‹#›</a:t>
            </a:fld>
            <a:endParaRPr lang="en-US"/>
          </a:p>
        </p:txBody>
      </p:sp>
    </p:spTree>
    <p:extLst>
      <p:ext uri="{BB962C8B-B14F-4D97-AF65-F5344CB8AC3E}">
        <p14:creationId xmlns:p14="http://schemas.microsoft.com/office/powerpoint/2010/main" val="35161248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9370490-A2A5-DA4A-B444-29EAB86E10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747656A4-D724-5548-91C5-47BE2B13863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A30AD096-E9B3-4F4A-891A-0ED7F374F5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5CE15D85-7228-CF4F-85F6-136E288C913D}"/>
              </a:ext>
            </a:extLst>
          </p:cNvPr>
          <p:cNvSpPr>
            <a:spLocks noGrp="1"/>
          </p:cNvSpPr>
          <p:nvPr>
            <p:ph type="dt" sz="half" idx="10"/>
          </p:nvPr>
        </p:nvSpPr>
        <p:spPr/>
        <p:txBody>
          <a:bodyPr/>
          <a:lstStyle/>
          <a:p>
            <a:fld id="{76BCF7E6-85AD-3748-B6C0-DE5B5425248D}" type="datetimeFigureOut">
              <a:rPr lang="en-US" smtClean="0"/>
              <a:t>9/23/2019</a:t>
            </a:fld>
            <a:endParaRPr lang="en-US"/>
          </a:p>
        </p:txBody>
      </p:sp>
      <p:sp>
        <p:nvSpPr>
          <p:cNvPr id="6" name="Footer Placeholder 5">
            <a:extLst>
              <a:ext uri="{FF2B5EF4-FFF2-40B4-BE49-F238E27FC236}">
                <a16:creationId xmlns:a16="http://schemas.microsoft.com/office/drawing/2014/main" xmlns="" id="{6904DF83-A0B0-F44D-978C-62B7AA318A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D5363214-E6A2-0B40-91A5-AAE3EABF50BD}"/>
              </a:ext>
            </a:extLst>
          </p:cNvPr>
          <p:cNvSpPr>
            <a:spLocks noGrp="1"/>
          </p:cNvSpPr>
          <p:nvPr>
            <p:ph type="sldNum" sz="quarter" idx="12"/>
          </p:nvPr>
        </p:nvSpPr>
        <p:spPr/>
        <p:txBody>
          <a:bodyPr/>
          <a:lstStyle/>
          <a:p>
            <a:fld id="{CBD08991-74C8-864A-BE25-DA5650F8B40D}" type="slidenum">
              <a:rPr lang="en-US" smtClean="0"/>
              <a:t>‹#›</a:t>
            </a:fld>
            <a:endParaRPr lang="en-US"/>
          </a:p>
        </p:txBody>
      </p:sp>
    </p:spTree>
    <p:extLst>
      <p:ext uri="{BB962C8B-B14F-4D97-AF65-F5344CB8AC3E}">
        <p14:creationId xmlns:p14="http://schemas.microsoft.com/office/powerpoint/2010/main" val="25697899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0C1BF3D-C42A-534F-9D85-FAB9671C71D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5A27360D-21CD-C945-B9AF-156448D4145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09051CDF-3499-634E-A224-77EF02A50D37}"/>
              </a:ext>
            </a:extLst>
          </p:cNvPr>
          <p:cNvSpPr>
            <a:spLocks noGrp="1"/>
          </p:cNvSpPr>
          <p:nvPr>
            <p:ph type="dt" sz="half" idx="10"/>
          </p:nvPr>
        </p:nvSpPr>
        <p:spPr/>
        <p:txBody>
          <a:bodyPr/>
          <a:lstStyle/>
          <a:p>
            <a:fld id="{76BCF7E6-85AD-3748-B6C0-DE5B5425248D}" type="datetimeFigureOut">
              <a:rPr lang="en-US" smtClean="0"/>
              <a:t>9/23/2019</a:t>
            </a:fld>
            <a:endParaRPr lang="en-US"/>
          </a:p>
        </p:txBody>
      </p:sp>
      <p:sp>
        <p:nvSpPr>
          <p:cNvPr id="5" name="Footer Placeholder 4">
            <a:extLst>
              <a:ext uri="{FF2B5EF4-FFF2-40B4-BE49-F238E27FC236}">
                <a16:creationId xmlns:a16="http://schemas.microsoft.com/office/drawing/2014/main" xmlns="" id="{09D21492-F54A-3746-A37D-67B8B37896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C4C3DA7B-21CC-0B4E-9F79-5854EDD9F005}"/>
              </a:ext>
            </a:extLst>
          </p:cNvPr>
          <p:cNvSpPr>
            <a:spLocks noGrp="1"/>
          </p:cNvSpPr>
          <p:nvPr>
            <p:ph type="sldNum" sz="quarter" idx="12"/>
          </p:nvPr>
        </p:nvSpPr>
        <p:spPr/>
        <p:txBody>
          <a:bodyPr/>
          <a:lstStyle/>
          <a:p>
            <a:fld id="{CBD08991-74C8-864A-BE25-DA5650F8B40D}" type="slidenum">
              <a:rPr lang="en-US" smtClean="0"/>
              <a:t>‹#›</a:t>
            </a:fld>
            <a:endParaRPr lang="en-US"/>
          </a:p>
        </p:txBody>
      </p:sp>
    </p:spTree>
    <p:extLst>
      <p:ext uri="{BB962C8B-B14F-4D97-AF65-F5344CB8AC3E}">
        <p14:creationId xmlns:p14="http://schemas.microsoft.com/office/powerpoint/2010/main" val="33314133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97D4E5BB-6E32-784D-AD58-DE48A6AAF4B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4B17C3EA-70B5-3B47-AC32-EC700C17B36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0707E84C-B3EC-A74E-9B2D-2FB4C0B50652}"/>
              </a:ext>
            </a:extLst>
          </p:cNvPr>
          <p:cNvSpPr>
            <a:spLocks noGrp="1"/>
          </p:cNvSpPr>
          <p:nvPr>
            <p:ph type="dt" sz="half" idx="10"/>
          </p:nvPr>
        </p:nvSpPr>
        <p:spPr/>
        <p:txBody>
          <a:bodyPr/>
          <a:lstStyle/>
          <a:p>
            <a:fld id="{76BCF7E6-85AD-3748-B6C0-DE5B5425248D}" type="datetimeFigureOut">
              <a:rPr lang="en-US" smtClean="0"/>
              <a:t>9/23/2019</a:t>
            </a:fld>
            <a:endParaRPr lang="en-US"/>
          </a:p>
        </p:txBody>
      </p:sp>
      <p:sp>
        <p:nvSpPr>
          <p:cNvPr id="5" name="Footer Placeholder 4">
            <a:extLst>
              <a:ext uri="{FF2B5EF4-FFF2-40B4-BE49-F238E27FC236}">
                <a16:creationId xmlns:a16="http://schemas.microsoft.com/office/drawing/2014/main" xmlns="" id="{E3D96DB4-F046-E94D-BBA9-0B4158B7C2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F1EE96E2-C778-0A4D-8F14-DEBD336A3D48}"/>
              </a:ext>
            </a:extLst>
          </p:cNvPr>
          <p:cNvSpPr>
            <a:spLocks noGrp="1"/>
          </p:cNvSpPr>
          <p:nvPr>
            <p:ph type="sldNum" sz="quarter" idx="12"/>
          </p:nvPr>
        </p:nvSpPr>
        <p:spPr/>
        <p:txBody>
          <a:bodyPr/>
          <a:lstStyle/>
          <a:p>
            <a:fld id="{CBD08991-74C8-864A-BE25-DA5650F8B40D}" type="slidenum">
              <a:rPr lang="en-US" smtClean="0"/>
              <a:t>‹#›</a:t>
            </a:fld>
            <a:endParaRPr lang="en-US"/>
          </a:p>
        </p:txBody>
      </p:sp>
    </p:spTree>
    <p:extLst>
      <p:ext uri="{BB962C8B-B14F-4D97-AF65-F5344CB8AC3E}">
        <p14:creationId xmlns:p14="http://schemas.microsoft.com/office/powerpoint/2010/main" val="24940005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8A6FA43-1571-8348-93E0-2F311529F53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1D065DB7-E311-F645-AC49-B696CEFBC75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B21FCADE-89F6-E946-A74B-2897F2D9CF07}"/>
              </a:ext>
            </a:extLst>
          </p:cNvPr>
          <p:cNvSpPr>
            <a:spLocks noGrp="1"/>
          </p:cNvSpPr>
          <p:nvPr>
            <p:ph type="dt" sz="half" idx="10"/>
          </p:nvPr>
        </p:nvSpPr>
        <p:spPr/>
        <p:txBody>
          <a:bodyPr/>
          <a:lstStyle/>
          <a:p>
            <a:fld id="{888028DB-B8C9-E043-B2C3-6757AC230C35}" type="datetimeFigureOut">
              <a:rPr lang="en-US" smtClean="0"/>
              <a:t>9/23/2019</a:t>
            </a:fld>
            <a:endParaRPr lang="en-US"/>
          </a:p>
        </p:txBody>
      </p:sp>
      <p:sp>
        <p:nvSpPr>
          <p:cNvPr id="5" name="Footer Placeholder 4">
            <a:extLst>
              <a:ext uri="{FF2B5EF4-FFF2-40B4-BE49-F238E27FC236}">
                <a16:creationId xmlns:a16="http://schemas.microsoft.com/office/drawing/2014/main" xmlns="" id="{5DFFC189-91CD-6B4E-B200-ABC1567336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3E9FE437-F1F0-C548-B360-FF39469EAD30}"/>
              </a:ext>
            </a:extLst>
          </p:cNvPr>
          <p:cNvSpPr>
            <a:spLocks noGrp="1"/>
          </p:cNvSpPr>
          <p:nvPr>
            <p:ph type="sldNum" sz="quarter" idx="12"/>
          </p:nvPr>
        </p:nvSpPr>
        <p:spPr/>
        <p:txBody>
          <a:bodyPr/>
          <a:lstStyle/>
          <a:p>
            <a:fld id="{16C0824B-6977-E642-B87C-EF10F490BCA7}" type="slidenum">
              <a:rPr lang="en-US" smtClean="0"/>
              <a:t>‹#›</a:t>
            </a:fld>
            <a:endParaRPr lang="en-US"/>
          </a:p>
        </p:txBody>
      </p:sp>
    </p:spTree>
    <p:extLst>
      <p:ext uri="{BB962C8B-B14F-4D97-AF65-F5344CB8AC3E}">
        <p14:creationId xmlns:p14="http://schemas.microsoft.com/office/powerpoint/2010/main" val="32581033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2BA3A2E-DDF0-524F-814D-B3703FBDCAE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355CF860-DBFA-5748-8156-C011A80EF42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B38031ED-0419-9848-BCA4-CCD6FB2AFCA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5A9D8BBF-D25B-D54E-918B-F89BF90C7B28}"/>
              </a:ext>
            </a:extLst>
          </p:cNvPr>
          <p:cNvSpPr>
            <a:spLocks noGrp="1"/>
          </p:cNvSpPr>
          <p:nvPr>
            <p:ph type="dt" sz="half" idx="10"/>
          </p:nvPr>
        </p:nvSpPr>
        <p:spPr/>
        <p:txBody>
          <a:bodyPr/>
          <a:lstStyle/>
          <a:p>
            <a:fld id="{888028DB-B8C9-E043-B2C3-6757AC230C35}" type="datetimeFigureOut">
              <a:rPr lang="en-US" smtClean="0"/>
              <a:t>9/23/2019</a:t>
            </a:fld>
            <a:endParaRPr lang="en-US"/>
          </a:p>
        </p:txBody>
      </p:sp>
      <p:sp>
        <p:nvSpPr>
          <p:cNvPr id="6" name="Footer Placeholder 5">
            <a:extLst>
              <a:ext uri="{FF2B5EF4-FFF2-40B4-BE49-F238E27FC236}">
                <a16:creationId xmlns:a16="http://schemas.microsoft.com/office/drawing/2014/main" xmlns="" id="{75545135-9B74-1547-9205-550DA13B148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2B0996E6-2D6E-EE49-8976-C06A673E0058}"/>
              </a:ext>
            </a:extLst>
          </p:cNvPr>
          <p:cNvSpPr>
            <a:spLocks noGrp="1"/>
          </p:cNvSpPr>
          <p:nvPr>
            <p:ph type="sldNum" sz="quarter" idx="12"/>
          </p:nvPr>
        </p:nvSpPr>
        <p:spPr/>
        <p:txBody>
          <a:bodyPr/>
          <a:lstStyle/>
          <a:p>
            <a:fld id="{16C0824B-6977-E642-B87C-EF10F490BCA7}" type="slidenum">
              <a:rPr lang="en-US" smtClean="0"/>
              <a:t>‹#›</a:t>
            </a:fld>
            <a:endParaRPr lang="en-US"/>
          </a:p>
        </p:txBody>
      </p:sp>
    </p:spTree>
    <p:extLst>
      <p:ext uri="{BB962C8B-B14F-4D97-AF65-F5344CB8AC3E}">
        <p14:creationId xmlns:p14="http://schemas.microsoft.com/office/powerpoint/2010/main" val="33034349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7AB2C51-FC0D-0D40-A87B-4D0E41278FB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F6ADD3F0-D6BD-BA45-A74D-043EB8D2A1F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0BA76079-8297-F144-B3B7-20C55379FF61}"/>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56B037D8-A696-9742-BAC8-3303A12DEE8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DD1C403B-8BE1-2F4C-BA56-32CECB654EA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1F5038EC-0D5B-AE40-8C9F-9D123BEF75A2}"/>
              </a:ext>
            </a:extLst>
          </p:cNvPr>
          <p:cNvSpPr>
            <a:spLocks noGrp="1"/>
          </p:cNvSpPr>
          <p:nvPr>
            <p:ph type="dt" sz="half" idx="10"/>
          </p:nvPr>
        </p:nvSpPr>
        <p:spPr/>
        <p:txBody>
          <a:bodyPr/>
          <a:lstStyle/>
          <a:p>
            <a:fld id="{888028DB-B8C9-E043-B2C3-6757AC230C35}" type="datetimeFigureOut">
              <a:rPr lang="en-US" smtClean="0"/>
              <a:t>9/23/2019</a:t>
            </a:fld>
            <a:endParaRPr lang="en-US"/>
          </a:p>
        </p:txBody>
      </p:sp>
      <p:sp>
        <p:nvSpPr>
          <p:cNvPr id="8" name="Footer Placeholder 7">
            <a:extLst>
              <a:ext uri="{FF2B5EF4-FFF2-40B4-BE49-F238E27FC236}">
                <a16:creationId xmlns:a16="http://schemas.microsoft.com/office/drawing/2014/main" xmlns="" id="{88EE9E41-0195-8D4C-B259-20880CA54CB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F6D60CE8-9A1F-CC48-A61C-B30DF075DB82}"/>
              </a:ext>
            </a:extLst>
          </p:cNvPr>
          <p:cNvSpPr>
            <a:spLocks noGrp="1"/>
          </p:cNvSpPr>
          <p:nvPr>
            <p:ph type="sldNum" sz="quarter" idx="12"/>
          </p:nvPr>
        </p:nvSpPr>
        <p:spPr/>
        <p:txBody>
          <a:bodyPr/>
          <a:lstStyle/>
          <a:p>
            <a:fld id="{16C0824B-6977-E642-B87C-EF10F490BCA7}" type="slidenum">
              <a:rPr lang="en-US" smtClean="0"/>
              <a:t>‹#›</a:t>
            </a:fld>
            <a:endParaRPr lang="en-US"/>
          </a:p>
        </p:txBody>
      </p:sp>
    </p:spTree>
    <p:extLst>
      <p:ext uri="{BB962C8B-B14F-4D97-AF65-F5344CB8AC3E}">
        <p14:creationId xmlns:p14="http://schemas.microsoft.com/office/powerpoint/2010/main" val="42622903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2683FAF-35D0-9948-96BD-BFDB201868F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2866CA29-8868-F147-B02C-5542F2711AC6}"/>
              </a:ext>
            </a:extLst>
          </p:cNvPr>
          <p:cNvSpPr>
            <a:spLocks noGrp="1"/>
          </p:cNvSpPr>
          <p:nvPr>
            <p:ph type="dt" sz="half" idx="10"/>
          </p:nvPr>
        </p:nvSpPr>
        <p:spPr/>
        <p:txBody>
          <a:bodyPr/>
          <a:lstStyle/>
          <a:p>
            <a:fld id="{888028DB-B8C9-E043-B2C3-6757AC230C35}" type="datetimeFigureOut">
              <a:rPr lang="en-US" smtClean="0"/>
              <a:t>9/23/2019</a:t>
            </a:fld>
            <a:endParaRPr lang="en-US"/>
          </a:p>
        </p:txBody>
      </p:sp>
      <p:sp>
        <p:nvSpPr>
          <p:cNvPr id="4" name="Footer Placeholder 3">
            <a:extLst>
              <a:ext uri="{FF2B5EF4-FFF2-40B4-BE49-F238E27FC236}">
                <a16:creationId xmlns:a16="http://schemas.microsoft.com/office/drawing/2014/main" xmlns="" id="{EF3340DE-86AF-244E-9765-A43299661D6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47350B6A-C7C1-3149-8F0A-87FAE97E5689}"/>
              </a:ext>
            </a:extLst>
          </p:cNvPr>
          <p:cNvSpPr>
            <a:spLocks noGrp="1"/>
          </p:cNvSpPr>
          <p:nvPr>
            <p:ph type="sldNum" sz="quarter" idx="12"/>
          </p:nvPr>
        </p:nvSpPr>
        <p:spPr/>
        <p:txBody>
          <a:bodyPr/>
          <a:lstStyle/>
          <a:p>
            <a:fld id="{16C0824B-6977-E642-B87C-EF10F490BCA7}" type="slidenum">
              <a:rPr lang="en-US" smtClean="0"/>
              <a:t>‹#›</a:t>
            </a:fld>
            <a:endParaRPr lang="en-US"/>
          </a:p>
        </p:txBody>
      </p:sp>
    </p:spTree>
    <p:extLst>
      <p:ext uri="{BB962C8B-B14F-4D97-AF65-F5344CB8AC3E}">
        <p14:creationId xmlns:p14="http://schemas.microsoft.com/office/powerpoint/2010/main" val="29575268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A7EE07A3-0DED-9C42-BFDC-52746FBE84CB}"/>
              </a:ext>
            </a:extLst>
          </p:cNvPr>
          <p:cNvSpPr>
            <a:spLocks noGrp="1"/>
          </p:cNvSpPr>
          <p:nvPr>
            <p:ph type="dt" sz="half" idx="10"/>
          </p:nvPr>
        </p:nvSpPr>
        <p:spPr/>
        <p:txBody>
          <a:bodyPr/>
          <a:lstStyle/>
          <a:p>
            <a:fld id="{888028DB-B8C9-E043-B2C3-6757AC230C35}" type="datetimeFigureOut">
              <a:rPr lang="en-US" smtClean="0"/>
              <a:t>9/23/2019</a:t>
            </a:fld>
            <a:endParaRPr lang="en-US"/>
          </a:p>
        </p:txBody>
      </p:sp>
      <p:sp>
        <p:nvSpPr>
          <p:cNvPr id="3" name="Footer Placeholder 2">
            <a:extLst>
              <a:ext uri="{FF2B5EF4-FFF2-40B4-BE49-F238E27FC236}">
                <a16:creationId xmlns:a16="http://schemas.microsoft.com/office/drawing/2014/main" xmlns="" id="{6A739033-EE43-4D40-8DAC-9DAF1262E07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26E6AA34-3098-094A-8F06-0710A7C62206}"/>
              </a:ext>
            </a:extLst>
          </p:cNvPr>
          <p:cNvSpPr>
            <a:spLocks noGrp="1"/>
          </p:cNvSpPr>
          <p:nvPr>
            <p:ph type="sldNum" sz="quarter" idx="12"/>
          </p:nvPr>
        </p:nvSpPr>
        <p:spPr/>
        <p:txBody>
          <a:bodyPr/>
          <a:lstStyle/>
          <a:p>
            <a:fld id="{16C0824B-6977-E642-B87C-EF10F490BCA7}" type="slidenum">
              <a:rPr lang="en-US" smtClean="0"/>
              <a:t>‹#›</a:t>
            </a:fld>
            <a:endParaRPr lang="en-US"/>
          </a:p>
        </p:txBody>
      </p:sp>
    </p:spTree>
    <p:extLst>
      <p:ext uri="{BB962C8B-B14F-4D97-AF65-F5344CB8AC3E}">
        <p14:creationId xmlns:p14="http://schemas.microsoft.com/office/powerpoint/2010/main" val="6735606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53ACFD8-9EAF-ED46-B0E2-77317AAA5F2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61CA1467-A04A-E640-B14D-18058F4C3D5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BA0D247F-4AED-8048-9515-CBE60CFE35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8D5C0B3D-3F07-4C43-9A2E-1CDF2F0ED112}"/>
              </a:ext>
            </a:extLst>
          </p:cNvPr>
          <p:cNvSpPr>
            <a:spLocks noGrp="1"/>
          </p:cNvSpPr>
          <p:nvPr>
            <p:ph type="dt" sz="half" idx="10"/>
          </p:nvPr>
        </p:nvSpPr>
        <p:spPr/>
        <p:txBody>
          <a:bodyPr/>
          <a:lstStyle/>
          <a:p>
            <a:fld id="{888028DB-B8C9-E043-B2C3-6757AC230C35}" type="datetimeFigureOut">
              <a:rPr lang="en-US" smtClean="0"/>
              <a:t>9/23/2019</a:t>
            </a:fld>
            <a:endParaRPr lang="en-US"/>
          </a:p>
        </p:txBody>
      </p:sp>
      <p:sp>
        <p:nvSpPr>
          <p:cNvPr id="6" name="Footer Placeholder 5">
            <a:extLst>
              <a:ext uri="{FF2B5EF4-FFF2-40B4-BE49-F238E27FC236}">
                <a16:creationId xmlns:a16="http://schemas.microsoft.com/office/drawing/2014/main" xmlns="" id="{D3E45FC2-05C7-B848-80CD-06A108E1AFF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AEF781A4-D7D6-7A4B-A847-3592C316946F}"/>
              </a:ext>
            </a:extLst>
          </p:cNvPr>
          <p:cNvSpPr>
            <a:spLocks noGrp="1"/>
          </p:cNvSpPr>
          <p:nvPr>
            <p:ph type="sldNum" sz="quarter" idx="12"/>
          </p:nvPr>
        </p:nvSpPr>
        <p:spPr/>
        <p:txBody>
          <a:bodyPr/>
          <a:lstStyle/>
          <a:p>
            <a:fld id="{16C0824B-6977-E642-B87C-EF10F490BCA7}" type="slidenum">
              <a:rPr lang="en-US" smtClean="0"/>
              <a:t>‹#›</a:t>
            </a:fld>
            <a:endParaRPr lang="en-US"/>
          </a:p>
        </p:txBody>
      </p:sp>
    </p:spTree>
    <p:extLst>
      <p:ext uri="{BB962C8B-B14F-4D97-AF65-F5344CB8AC3E}">
        <p14:creationId xmlns:p14="http://schemas.microsoft.com/office/powerpoint/2010/main" val="2254549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D271254-D4F6-0944-AC4E-679AEBBA3AB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22A45E59-0B44-314E-834A-20595531D18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D09BCAEB-BB41-B34B-A04D-580CAE14B1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CD8D08B5-229C-FD48-B2B2-E04454A1585F}"/>
              </a:ext>
            </a:extLst>
          </p:cNvPr>
          <p:cNvSpPr>
            <a:spLocks noGrp="1"/>
          </p:cNvSpPr>
          <p:nvPr>
            <p:ph type="dt" sz="half" idx="10"/>
          </p:nvPr>
        </p:nvSpPr>
        <p:spPr/>
        <p:txBody>
          <a:bodyPr/>
          <a:lstStyle/>
          <a:p>
            <a:fld id="{888028DB-B8C9-E043-B2C3-6757AC230C35}" type="datetimeFigureOut">
              <a:rPr lang="en-US" smtClean="0"/>
              <a:t>9/23/2019</a:t>
            </a:fld>
            <a:endParaRPr lang="en-US"/>
          </a:p>
        </p:txBody>
      </p:sp>
      <p:sp>
        <p:nvSpPr>
          <p:cNvPr id="6" name="Footer Placeholder 5">
            <a:extLst>
              <a:ext uri="{FF2B5EF4-FFF2-40B4-BE49-F238E27FC236}">
                <a16:creationId xmlns:a16="http://schemas.microsoft.com/office/drawing/2014/main" xmlns="" id="{9804DF43-B7C4-7F4B-9F67-124F717C81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8EF56AA4-E3ED-C144-8D7B-153667D63752}"/>
              </a:ext>
            </a:extLst>
          </p:cNvPr>
          <p:cNvSpPr>
            <a:spLocks noGrp="1"/>
          </p:cNvSpPr>
          <p:nvPr>
            <p:ph type="sldNum" sz="quarter" idx="12"/>
          </p:nvPr>
        </p:nvSpPr>
        <p:spPr/>
        <p:txBody>
          <a:bodyPr/>
          <a:lstStyle/>
          <a:p>
            <a:fld id="{16C0824B-6977-E642-B87C-EF10F490BCA7}" type="slidenum">
              <a:rPr lang="en-US" smtClean="0"/>
              <a:t>‹#›</a:t>
            </a:fld>
            <a:endParaRPr lang="en-US"/>
          </a:p>
        </p:txBody>
      </p:sp>
    </p:spTree>
    <p:extLst>
      <p:ext uri="{BB962C8B-B14F-4D97-AF65-F5344CB8AC3E}">
        <p14:creationId xmlns:p14="http://schemas.microsoft.com/office/powerpoint/2010/main" val="19181375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112FE402-91FE-C249-98DB-AAD573278CD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F385B8A7-C799-2341-B6AC-FA0312292FE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2A23FBED-F7AF-964E-A6A2-DCF9987825B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8028DB-B8C9-E043-B2C3-6757AC230C35}" type="datetimeFigureOut">
              <a:rPr lang="en-US" smtClean="0"/>
              <a:t>9/23/2019</a:t>
            </a:fld>
            <a:endParaRPr lang="en-US"/>
          </a:p>
        </p:txBody>
      </p:sp>
      <p:sp>
        <p:nvSpPr>
          <p:cNvPr id="5" name="Footer Placeholder 4">
            <a:extLst>
              <a:ext uri="{FF2B5EF4-FFF2-40B4-BE49-F238E27FC236}">
                <a16:creationId xmlns:a16="http://schemas.microsoft.com/office/drawing/2014/main" xmlns="" id="{D84D6FE1-D369-6349-9DD7-1EC75146C77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850DE07A-01F4-9442-8AFB-D6C28320F1A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C0824B-6977-E642-B87C-EF10F490BCA7}" type="slidenum">
              <a:rPr lang="en-US" smtClean="0"/>
              <a:t>‹#›</a:t>
            </a:fld>
            <a:endParaRPr lang="en-US"/>
          </a:p>
        </p:txBody>
      </p:sp>
    </p:spTree>
    <p:extLst>
      <p:ext uri="{BB962C8B-B14F-4D97-AF65-F5344CB8AC3E}">
        <p14:creationId xmlns:p14="http://schemas.microsoft.com/office/powerpoint/2010/main" val="32423127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459DE8FD-FDBA-814E-A989-D5FA1923916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55C9A2E1-63FD-2D45-9BF7-560BB9B957D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731BDD63-A425-2340-8A56-2FCE5F9B8F4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BCF7E6-85AD-3748-B6C0-DE5B5425248D}" type="datetimeFigureOut">
              <a:rPr lang="en-US" smtClean="0"/>
              <a:t>9/23/2019</a:t>
            </a:fld>
            <a:endParaRPr lang="en-US"/>
          </a:p>
        </p:txBody>
      </p:sp>
      <p:sp>
        <p:nvSpPr>
          <p:cNvPr id="5" name="Footer Placeholder 4">
            <a:extLst>
              <a:ext uri="{FF2B5EF4-FFF2-40B4-BE49-F238E27FC236}">
                <a16:creationId xmlns:a16="http://schemas.microsoft.com/office/drawing/2014/main" xmlns="" id="{3E774331-014A-9849-B488-FA5A324EABB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1E8AA4C1-BEA7-754A-94BA-598A15C738E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D08991-74C8-864A-BE25-DA5650F8B40D}" type="slidenum">
              <a:rPr lang="en-US" smtClean="0"/>
              <a:t>‹#›</a:t>
            </a:fld>
            <a:endParaRPr lang="en-US"/>
          </a:p>
        </p:txBody>
      </p:sp>
    </p:spTree>
    <p:extLst>
      <p:ext uri="{BB962C8B-B14F-4D97-AF65-F5344CB8AC3E}">
        <p14:creationId xmlns:p14="http://schemas.microsoft.com/office/powerpoint/2010/main" val="490624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6.tiff"/><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9.pn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xmlns="" id="{F40AB93C-F033-604F-BA49-A9B0E000A3E4}"/>
              </a:ext>
            </a:extLst>
          </p:cNvPr>
          <p:cNvSpPr>
            <a:spLocks noGrp="1"/>
          </p:cNvSpPr>
          <p:nvPr>
            <p:ph type="subTitle" idx="1"/>
          </p:nvPr>
        </p:nvSpPr>
        <p:spPr>
          <a:xfrm>
            <a:off x="629316" y="4927574"/>
            <a:ext cx="9144000" cy="1655762"/>
          </a:xfrm>
        </p:spPr>
        <p:txBody>
          <a:bodyPr>
            <a:normAutofit/>
          </a:bodyPr>
          <a:lstStyle/>
          <a:p>
            <a:pPr algn="l"/>
            <a:r>
              <a:rPr lang="en-GB" sz="2800" dirty="0" err="1"/>
              <a:t>Diogo</a:t>
            </a:r>
            <a:r>
              <a:rPr lang="en-GB" sz="2800" dirty="0"/>
              <a:t> Casanova, University of West London</a:t>
            </a:r>
            <a:br>
              <a:rPr lang="en-GB" sz="2800" dirty="0"/>
            </a:br>
            <a:r>
              <a:rPr lang="en-GB" sz="2800" dirty="0"/>
              <a:t>Graham Alsop, Kingston University</a:t>
            </a:r>
          </a:p>
        </p:txBody>
      </p:sp>
      <p:pic>
        <p:nvPicPr>
          <p:cNvPr id="8" name="Picture 7">
            <a:extLst>
              <a:ext uri="{FF2B5EF4-FFF2-40B4-BE49-F238E27FC236}">
                <a16:creationId xmlns:a16="http://schemas.microsoft.com/office/drawing/2014/main" xmlns="" id="{B00F5F1C-1AA6-F943-8F79-C22A9C8E1C6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296395" y="752762"/>
            <a:ext cx="6895605" cy="3873935"/>
          </a:xfrm>
          <a:prstGeom prst="rect">
            <a:avLst/>
          </a:prstGeom>
        </p:spPr>
      </p:pic>
      <p:sp>
        <p:nvSpPr>
          <p:cNvPr id="2" name="Title 1">
            <a:extLst>
              <a:ext uri="{FF2B5EF4-FFF2-40B4-BE49-F238E27FC236}">
                <a16:creationId xmlns:a16="http://schemas.microsoft.com/office/drawing/2014/main" xmlns="" id="{9DC25C79-D795-404D-B290-D965A62E51C3}"/>
              </a:ext>
            </a:extLst>
          </p:cNvPr>
          <p:cNvSpPr>
            <a:spLocks noGrp="1"/>
          </p:cNvSpPr>
          <p:nvPr>
            <p:ph type="ctrTitle"/>
          </p:nvPr>
        </p:nvSpPr>
        <p:spPr>
          <a:xfrm>
            <a:off x="629316" y="2521030"/>
            <a:ext cx="5174076" cy="2387600"/>
          </a:xfrm>
        </p:spPr>
        <p:txBody>
          <a:bodyPr>
            <a:normAutofit/>
          </a:bodyPr>
          <a:lstStyle/>
          <a:p>
            <a:pPr algn="l"/>
            <a:r>
              <a:rPr lang="en-GB" sz="3600" dirty="0">
                <a:highlight>
                  <a:srgbClr val="C0C0C0"/>
                </a:highlight>
                <a:latin typeface="+mn-lt"/>
              </a:rPr>
              <a:t>The Role of Virtual Learning Environments in Assessment and Feedback in STEM </a:t>
            </a:r>
            <a:r>
              <a:rPr lang="en-GB" sz="3600" b="1" dirty="0">
                <a:highlight>
                  <a:srgbClr val="C0C0C0"/>
                </a:highlight>
                <a:latin typeface="+mn-lt"/>
              </a:rPr>
              <a:t> </a:t>
            </a:r>
            <a:endParaRPr lang="en-US" sz="3600" dirty="0">
              <a:highlight>
                <a:srgbClr val="C0C0C0"/>
              </a:highlight>
              <a:latin typeface="+mn-lt"/>
            </a:endParaRPr>
          </a:p>
        </p:txBody>
      </p:sp>
    </p:spTree>
    <p:extLst>
      <p:ext uri="{BB962C8B-B14F-4D97-AF65-F5344CB8AC3E}">
        <p14:creationId xmlns:p14="http://schemas.microsoft.com/office/powerpoint/2010/main" val="34590591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descr="A screenshot of a social media post&#10;&#10;Description automatically generated">
            <a:extLst>
              <a:ext uri="{FF2B5EF4-FFF2-40B4-BE49-F238E27FC236}">
                <a16:creationId xmlns:a16="http://schemas.microsoft.com/office/drawing/2014/main" xmlns="" id="{00C42DA8-9819-C341-B26A-F5F7EF9A056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49755" y="0"/>
            <a:ext cx="8492490" cy="6858000"/>
          </a:xfrm>
          <a:prstGeom prst="rect">
            <a:avLst/>
          </a:prstGeom>
        </p:spPr>
      </p:pic>
    </p:spTree>
    <p:extLst>
      <p:ext uri="{BB962C8B-B14F-4D97-AF65-F5344CB8AC3E}">
        <p14:creationId xmlns:p14="http://schemas.microsoft.com/office/powerpoint/2010/main" val="12604484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descr="A screenshot of a social media post&#10;&#10;Description automatically generated">
            <a:extLst>
              <a:ext uri="{FF2B5EF4-FFF2-40B4-BE49-F238E27FC236}">
                <a16:creationId xmlns:a16="http://schemas.microsoft.com/office/drawing/2014/main" xmlns="" id="{6B437E97-021A-E948-AF2A-23D7E8EF24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181225" y="0"/>
            <a:ext cx="7829550" cy="6858000"/>
          </a:xfrm>
          <a:prstGeom prst="rect">
            <a:avLst/>
          </a:prstGeom>
        </p:spPr>
      </p:pic>
    </p:spTree>
    <p:extLst>
      <p:ext uri="{BB962C8B-B14F-4D97-AF65-F5344CB8AC3E}">
        <p14:creationId xmlns:p14="http://schemas.microsoft.com/office/powerpoint/2010/main" val="26300471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descr="A screenshot of a social media post&#10;&#10;Description automatically generated">
            <a:extLst>
              <a:ext uri="{FF2B5EF4-FFF2-40B4-BE49-F238E27FC236}">
                <a16:creationId xmlns:a16="http://schemas.microsoft.com/office/drawing/2014/main" xmlns="" id="{EE360400-559A-D446-B13C-5002E3682EE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426970" y="0"/>
            <a:ext cx="7338060" cy="6858000"/>
          </a:xfrm>
          <a:prstGeom prst="rect">
            <a:avLst/>
          </a:prstGeom>
        </p:spPr>
      </p:pic>
    </p:spTree>
    <p:extLst>
      <p:ext uri="{BB962C8B-B14F-4D97-AF65-F5344CB8AC3E}">
        <p14:creationId xmlns:p14="http://schemas.microsoft.com/office/powerpoint/2010/main" val="11365785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descr="A screenshot of a cell phone&#10;&#10;Description automatically generated">
            <a:extLst>
              <a:ext uri="{FF2B5EF4-FFF2-40B4-BE49-F238E27FC236}">
                <a16:creationId xmlns:a16="http://schemas.microsoft.com/office/drawing/2014/main" xmlns="" id="{64087E10-3D0B-724D-B159-903C6B7F38C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66950" y="0"/>
            <a:ext cx="7658100" cy="6858000"/>
          </a:xfrm>
          <a:prstGeom prst="rect">
            <a:avLst/>
          </a:prstGeom>
        </p:spPr>
      </p:pic>
    </p:spTree>
    <p:extLst>
      <p:ext uri="{BB962C8B-B14F-4D97-AF65-F5344CB8AC3E}">
        <p14:creationId xmlns:p14="http://schemas.microsoft.com/office/powerpoint/2010/main" val="4956180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xmlns="" id="{8F71EEB6-CA13-2A47-B32E-FEF88D85229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072640" y="0"/>
            <a:ext cx="8046720" cy="6858000"/>
          </a:xfrm>
          <a:prstGeom prst="rect">
            <a:avLst/>
          </a:prstGeom>
        </p:spPr>
      </p:pic>
    </p:spTree>
    <p:extLst>
      <p:ext uri="{BB962C8B-B14F-4D97-AF65-F5344CB8AC3E}">
        <p14:creationId xmlns:p14="http://schemas.microsoft.com/office/powerpoint/2010/main" val="37265096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C9E465B-358D-E946-88F3-9A1664835DF1}"/>
              </a:ext>
            </a:extLst>
          </p:cNvPr>
          <p:cNvSpPr>
            <a:spLocks noGrp="1"/>
          </p:cNvSpPr>
          <p:nvPr>
            <p:ph type="title"/>
          </p:nvPr>
        </p:nvSpPr>
        <p:spPr/>
        <p:txBody>
          <a:bodyPr/>
          <a:lstStyle/>
          <a:p>
            <a:r>
              <a:rPr lang="en-GB" dirty="0"/>
              <a:t>The Sandpit (from earlier)</a:t>
            </a:r>
          </a:p>
        </p:txBody>
      </p:sp>
      <p:sp>
        <p:nvSpPr>
          <p:cNvPr id="3" name="Content Placeholder 2">
            <a:extLst>
              <a:ext uri="{FF2B5EF4-FFF2-40B4-BE49-F238E27FC236}">
                <a16:creationId xmlns:a16="http://schemas.microsoft.com/office/drawing/2014/main" xmlns="" id="{23FB67A6-2379-3842-91C6-7F34B582571D}"/>
              </a:ext>
            </a:extLst>
          </p:cNvPr>
          <p:cNvSpPr>
            <a:spLocks noGrp="1"/>
          </p:cNvSpPr>
          <p:nvPr>
            <p:ph idx="1"/>
          </p:nvPr>
        </p:nvSpPr>
        <p:spPr/>
        <p:txBody>
          <a:bodyPr>
            <a:normAutofit/>
          </a:bodyPr>
          <a:lstStyle/>
          <a:p>
            <a:pPr marL="514350" indent="-514350">
              <a:buFont typeface="+mj-lt"/>
              <a:buAutoNum type="arabicPeriod"/>
            </a:pPr>
            <a:r>
              <a:rPr lang="en-GB" dirty="0"/>
              <a:t>We will explain the scenario.</a:t>
            </a:r>
          </a:p>
          <a:p>
            <a:pPr marL="514350" indent="-514350">
              <a:buFont typeface="+mj-lt"/>
              <a:buAutoNum type="arabicPeriod"/>
            </a:pPr>
            <a:r>
              <a:rPr lang="en-GB" dirty="0"/>
              <a:t>Then, discuss the scenarios on your tables (15 mins)</a:t>
            </a:r>
          </a:p>
          <a:p>
            <a:pPr marL="514350" indent="-514350">
              <a:buFont typeface="+mj-lt"/>
              <a:buAutoNum type="arabicPeriod"/>
            </a:pPr>
            <a:r>
              <a:rPr lang="en-GB" dirty="0"/>
              <a:t>Use the post-it notes to make your comments as follows:</a:t>
            </a:r>
          </a:p>
          <a:p>
            <a:pPr marL="914400" lvl="1" indent="-457200">
              <a:buFont typeface="+mj-lt"/>
              <a:buAutoNum type="arabicPeriod"/>
            </a:pPr>
            <a:r>
              <a:rPr lang="en-GB" dirty="0">
                <a:solidFill>
                  <a:srgbClr val="FF0000"/>
                </a:solidFill>
              </a:rPr>
              <a:t>Red – lose</a:t>
            </a:r>
          </a:p>
          <a:p>
            <a:pPr marL="914400" lvl="1" indent="-457200">
              <a:buFont typeface="+mj-lt"/>
              <a:buAutoNum type="arabicPeriod"/>
            </a:pPr>
            <a:r>
              <a:rPr lang="en-GB" dirty="0">
                <a:solidFill>
                  <a:srgbClr val="92D050"/>
                </a:solidFill>
              </a:rPr>
              <a:t>Green – keep</a:t>
            </a:r>
          </a:p>
          <a:p>
            <a:pPr marL="914400" lvl="1" indent="-457200">
              <a:buFont typeface="+mj-lt"/>
              <a:buAutoNum type="arabicPeriod"/>
            </a:pPr>
            <a:r>
              <a:rPr lang="en-GB" dirty="0">
                <a:solidFill>
                  <a:srgbClr val="FFC000"/>
                </a:solidFill>
              </a:rPr>
              <a:t>Orange – change</a:t>
            </a:r>
          </a:p>
          <a:p>
            <a:pPr marL="514350" indent="-514350">
              <a:buFont typeface="+mj-lt"/>
              <a:buAutoNum type="arabicPeriod"/>
            </a:pPr>
            <a:r>
              <a:rPr lang="en-GB" dirty="0"/>
              <a:t>You will see three copies of the scenarios around the room, one green, one red and one orange. Use the colour coding to place your post-its on the wall (10 mins)</a:t>
            </a:r>
          </a:p>
          <a:p>
            <a:pPr marL="0" indent="0">
              <a:buNone/>
            </a:pPr>
            <a:endParaRPr lang="en-GB" dirty="0"/>
          </a:p>
        </p:txBody>
      </p:sp>
    </p:spTree>
    <p:extLst>
      <p:ext uri="{BB962C8B-B14F-4D97-AF65-F5344CB8AC3E}">
        <p14:creationId xmlns:p14="http://schemas.microsoft.com/office/powerpoint/2010/main" val="19489267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95565F6D-A22A-FA4B-A95B-344B3F870818}"/>
              </a:ext>
            </a:extLst>
          </p:cNvPr>
          <p:cNvPicPr>
            <a:picLocks noChangeAspect="1"/>
          </p:cNvPicPr>
          <p:nvPr/>
        </p:nvPicPr>
        <p:blipFill rotWithShape="1">
          <a:blip r:embed="rId2" cstate="email">
            <a:alphaModFix/>
            <a:extLst>
              <a:ext uri="{28A0092B-C50C-407E-A947-70E740481C1C}">
                <a14:useLocalDpi xmlns:a14="http://schemas.microsoft.com/office/drawing/2010/main"/>
              </a:ext>
            </a:extLst>
          </a:blip>
          <a:srcRect/>
          <a:stretch/>
        </p:blipFill>
        <p:spPr>
          <a:xfrm rot="16200000">
            <a:off x="5565619" y="231924"/>
            <a:ext cx="6858000" cy="6394152"/>
          </a:xfrm>
          <a:prstGeom prst="rect">
            <a:avLst/>
          </a:prstGeom>
        </p:spPr>
      </p:pic>
      <p:pic>
        <p:nvPicPr>
          <p:cNvPr id="9" name="Picture 8">
            <a:extLst>
              <a:ext uri="{FF2B5EF4-FFF2-40B4-BE49-F238E27FC236}">
                <a16:creationId xmlns:a16="http://schemas.microsoft.com/office/drawing/2014/main" xmlns="" id="{54DDEBDD-D8BD-41A6-8A0D-B00E3768B0F9}"/>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cstate="email">
            <a:extLst>
              <a:ext uri="{28A0092B-C50C-407E-A947-70E740481C1C}">
                <a14:useLocalDpi xmlns:a14="http://schemas.microsoft.com/office/drawing/2010/main"/>
              </a:ext>
            </a:extLst>
          </a:blip>
          <a:stretch>
            <a:fillRect/>
          </a:stretch>
        </p:blipFill>
        <p:spPr>
          <a:xfrm flipH="1" flipV="1">
            <a:off x="0" y="0"/>
            <a:ext cx="12192000" cy="6858000"/>
          </a:xfrm>
          <a:prstGeom prst="rect">
            <a:avLst/>
          </a:prstGeom>
        </p:spPr>
      </p:pic>
      <p:sp>
        <p:nvSpPr>
          <p:cNvPr id="2" name="Title 1">
            <a:extLst>
              <a:ext uri="{FF2B5EF4-FFF2-40B4-BE49-F238E27FC236}">
                <a16:creationId xmlns:a16="http://schemas.microsoft.com/office/drawing/2014/main" xmlns="" id="{9D3C5657-B630-2B4E-B837-8B1439129BE3}"/>
              </a:ext>
            </a:extLst>
          </p:cNvPr>
          <p:cNvSpPr>
            <a:spLocks noGrp="1"/>
          </p:cNvSpPr>
          <p:nvPr>
            <p:ph type="title"/>
          </p:nvPr>
        </p:nvSpPr>
        <p:spPr>
          <a:xfrm>
            <a:off x="804998" y="798445"/>
            <a:ext cx="4803636" cy="1311664"/>
          </a:xfrm>
        </p:spPr>
        <p:txBody>
          <a:bodyPr>
            <a:normAutofit/>
          </a:bodyPr>
          <a:lstStyle/>
          <a:p>
            <a:r>
              <a:rPr lang="en-US" sz="3700">
                <a:solidFill>
                  <a:srgbClr val="000000"/>
                </a:solidFill>
              </a:rPr>
              <a:t>Sandpits – Outcomes so far for this Scenario</a:t>
            </a:r>
          </a:p>
        </p:txBody>
      </p:sp>
      <p:sp>
        <p:nvSpPr>
          <p:cNvPr id="3" name="Content Placeholder 2">
            <a:extLst>
              <a:ext uri="{FF2B5EF4-FFF2-40B4-BE49-F238E27FC236}">
                <a16:creationId xmlns:a16="http://schemas.microsoft.com/office/drawing/2014/main" xmlns="" id="{8FC52228-A6CC-A542-B124-ACC33DC6D5E0}"/>
              </a:ext>
            </a:extLst>
          </p:cNvPr>
          <p:cNvSpPr>
            <a:spLocks noGrp="1"/>
          </p:cNvSpPr>
          <p:nvPr>
            <p:ph idx="1"/>
          </p:nvPr>
        </p:nvSpPr>
        <p:spPr>
          <a:xfrm>
            <a:off x="804997" y="2272143"/>
            <a:ext cx="4706803" cy="3788830"/>
          </a:xfrm>
        </p:spPr>
        <p:txBody>
          <a:bodyPr anchor="ctr">
            <a:normAutofit fontScale="92500" lnSpcReduction="10000"/>
          </a:bodyPr>
          <a:lstStyle/>
          <a:p>
            <a:r>
              <a:rPr lang="en-GB" sz="2000" dirty="0">
                <a:solidFill>
                  <a:srgbClr val="000000"/>
                </a:solidFill>
              </a:rPr>
              <a:t>Staff want more focus groups!</a:t>
            </a:r>
          </a:p>
          <a:p>
            <a:r>
              <a:rPr lang="en-GB" sz="2000" dirty="0">
                <a:solidFill>
                  <a:srgbClr val="000000"/>
                </a:solidFill>
              </a:rPr>
              <a:t> The submission process</a:t>
            </a:r>
          </a:p>
          <a:p>
            <a:pPr lvl="1"/>
            <a:r>
              <a:rPr lang="en-GB" sz="2000" dirty="0">
                <a:solidFill>
                  <a:srgbClr val="000000"/>
                </a:solidFill>
              </a:rPr>
              <a:t>Self-assessment opportunity requested</a:t>
            </a:r>
          </a:p>
          <a:p>
            <a:pPr lvl="1"/>
            <a:r>
              <a:rPr lang="en-GB" sz="2000" dirty="0">
                <a:solidFill>
                  <a:srgbClr val="000000"/>
                </a:solidFill>
              </a:rPr>
              <a:t>Allowing students to self-assess using criterion referenced learning outcomes</a:t>
            </a:r>
          </a:p>
          <a:p>
            <a:r>
              <a:rPr lang="en-GB" sz="2000" dirty="0">
                <a:solidFill>
                  <a:srgbClr val="000000"/>
                </a:solidFill>
              </a:rPr>
              <a:t>Grades to be released after students have read and engaged in feedback</a:t>
            </a:r>
          </a:p>
          <a:p>
            <a:r>
              <a:rPr lang="en-GB" sz="2000" dirty="0">
                <a:solidFill>
                  <a:srgbClr val="000000"/>
                </a:solidFill>
              </a:rPr>
              <a:t>Didn’t like students being able to print feedback – due to ‘gap’ in agency</a:t>
            </a:r>
          </a:p>
          <a:p>
            <a:r>
              <a:rPr lang="en-GB" sz="2000" dirty="0">
                <a:solidFill>
                  <a:srgbClr val="000000"/>
                </a:solidFill>
              </a:rPr>
              <a:t>Emojis too juvenile, suggestion to use star ratings (like Amazon) but only for positive comments</a:t>
            </a:r>
            <a:endParaRPr lang="en-US" sz="2000" dirty="0">
              <a:solidFill>
                <a:srgbClr val="000000"/>
              </a:solidFill>
            </a:endParaRPr>
          </a:p>
        </p:txBody>
      </p:sp>
    </p:spTree>
    <p:extLst>
      <p:ext uri="{BB962C8B-B14F-4D97-AF65-F5344CB8AC3E}">
        <p14:creationId xmlns:p14="http://schemas.microsoft.com/office/powerpoint/2010/main" val="38336184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8D70B121-56F4-4848-B38B-182089D909F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BB51CB42-D40D-EF4F-8D49-621AA993E55C}"/>
              </a:ext>
            </a:extLst>
          </p:cNvPr>
          <p:cNvSpPr>
            <a:spLocks noGrp="1"/>
          </p:cNvSpPr>
          <p:nvPr>
            <p:ph type="title"/>
          </p:nvPr>
        </p:nvSpPr>
        <p:spPr>
          <a:xfrm>
            <a:off x="7859437" y="957695"/>
            <a:ext cx="3494362" cy="4930246"/>
          </a:xfrm>
        </p:spPr>
        <p:txBody>
          <a:bodyPr>
            <a:normAutofit/>
          </a:bodyPr>
          <a:lstStyle/>
          <a:p>
            <a:pPr algn="r"/>
            <a:r>
              <a:rPr lang="en-US" dirty="0">
                <a:solidFill>
                  <a:schemeClr val="accent1"/>
                </a:solidFill>
              </a:rPr>
              <a:t>References</a:t>
            </a:r>
          </a:p>
        </p:txBody>
      </p:sp>
      <p:sp>
        <p:nvSpPr>
          <p:cNvPr id="18" name="Content Placeholder 2">
            <a:extLst>
              <a:ext uri="{FF2B5EF4-FFF2-40B4-BE49-F238E27FC236}">
                <a16:creationId xmlns:a16="http://schemas.microsoft.com/office/drawing/2014/main" xmlns="" id="{5E07133A-823F-5B4D-A5A9-F896C2B5D6AC}"/>
              </a:ext>
            </a:extLst>
          </p:cNvPr>
          <p:cNvSpPr>
            <a:spLocks noGrp="1"/>
          </p:cNvSpPr>
          <p:nvPr>
            <p:ph idx="1"/>
          </p:nvPr>
        </p:nvSpPr>
        <p:spPr>
          <a:xfrm>
            <a:off x="857266" y="963877"/>
            <a:ext cx="6377769" cy="4930246"/>
          </a:xfrm>
        </p:spPr>
        <p:txBody>
          <a:bodyPr anchor="ctr">
            <a:normAutofit fontScale="85000" lnSpcReduction="20000"/>
          </a:bodyPr>
          <a:lstStyle/>
          <a:p>
            <a:r>
              <a:rPr lang="en-GB" sz="1500" dirty="0" err="1"/>
              <a:t>Bausili</a:t>
            </a:r>
            <a:r>
              <a:rPr lang="en-GB" sz="1500" dirty="0"/>
              <a:t>, A. (2018) ‘From piloting e‐submission to electronic management of assessment (EMA): Mapping grading journeys’, </a:t>
            </a:r>
            <a:r>
              <a:rPr lang="en-GB" sz="1500" i="1" dirty="0"/>
              <a:t>British Journal of Educational Technology</a:t>
            </a:r>
            <a:r>
              <a:rPr lang="en-GB" sz="1500" dirty="0"/>
              <a:t>. Wiley Online Library, 49(3), pp. 463–478.</a:t>
            </a:r>
          </a:p>
          <a:p>
            <a:r>
              <a:rPr lang="en-GB" sz="1600" dirty="0" err="1"/>
              <a:t>Boud</a:t>
            </a:r>
            <a:r>
              <a:rPr lang="en-GB" sz="1600" dirty="0"/>
              <a:t>, D., &amp; Molloy, E. (2013). Rethinking models of feedback for learning: the challenge of design. </a:t>
            </a:r>
            <a:r>
              <a:rPr lang="en-GB" sz="1600" i="1" dirty="0"/>
              <a:t>Assessment &amp; Evaluation in Higher Education</a:t>
            </a:r>
            <a:r>
              <a:rPr lang="en-GB" sz="1600" dirty="0"/>
              <a:t>, </a:t>
            </a:r>
            <a:r>
              <a:rPr lang="en-GB" sz="1600" i="1" dirty="0"/>
              <a:t>38</a:t>
            </a:r>
            <a:r>
              <a:rPr lang="en-GB" sz="1600" dirty="0"/>
              <a:t>(6), 698–712</a:t>
            </a:r>
          </a:p>
          <a:p>
            <a:r>
              <a:rPr lang="en-GB" sz="1600" dirty="0"/>
              <a:t>Carless, D., &amp; </a:t>
            </a:r>
            <a:r>
              <a:rPr lang="en-GB" sz="1600" dirty="0" err="1"/>
              <a:t>Boud</a:t>
            </a:r>
            <a:r>
              <a:rPr lang="en-GB" sz="1600" dirty="0"/>
              <a:t>, D. (2018). The development of student feedback literacy: enabling uptake of feedback. </a:t>
            </a:r>
            <a:r>
              <a:rPr lang="en-GB" sz="1600" i="1" dirty="0"/>
              <a:t>Assessment &amp; Evaluation in Higher Education</a:t>
            </a:r>
            <a:r>
              <a:rPr lang="en-GB" sz="1600" dirty="0"/>
              <a:t>, </a:t>
            </a:r>
            <a:r>
              <a:rPr lang="en-GB" sz="1600" i="1" dirty="0"/>
              <a:t>43</a:t>
            </a:r>
            <a:r>
              <a:rPr lang="en-GB" sz="1600" dirty="0"/>
              <a:t>(8), 1315–1325..</a:t>
            </a:r>
          </a:p>
          <a:p>
            <a:r>
              <a:rPr lang="en-US" sz="1500" dirty="0">
                <a:ea typeface="Times New Roman" panose="02020603050405020304" pitchFamily="18" charset="0"/>
                <a:cs typeface="Calibri" panose="020F0502020204030204" pitchFamily="34" charset="0"/>
              </a:rPr>
              <a:t>Frohlich, D. M., Lim, C. S. C. and Ahmed, A. (2014) ‘Keep, lose, change: Prompts for the re-design of product concepts in a focus group setting’, </a:t>
            </a:r>
            <a:r>
              <a:rPr lang="en-US" sz="1500" i="1" dirty="0" err="1">
                <a:ea typeface="Times New Roman" panose="02020603050405020304" pitchFamily="18" charset="0"/>
                <a:cs typeface="Calibri" panose="020F0502020204030204" pitchFamily="34" charset="0"/>
              </a:rPr>
              <a:t>CoDesign</a:t>
            </a:r>
            <a:r>
              <a:rPr lang="en-US" sz="1500" dirty="0">
                <a:ea typeface="Times New Roman" panose="02020603050405020304" pitchFamily="18" charset="0"/>
                <a:cs typeface="Calibri" panose="020F0502020204030204" pitchFamily="34" charset="0"/>
              </a:rPr>
              <a:t>. Taylor &amp; Francis, 10(2), pp. 80–95. </a:t>
            </a:r>
            <a:r>
              <a:rPr lang="en-US" sz="1500" dirty="0" err="1">
                <a:ea typeface="Times New Roman" panose="02020603050405020304" pitchFamily="18" charset="0"/>
                <a:cs typeface="Calibri" panose="020F0502020204030204" pitchFamily="34" charset="0"/>
              </a:rPr>
              <a:t>doi</a:t>
            </a:r>
            <a:r>
              <a:rPr lang="en-US" sz="1500" dirty="0">
                <a:ea typeface="Times New Roman" panose="02020603050405020304" pitchFamily="18" charset="0"/>
                <a:cs typeface="Calibri" panose="020F0502020204030204" pitchFamily="34" charset="0"/>
              </a:rPr>
              <a:t>: 10.1080/15710882.2013.862280.</a:t>
            </a:r>
            <a:endParaRPr lang="en-GB" sz="1500" dirty="0"/>
          </a:p>
          <a:p>
            <a:r>
              <a:rPr lang="en-GB" sz="1500" dirty="0"/>
              <a:t>Nicol, D. (2010) ‘From monologue to dialogue: improving written feedback processes in mass higher education’, </a:t>
            </a:r>
            <a:r>
              <a:rPr lang="en-GB" sz="1500" i="1" dirty="0"/>
              <a:t>Assessment &amp; Evaluation in Higher Education</a:t>
            </a:r>
            <a:r>
              <a:rPr lang="en-GB" sz="1500" dirty="0"/>
              <a:t>. Taylor &amp; Francis, 35(5), pp. 501–517.</a:t>
            </a:r>
          </a:p>
          <a:p>
            <a:r>
              <a:rPr lang="en-GB" sz="1500" dirty="0"/>
              <a:t>Parkin, H. J. </a:t>
            </a:r>
            <a:r>
              <a:rPr lang="en-GB" sz="1500" i="1" dirty="0"/>
              <a:t>et al.</a:t>
            </a:r>
            <a:r>
              <a:rPr lang="en-GB" sz="1500" dirty="0"/>
              <a:t> (2012) ‘A role for technology in enhancing students’ engagement with feedback’, </a:t>
            </a:r>
            <a:r>
              <a:rPr lang="en-GB" sz="1500" i="1" dirty="0"/>
              <a:t>Assessment &amp; Evaluation in Higher Education</a:t>
            </a:r>
            <a:r>
              <a:rPr lang="en-GB" sz="1500" dirty="0"/>
              <a:t>. Routledge, 37(8), pp. 963–973. </a:t>
            </a:r>
          </a:p>
          <a:p>
            <a:r>
              <a:rPr lang="en-GB" sz="1500" dirty="0"/>
              <a:t>Schuler, D. and </a:t>
            </a:r>
            <a:r>
              <a:rPr lang="en-GB" sz="1500" dirty="0" err="1"/>
              <a:t>Namioka</a:t>
            </a:r>
            <a:r>
              <a:rPr lang="en-GB" sz="1500" dirty="0"/>
              <a:t>, A. (1993) </a:t>
            </a:r>
            <a:r>
              <a:rPr lang="en-GB" sz="1500" i="1" dirty="0"/>
              <a:t>Participatory Design: Principles and Practices</a:t>
            </a:r>
            <a:r>
              <a:rPr lang="en-GB" sz="1500" dirty="0"/>
              <a:t>. Edited by D. Schuler and A. </a:t>
            </a:r>
            <a:r>
              <a:rPr lang="en-GB" sz="1500" dirty="0" err="1"/>
              <a:t>Namioka</a:t>
            </a:r>
            <a:r>
              <a:rPr lang="en-GB" sz="1500" dirty="0"/>
              <a:t>. Oxon, UK: CRC Press.</a:t>
            </a:r>
          </a:p>
          <a:p>
            <a:r>
              <a:rPr lang="en-GB" sz="1500" dirty="0"/>
              <a:t>Selwyn, N. (2013) </a:t>
            </a:r>
            <a:r>
              <a:rPr lang="en-GB" sz="1500" i="1" dirty="0"/>
              <a:t>Distrusting Educational Technology: Critical Questions for Changing Times</a:t>
            </a:r>
            <a:r>
              <a:rPr lang="en-GB" sz="1500" dirty="0"/>
              <a:t>. Oxon: Routledge.</a:t>
            </a:r>
          </a:p>
          <a:p>
            <a:r>
              <a:rPr lang="en-GB" sz="1500" dirty="0" err="1"/>
              <a:t>Winstone</a:t>
            </a:r>
            <a:r>
              <a:rPr lang="en-GB" sz="1500" dirty="0"/>
              <a:t>, N. E. </a:t>
            </a:r>
            <a:r>
              <a:rPr lang="en-GB" sz="1500" i="1" dirty="0"/>
              <a:t>et al.</a:t>
            </a:r>
            <a:r>
              <a:rPr lang="en-GB" sz="1500" dirty="0"/>
              <a:t> (2017) ‘“It’d be useful, but I wouldn’t use it”: barriers to university students’ feedback seeking and recipience’, </a:t>
            </a:r>
            <a:r>
              <a:rPr lang="en-GB" sz="1500" i="1" dirty="0"/>
              <a:t>Studies in Higher Education</a:t>
            </a:r>
            <a:r>
              <a:rPr lang="en-GB" sz="1500" dirty="0"/>
              <a:t>. Routledge, 42(11), pp. 2026–2041.</a:t>
            </a:r>
          </a:p>
          <a:p>
            <a:r>
              <a:rPr lang="en-GB" sz="1500" dirty="0" err="1"/>
              <a:t>Zimbardi</a:t>
            </a:r>
            <a:r>
              <a:rPr lang="en-GB" sz="1500" dirty="0"/>
              <a:t>, K. </a:t>
            </a:r>
            <a:r>
              <a:rPr lang="en-GB" sz="1500" i="1" dirty="0"/>
              <a:t>et al.</a:t>
            </a:r>
            <a:r>
              <a:rPr lang="en-GB" sz="1500" dirty="0"/>
              <a:t> (2017) ‘Are they using my feedback? The extent of students’ feedback use has a large impact on subsequent academic performance’, </a:t>
            </a:r>
            <a:r>
              <a:rPr lang="en-GB" sz="1500" i="1" dirty="0"/>
              <a:t>Assessment &amp; Evaluation in Higher Education</a:t>
            </a:r>
            <a:r>
              <a:rPr lang="en-GB" sz="1500" dirty="0"/>
              <a:t>. Routledge, 42(4), pp. 625–644.</a:t>
            </a:r>
            <a:endParaRPr lang="en-US" sz="1500" dirty="0"/>
          </a:p>
        </p:txBody>
      </p:sp>
      <p:cxnSp>
        <p:nvCxnSpPr>
          <p:cNvPr id="19" name="Straight Connector 9">
            <a:extLst>
              <a:ext uri="{FF2B5EF4-FFF2-40B4-BE49-F238E27FC236}">
                <a16:creationId xmlns:a16="http://schemas.microsoft.com/office/drawing/2014/main" xmlns="" id="{2D72A2C9-F3CA-4216-8BAD-FA4C970C3C4E}"/>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7548571" y="2209249"/>
            <a:ext cx="0" cy="2506648"/>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93288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 name="Rectangle 38">
            <a:extLst>
              <a:ext uri="{FF2B5EF4-FFF2-40B4-BE49-F238E27FC236}">
                <a16:creationId xmlns:a16="http://schemas.microsoft.com/office/drawing/2014/main" xmlns="" id="{56C20283-73E0-40EC-8AD8-057F581F64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Freeform 28">
            <a:extLst>
              <a:ext uri="{FF2B5EF4-FFF2-40B4-BE49-F238E27FC236}">
                <a16:creationId xmlns:a16="http://schemas.microsoft.com/office/drawing/2014/main" xmlns="" id="{3FCC729B-E528-40C3-82D3-BA4375575E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flipV="1">
            <a:off x="960120" y="0"/>
            <a:ext cx="11218661" cy="6858000"/>
          </a:xfrm>
          <a:custGeom>
            <a:avLst/>
            <a:gdLst>
              <a:gd name="connsiteX0" fmla="*/ 0 w 11218661"/>
              <a:gd name="connsiteY0" fmla="*/ 0 h 6858000"/>
              <a:gd name="connsiteX1" fmla="*/ 8042507 w 11218661"/>
              <a:gd name="connsiteY1" fmla="*/ 0 h 6858000"/>
              <a:gd name="connsiteX2" fmla="*/ 11218661 w 11218661"/>
              <a:gd name="connsiteY2" fmla="*/ 6858000 h 6858000"/>
              <a:gd name="connsiteX3" fmla="*/ 0 w 1121866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218661" h="6858000">
                <a:moveTo>
                  <a:pt x="0" y="0"/>
                </a:moveTo>
                <a:lnTo>
                  <a:pt x="8042507" y="0"/>
                </a:lnTo>
                <a:lnTo>
                  <a:pt x="11218661" y="6858000"/>
                </a:lnTo>
                <a:lnTo>
                  <a:pt x="0" y="685800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Freeform 26">
            <a:extLst>
              <a:ext uri="{FF2B5EF4-FFF2-40B4-BE49-F238E27FC236}">
                <a16:creationId xmlns:a16="http://schemas.microsoft.com/office/drawing/2014/main" xmlns="" id="{58F1FB8D-1842-4A04-998D-6CF047AB279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flipV="1">
            <a:off x="1420248" y="0"/>
            <a:ext cx="10771752" cy="6858000"/>
          </a:xfrm>
          <a:custGeom>
            <a:avLst/>
            <a:gdLst>
              <a:gd name="connsiteX0" fmla="*/ 0 w 10771752"/>
              <a:gd name="connsiteY0" fmla="*/ 0 h 6858000"/>
              <a:gd name="connsiteX1" fmla="*/ 7595598 w 10771752"/>
              <a:gd name="connsiteY1" fmla="*/ 0 h 6858000"/>
              <a:gd name="connsiteX2" fmla="*/ 10771752 w 10771752"/>
              <a:gd name="connsiteY2" fmla="*/ 6858000 h 6858000"/>
              <a:gd name="connsiteX3" fmla="*/ 0 w 1077175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771752" h="6858000">
                <a:moveTo>
                  <a:pt x="0" y="0"/>
                </a:moveTo>
                <a:lnTo>
                  <a:pt x="7595598" y="0"/>
                </a:lnTo>
                <a:lnTo>
                  <a:pt x="10771752" y="6858000"/>
                </a:lnTo>
                <a:lnTo>
                  <a:pt x="0" y="685800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ADAC726C-9565-A244-8A3D-883AB79D0892}"/>
              </a:ext>
            </a:extLst>
          </p:cNvPr>
          <p:cNvSpPr>
            <a:spLocks noGrp="1"/>
          </p:cNvSpPr>
          <p:nvPr>
            <p:ph type="title"/>
          </p:nvPr>
        </p:nvSpPr>
        <p:spPr>
          <a:xfrm>
            <a:off x="4384039" y="365125"/>
            <a:ext cx="7164493" cy="1325563"/>
          </a:xfrm>
        </p:spPr>
        <p:txBody>
          <a:bodyPr>
            <a:normAutofit/>
          </a:bodyPr>
          <a:lstStyle/>
          <a:p>
            <a:r>
              <a:rPr lang="en-US" dirty="0"/>
              <a:t>Background</a:t>
            </a:r>
          </a:p>
        </p:txBody>
      </p:sp>
      <p:pic>
        <p:nvPicPr>
          <p:cNvPr id="26" name="Graphic 6" descr="Chat">
            <a:extLst>
              <a:ext uri="{FF2B5EF4-FFF2-40B4-BE49-F238E27FC236}">
                <a16:creationId xmlns:a16="http://schemas.microsoft.com/office/drawing/2014/main" xmlns="" id="{8EF17753-F8C2-40D8-B6E0-81C75BF863A5}"/>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480060" y="1715781"/>
            <a:ext cx="3425957" cy="3425957"/>
          </a:xfrm>
          <a:prstGeom prst="rect">
            <a:avLst/>
          </a:prstGeom>
        </p:spPr>
      </p:pic>
      <p:sp>
        <p:nvSpPr>
          <p:cNvPr id="27" name="Content Placeholder 2">
            <a:extLst>
              <a:ext uri="{FF2B5EF4-FFF2-40B4-BE49-F238E27FC236}">
                <a16:creationId xmlns:a16="http://schemas.microsoft.com/office/drawing/2014/main" xmlns="" id="{E98FFF6D-9A18-3A4F-B991-34E2DFD93F01}"/>
              </a:ext>
            </a:extLst>
          </p:cNvPr>
          <p:cNvSpPr>
            <a:spLocks noGrp="1"/>
          </p:cNvSpPr>
          <p:nvPr>
            <p:ph idx="1"/>
          </p:nvPr>
        </p:nvSpPr>
        <p:spPr>
          <a:xfrm>
            <a:off x="4387515" y="2022601"/>
            <a:ext cx="7161017" cy="4154361"/>
          </a:xfrm>
        </p:spPr>
        <p:txBody>
          <a:bodyPr>
            <a:normAutofit/>
          </a:bodyPr>
          <a:lstStyle/>
          <a:p>
            <a:pPr lvl="0"/>
            <a:r>
              <a:rPr lang="en-GB" sz="2000" dirty="0"/>
              <a:t>Nicol (2010) reports that 39% of the students in English universities mentioned that feedback was not sufficiently detailed, while 44% said feedback was not promptly delivered and did not explain things they misunderstood;</a:t>
            </a:r>
            <a:endParaRPr lang="en-US" sz="2000" dirty="0"/>
          </a:p>
          <a:p>
            <a:pPr lvl="0"/>
            <a:r>
              <a:rPr lang="en-GB" sz="2000" dirty="0" err="1"/>
              <a:t>Winstone</a:t>
            </a:r>
            <a:r>
              <a:rPr lang="en-GB" sz="2000" dirty="0"/>
              <a:t> </a:t>
            </a:r>
            <a:r>
              <a:rPr lang="en-GB" sz="2000" i="1" dirty="0"/>
              <a:t>et al.</a:t>
            </a:r>
            <a:r>
              <a:rPr lang="en-GB" sz="2000" dirty="0"/>
              <a:t> (2017) identified barriers when students engage with feedback ranging from decoding terminologies to unwillingness to expend effort in reading the feedback received; </a:t>
            </a:r>
            <a:endParaRPr lang="en-US" sz="2000" dirty="0"/>
          </a:p>
          <a:p>
            <a:pPr lvl="0"/>
            <a:r>
              <a:rPr lang="en-GB" sz="2000" dirty="0" err="1"/>
              <a:t>Zimbardi</a:t>
            </a:r>
            <a:r>
              <a:rPr lang="en-GB" sz="2000" dirty="0"/>
              <a:t> </a:t>
            </a:r>
            <a:r>
              <a:rPr lang="en-GB" sz="2000" i="1" dirty="0"/>
              <a:t>et al</a:t>
            </a:r>
            <a:r>
              <a:rPr lang="en-GB" sz="2000" dirty="0"/>
              <a:t>. (2017) report that students engaged significantly with feedback when it was provided in context. They report that the sooner students engage with feedback the more likely it is to have an impact. </a:t>
            </a:r>
            <a:endParaRPr lang="en-US" sz="2000" dirty="0"/>
          </a:p>
        </p:txBody>
      </p:sp>
    </p:spTree>
    <p:extLst>
      <p:ext uri="{BB962C8B-B14F-4D97-AF65-F5344CB8AC3E}">
        <p14:creationId xmlns:p14="http://schemas.microsoft.com/office/powerpoint/2010/main" val="3972712946"/>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 name="Rectangle 38">
            <a:extLst>
              <a:ext uri="{FF2B5EF4-FFF2-40B4-BE49-F238E27FC236}">
                <a16:creationId xmlns:a16="http://schemas.microsoft.com/office/drawing/2014/main" xmlns="" id="{56C20283-73E0-40EC-8AD8-057F581F64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28">
            <a:extLst>
              <a:ext uri="{FF2B5EF4-FFF2-40B4-BE49-F238E27FC236}">
                <a16:creationId xmlns:a16="http://schemas.microsoft.com/office/drawing/2014/main" xmlns="" id="{3FCC729B-E528-40C3-82D3-BA4375575E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flipV="1">
            <a:off x="960120" y="0"/>
            <a:ext cx="11218661" cy="6858000"/>
          </a:xfrm>
          <a:custGeom>
            <a:avLst/>
            <a:gdLst>
              <a:gd name="connsiteX0" fmla="*/ 0 w 11218661"/>
              <a:gd name="connsiteY0" fmla="*/ 0 h 6858000"/>
              <a:gd name="connsiteX1" fmla="*/ 8042507 w 11218661"/>
              <a:gd name="connsiteY1" fmla="*/ 0 h 6858000"/>
              <a:gd name="connsiteX2" fmla="*/ 11218661 w 11218661"/>
              <a:gd name="connsiteY2" fmla="*/ 6858000 h 6858000"/>
              <a:gd name="connsiteX3" fmla="*/ 0 w 1121866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218661" h="6858000">
                <a:moveTo>
                  <a:pt x="0" y="0"/>
                </a:moveTo>
                <a:lnTo>
                  <a:pt x="8042507" y="0"/>
                </a:lnTo>
                <a:lnTo>
                  <a:pt x="11218661" y="6858000"/>
                </a:lnTo>
                <a:lnTo>
                  <a:pt x="0" y="685800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Freeform 26">
            <a:extLst>
              <a:ext uri="{FF2B5EF4-FFF2-40B4-BE49-F238E27FC236}">
                <a16:creationId xmlns:a16="http://schemas.microsoft.com/office/drawing/2014/main" xmlns="" id="{58F1FB8D-1842-4A04-998D-6CF047AB279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flipV="1">
            <a:off x="1420248" y="0"/>
            <a:ext cx="10771752" cy="6858000"/>
          </a:xfrm>
          <a:custGeom>
            <a:avLst/>
            <a:gdLst>
              <a:gd name="connsiteX0" fmla="*/ 0 w 10771752"/>
              <a:gd name="connsiteY0" fmla="*/ 0 h 6858000"/>
              <a:gd name="connsiteX1" fmla="*/ 7595598 w 10771752"/>
              <a:gd name="connsiteY1" fmla="*/ 0 h 6858000"/>
              <a:gd name="connsiteX2" fmla="*/ 10771752 w 10771752"/>
              <a:gd name="connsiteY2" fmla="*/ 6858000 h 6858000"/>
              <a:gd name="connsiteX3" fmla="*/ 0 w 1077175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771752" h="6858000">
                <a:moveTo>
                  <a:pt x="0" y="0"/>
                </a:moveTo>
                <a:lnTo>
                  <a:pt x="7595598" y="0"/>
                </a:lnTo>
                <a:lnTo>
                  <a:pt x="10771752" y="6858000"/>
                </a:lnTo>
                <a:lnTo>
                  <a:pt x="0" y="685800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xmlns="" id="{ADAC726C-9565-A244-8A3D-883AB79D0892}"/>
              </a:ext>
            </a:extLst>
          </p:cNvPr>
          <p:cNvSpPr>
            <a:spLocks noGrp="1"/>
          </p:cNvSpPr>
          <p:nvPr>
            <p:ph type="title"/>
          </p:nvPr>
        </p:nvSpPr>
        <p:spPr>
          <a:xfrm>
            <a:off x="4384039" y="365125"/>
            <a:ext cx="7164493" cy="1325563"/>
          </a:xfrm>
        </p:spPr>
        <p:txBody>
          <a:bodyPr>
            <a:normAutofit/>
          </a:bodyPr>
          <a:lstStyle/>
          <a:p>
            <a:r>
              <a:rPr lang="en-US" dirty="0"/>
              <a:t>Background</a:t>
            </a:r>
          </a:p>
        </p:txBody>
      </p:sp>
      <p:pic>
        <p:nvPicPr>
          <p:cNvPr id="26" name="Graphic 6" descr="Chat">
            <a:extLst>
              <a:ext uri="{FF2B5EF4-FFF2-40B4-BE49-F238E27FC236}">
                <a16:creationId xmlns:a16="http://schemas.microsoft.com/office/drawing/2014/main" xmlns="" id="{8EF17753-F8C2-40D8-B6E0-81C75BF863A5}"/>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480060" y="1715781"/>
            <a:ext cx="3425957" cy="3425957"/>
          </a:xfrm>
          <a:prstGeom prst="rect">
            <a:avLst/>
          </a:prstGeom>
        </p:spPr>
      </p:pic>
      <p:sp>
        <p:nvSpPr>
          <p:cNvPr id="27" name="Content Placeholder 2">
            <a:extLst>
              <a:ext uri="{FF2B5EF4-FFF2-40B4-BE49-F238E27FC236}">
                <a16:creationId xmlns:a16="http://schemas.microsoft.com/office/drawing/2014/main" xmlns="" id="{E98FFF6D-9A18-3A4F-B991-34E2DFD93F01}"/>
              </a:ext>
            </a:extLst>
          </p:cNvPr>
          <p:cNvSpPr>
            <a:spLocks noGrp="1"/>
          </p:cNvSpPr>
          <p:nvPr>
            <p:ph idx="1"/>
          </p:nvPr>
        </p:nvSpPr>
        <p:spPr>
          <a:xfrm>
            <a:off x="4387515" y="2022601"/>
            <a:ext cx="7161017" cy="4154361"/>
          </a:xfrm>
        </p:spPr>
        <p:txBody>
          <a:bodyPr>
            <a:normAutofit/>
          </a:bodyPr>
          <a:lstStyle/>
          <a:p>
            <a:r>
              <a:rPr lang="en-US" sz="2000" dirty="0"/>
              <a:t>Policies and practices shaped by learning technologies by VLEs (Selwyn, 2013; </a:t>
            </a:r>
            <a:r>
              <a:rPr lang="en-GB" sz="2000" dirty="0" err="1"/>
              <a:t>Bausili</a:t>
            </a:r>
            <a:r>
              <a:rPr lang="en-GB" sz="2000" dirty="0"/>
              <a:t>, 2018</a:t>
            </a:r>
            <a:r>
              <a:rPr lang="en-US" sz="2000" dirty="0"/>
              <a:t>) </a:t>
            </a:r>
          </a:p>
          <a:p>
            <a:r>
              <a:rPr lang="en-US" sz="2000" dirty="0"/>
              <a:t>VLEs have been designed with few engagement from stakeholders – however pressure from clients to respond to time and cost effectiveness, fairness and transparency </a:t>
            </a:r>
            <a:r>
              <a:rPr lang="en-GB" sz="2000" dirty="0"/>
              <a:t>(</a:t>
            </a:r>
            <a:r>
              <a:rPr lang="en-GB" sz="2000" dirty="0" err="1"/>
              <a:t>Bausili</a:t>
            </a:r>
            <a:r>
              <a:rPr lang="en-GB" sz="2000" dirty="0"/>
              <a:t>, 2018);</a:t>
            </a:r>
          </a:p>
          <a:p>
            <a:r>
              <a:rPr lang="en-GB" sz="2000" dirty="0"/>
              <a:t>Standardisation of A&amp;F (anonymous marking, rubrics, turnaround time, plagiarism checking);</a:t>
            </a:r>
          </a:p>
          <a:p>
            <a:r>
              <a:rPr lang="en-GB" sz="2000" dirty="0"/>
              <a:t>Lack of students’ engagement with online feedback – need for agency</a:t>
            </a:r>
            <a:r>
              <a:rPr lang="en-US" sz="2000" dirty="0"/>
              <a:t> and dialog, contextualization and signposting (</a:t>
            </a:r>
            <a:r>
              <a:rPr lang="en-US" sz="2000" dirty="0" err="1"/>
              <a:t>Boud</a:t>
            </a:r>
            <a:r>
              <a:rPr lang="en-US" sz="2000" dirty="0"/>
              <a:t> &amp; Molloy, 2013; Carless &amp; </a:t>
            </a:r>
            <a:r>
              <a:rPr lang="en-US" sz="2000" dirty="0" err="1"/>
              <a:t>Boud</a:t>
            </a:r>
            <a:r>
              <a:rPr lang="en-US" sz="2000" dirty="0"/>
              <a:t>, 2018).</a:t>
            </a:r>
          </a:p>
        </p:txBody>
      </p:sp>
    </p:spTree>
    <p:extLst>
      <p:ext uri="{BB962C8B-B14F-4D97-AF65-F5344CB8AC3E}">
        <p14:creationId xmlns:p14="http://schemas.microsoft.com/office/powerpoint/2010/main" val="1525246467"/>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DB0865E-DB48-3B4A-A81F-A34EDAF40CA6}"/>
              </a:ext>
            </a:extLst>
          </p:cNvPr>
          <p:cNvSpPr>
            <a:spLocks noGrp="1"/>
          </p:cNvSpPr>
          <p:nvPr>
            <p:ph type="title"/>
          </p:nvPr>
        </p:nvSpPr>
        <p:spPr>
          <a:xfrm>
            <a:off x="694510" y="1918701"/>
            <a:ext cx="2743200" cy="2743200"/>
          </a:xfrm>
          <a:prstGeom prst="ellipse">
            <a:avLst/>
          </a:prstGeom>
          <a:solidFill>
            <a:srgbClr val="7B7B7B"/>
          </a:solidFill>
          <a:ln w="174625" cmpd="thinThick">
            <a:solidFill>
              <a:srgbClr val="7B7B7B"/>
            </a:solidFill>
          </a:ln>
        </p:spPr>
        <p:txBody>
          <a:bodyPr>
            <a:normAutofit/>
          </a:bodyPr>
          <a:lstStyle/>
          <a:p>
            <a:pPr algn="ctr"/>
            <a:r>
              <a:rPr lang="en-US" sz="2600">
                <a:solidFill>
                  <a:srgbClr val="FFFFFF"/>
                </a:solidFill>
              </a:rPr>
              <a:t>Aims</a:t>
            </a:r>
          </a:p>
        </p:txBody>
      </p:sp>
      <p:graphicFrame>
        <p:nvGraphicFramePr>
          <p:cNvPr id="40" name="Content Placeholder 2">
            <a:extLst>
              <a:ext uri="{FF2B5EF4-FFF2-40B4-BE49-F238E27FC236}">
                <a16:creationId xmlns:a16="http://schemas.microsoft.com/office/drawing/2014/main" xmlns="" id="{D7538D55-767F-4A00-9D48-C39F832BD913}"/>
              </a:ext>
            </a:extLst>
          </p:cNvPr>
          <p:cNvGraphicFramePr>
            <a:graphicFrameLocks noGrp="1"/>
          </p:cNvGraphicFramePr>
          <p:nvPr>
            <p:ph idx="1"/>
            <p:extLst>
              <p:ext uri="{D42A27DB-BD31-4B8C-83A1-F6EECF244321}">
                <p14:modId xmlns:p14="http://schemas.microsoft.com/office/powerpoint/2010/main" val="2975409260"/>
              </p:ext>
            </p:extLst>
          </p:nvPr>
        </p:nvGraphicFramePr>
        <p:xfrm>
          <a:off x="4038600" y="981184"/>
          <a:ext cx="7188200" cy="46182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47151321"/>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xmlns="" id="{E4505C23-674B-4195-81D6-0C127FEAE3F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5367908"/>
            <a:ext cx="9161029" cy="1490093"/>
          </a:xfrm>
          <a:custGeom>
            <a:avLst/>
            <a:gdLst>
              <a:gd name="connsiteX0" fmla="*/ 0 w 9161029"/>
              <a:gd name="connsiteY0" fmla="*/ 0 h 1490093"/>
              <a:gd name="connsiteX1" fmla="*/ 2046494 w 9161029"/>
              <a:gd name="connsiteY1" fmla="*/ 0 h 1490093"/>
              <a:gd name="connsiteX2" fmla="*/ 2496613 w 9161029"/>
              <a:gd name="connsiteY2" fmla="*/ 0 h 1490093"/>
              <a:gd name="connsiteX3" fmla="*/ 3235839 w 9161029"/>
              <a:gd name="connsiteY3" fmla="*/ 0 h 1490093"/>
              <a:gd name="connsiteX4" fmla="*/ 9161029 w 9161029"/>
              <a:gd name="connsiteY4" fmla="*/ 0 h 1490093"/>
              <a:gd name="connsiteX5" fmla="*/ 8470921 w 9161029"/>
              <a:gd name="connsiteY5" fmla="*/ 1490093 h 1490093"/>
              <a:gd name="connsiteX6" fmla="*/ 0 w 9161029"/>
              <a:gd name="connsiteY6" fmla="*/ 1490093 h 1490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1029" h="1490093">
                <a:moveTo>
                  <a:pt x="0" y="0"/>
                </a:moveTo>
                <a:lnTo>
                  <a:pt x="2046494" y="0"/>
                </a:lnTo>
                <a:lnTo>
                  <a:pt x="2496613" y="0"/>
                </a:lnTo>
                <a:lnTo>
                  <a:pt x="3235839" y="0"/>
                </a:lnTo>
                <a:lnTo>
                  <a:pt x="9161029" y="0"/>
                </a:lnTo>
                <a:lnTo>
                  <a:pt x="8470921" y="1490093"/>
                </a:lnTo>
                <a:lnTo>
                  <a:pt x="0" y="1490093"/>
                </a:lnTo>
                <a:close/>
              </a:path>
            </a:pathLst>
          </a:custGeom>
          <a:solidFill>
            <a:schemeClr val="tx1">
              <a:lumMod val="50000"/>
              <a:lumOff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63A9D116-E4AE-9A4F-B02B-23891B2C4964}"/>
              </a:ext>
            </a:extLst>
          </p:cNvPr>
          <p:cNvSpPr>
            <a:spLocks noGrp="1"/>
          </p:cNvSpPr>
          <p:nvPr>
            <p:ph type="title"/>
          </p:nvPr>
        </p:nvSpPr>
        <p:spPr>
          <a:xfrm>
            <a:off x="838200" y="5529884"/>
            <a:ext cx="7719381" cy="1096331"/>
          </a:xfrm>
        </p:spPr>
        <p:txBody>
          <a:bodyPr>
            <a:normAutofit/>
          </a:bodyPr>
          <a:lstStyle/>
          <a:p>
            <a:r>
              <a:rPr lang="en-US" dirty="0"/>
              <a:t>Research design</a:t>
            </a:r>
          </a:p>
        </p:txBody>
      </p:sp>
      <p:sp>
        <p:nvSpPr>
          <p:cNvPr id="27" name="Freeform: Shape 26">
            <a:extLst>
              <a:ext uri="{FF2B5EF4-FFF2-40B4-BE49-F238E27FC236}">
                <a16:creationId xmlns:a16="http://schemas.microsoft.com/office/drawing/2014/main" xmlns="" id="{65C9B8F0-FF66-4C15-BD05-E86B8733184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763037" y="5367908"/>
            <a:ext cx="3428963" cy="1490093"/>
          </a:xfrm>
          <a:custGeom>
            <a:avLst/>
            <a:gdLst>
              <a:gd name="connsiteX0" fmla="*/ 690108 w 3428963"/>
              <a:gd name="connsiteY0" fmla="*/ 0 h 1490093"/>
              <a:gd name="connsiteX1" fmla="*/ 3428963 w 3428963"/>
              <a:gd name="connsiteY1" fmla="*/ 0 h 1490093"/>
              <a:gd name="connsiteX2" fmla="*/ 3428963 w 3428963"/>
              <a:gd name="connsiteY2" fmla="*/ 1490093 h 1490093"/>
              <a:gd name="connsiteX3" fmla="*/ 0 w 3428963"/>
              <a:gd name="connsiteY3" fmla="*/ 1490093 h 1490093"/>
            </a:gdLst>
            <a:ahLst/>
            <a:cxnLst>
              <a:cxn ang="0">
                <a:pos x="connsiteX0" y="connsiteY0"/>
              </a:cxn>
              <a:cxn ang="0">
                <a:pos x="connsiteX1" y="connsiteY1"/>
              </a:cxn>
              <a:cxn ang="0">
                <a:pos x="connsiteX2" y="connsiteY2"/>
              </a:cxn>
              <a:cxn ang="0">
                <a:pos x="connsiteX3" y="connsiteY3"/>
              </a:cxn>
            </a:cxnLst>
            <a:rect l="l" t="t" r="r" b="b"/>
            <a:pathLst>
              <a:path w="3428963" h="1490093">
                <a:moveTo>
                  <a:pt x="690108" y="0"/>
                </a:moveTo>
                <a:lnTo>
                  <a:pt x="3428963" y="0"/>
                </a:lnTo>
                <a:lnTo>
                  <a:pt x="3428963" y="1490093"/>
                </a:lnTo>
                <a:lnTo>
                  <a:pt x="0" y="1490093"/>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aphicFrame>
        <p:nvGraphicFramePr>
          <p:cNvPr id="13" name="Content Placeholder 2">
            <a:extLst>
              <a:ext uri="{FF2B5EF4-FFF2-40B4-BE49-F238E27FC236}">
                <a16:creationId xmlns:a16="http://schemas.microsoft.com/office/drawing/2014/main" xmlns="" id="{B9A6EE83-C39A-459D-8950-A7BA1C12FB46}"/>
              </a:ext>
            </a:extLst>
          </p:cNvPr>
          <p:cNvGraphicFramePr>
            <a:graphicFrameLocks noGrp="1"/>
          </p:cNvGraphicFramePr>
          <p:nvPr>
            <p:ph idx="1"/>
            <p:extLst>
              <p:ext uri="{D42A27DB-BD31-4B8C-83A1-F6EECF244321}">
                <p14:modId xmlns:p14="http://schemas.microsoft.com/office/powerpoint/2010/main" val="2796678752"/>
              </p:ext>
            </p:extLst>
          </p:nvPr>
        </p:nvGraphicFramePr>
        <p:xfrm>
          <a:off x="838200" y="643467"/>
          <a:ext cx="10515600" cy="40809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628365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700B74C3-B116-ED4E-8A46-97A5076D90B6}"/>
              </a:ext>
            </a:extLst>
          </p:cNvPr>
          <p:cNvPicPr/>
          <p:nvPr/>
        </p:nvPicPr>
        <p:blipFill rotWithShape="1">
          <a:blip r:embed="rId3" cstate="email">
            <a:alphaModFix/>
            <a:extLst>
              <a:ext uri="{BEBA8EAE-BF5A-486C-A8C5-ECC9F3942E4B}">
                <a14:imgProps xmlns:a14="http://schemas.microsoft.com/office/drawing/2010/main">
                  <a14:imgLayer r:embed="rId4">
                    <a14:imgEffect>
                      <a14:brightnessContrast bright="31000" contrast="26000"/>
                    </a14:imgEffect>
                  </a14:imgLayer>
                </a14:imgProps>
              </a:ext>
              <a:ext uri="{28A0092B-C50C-407E-A947-70E740481C1C}">
                <a14:useLocalDpi xmlns:a14="http://schemas.microsoft.com/office/drawing/2010/main"/>
              </a:ext>
            </a:extLst>
          </a:blip>
          <a:srcRect/>
          <a:stretch/>
        </p:blipFill>
        <p:spPr bwMode="auto">
          <a:xfrm>
            <a:off x="5797543" y="10"/>
            <a:ext cx="6394152" cy="6857990"/>
          </a:xfrm>
          <a:prstGeom prst="rect">
            <a:avLst/>
          </a:prstGeom>
          <a:extLst>
            <a:ext uri="{53640926-AAD7-44d8-BBD7-CCE9431645EC}">
              <a14:shadowObscured xmlns:a14="http://schemas.microsoft.com/office/drawing/2010/main" xmlns=""/>
            </a:ext>
          </a:extLst>
        </p:spPr>
      </p:pic>
      <p:pic>
        <p:nvPicPr>
          <p:cNvPr id="23" name="Picture 18">
            <a:extLst>
              <a:ext uri="{FF2B5EF4-FFF2-40B4-BE49-F238E27FC236}">
                <a16:creationId xmlns:a16="http://schemas.microsoft.com/office/drawing/2014/main" xmlns="" id="{54DDEBDD-D8BD-41A6-8A0D-B00E3768B0F9}"/>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5" cstate="email">
            <a:extLst>
              <a:ext uri="{28A0092B-C50C-407E-A947-70E740481C1C}">
                <a14:useLocalDpi xmlns:a14="http://schemas.microsoft.com/office/drawing/2010/main"/>
              </a:ext>
            </a:extLst>
          </a:blip>
          <a:stretch>
            <a:fillRect/>
          </a:stretch>
        </p:blipFill>
        <p:spPr>
          <a:xfrm flipH="1" flipV="1">
            <a:off x="0" y="0"/>
            <a:ext cx="12192000" cy="6858000"/>
          </a:xfrm>
          <a:prstGeom prst="rect">
            <a:avLst/>
          </a:prstGeom>
        </p:spPr>
      </p:pic>
      <p:sp>
        <p:nvSpPr>
          <p:cNvPr id="2" name="Title 1">
            <a:extLst>
              <a:ext uri="{FF2B5EF4-FFF2-40B4-BE49-F238E27FC236}">
                <a16:creationId xmlns:a16="http://schemas.microsoft.com/office/drawing/2014/main" xmlns="" id="{9D3C5657-B630-2B4E-B837-8B1439129BE3}"/>
              </a:ext>
            </a:extLst>
          </p:cNvPr>
          <p:cNvSpPr>
            <a:spLocks noGrp="1"/>
          </p:cNvSpPr>
          <p:nvPr>
            <p:ph type="title"/>
          </p:nvPr>
        </p:nvSpPr>
        <p:spPr>
          <a:xfrm>
            <a:off x="804998" y="798445"/>
            <a:ext cx="4803636" cy="1311664"/>
          </a:xfrm>
        </p:spPr>
        <p:txBody>
          <a:bodyPr>
            <a:normAutofit/>
          </a:bodyPr>
          <a:lstStyle/>
          <a:p>
            <a:r>
              <a:rPr lang="en-US" dirty="0">
                <a:solidFill>
                  <a:srgbClr val="000000"/>
                </a:solidFill>
              </a:rPr>
              <a:t>Method</a:t>
            </a:r>
          </a:p>
        </p:txBody>
      </p:sp>
      <p:sp>
        <p:nvSpPr>
          <p:cNvPr id="3" name="Content Placeholder 2">
            <a:extLst>
              <a:ext uri="{FF2B5EF4-FFF2-40B4-BE49-F238E27FC236}">
                <a16:creationId xmlns:a16="http://schemas.microsoft.com/office/drawing/2014/main" xmlns="" id="{8FC52228-A6CC-A542-B124-ACC33DC6D5E0}"/>
              </a:ext>
            </a:extLst>
          </p:cNvPr>
          <p:cNvSpPr>
            <a:spLocks noGrp="1"/>
          </p:cNvSpPr>
          <p:nvPr>
            <p:ph idx="1"/>
          </p:nvPr>
        </p:nvSpPr>
        <p:spPr>
          <a:xfrm>
            <a:off x="804997" y="1863969"/>
            <a:ext cx="4706803" cy="4197004"/>
          </a:xfrm>
        </p:spPr>
        <p:txBody>
          <a:bodyPr anchor="ctr">
            <a:noAutofit/>
          </a:bodyPr>
          <a:lstStyle/>
          <a:p>
            <a:r>
              <a:rPr lang="en-US" sz="1400" dirty="0">
                <a:solidFill>
                  <a:srgbClr val="000000"/>
                </a:solidFill>
              </a:rPr>
              <a:t>Qualitative research framed on a participatory design approach (Schuler &amp; </a:t>
            </a:r>
            <a:r>
              <a:rPr lang="en-US" sz="1400" dirty="0" err="1">
                <a:solidFill>
                  <a:srgbClr val="000000"/>
                </a:solidFill>
              </a:rPr>
              <a:t>Namioka</a:t>
            </a:r>
            <a:r>
              <a:rPr lang="en-US" sz="1400" dirty="0">
                <a:solidFill>
                  <a:srgbClr val="000000"/>
                </a:solidFill>
              </a:rPr>
              <a:t>, 1993);</a:t>
            </a:r>
          </a:p>
          <a:p>
            <a:r>
              <a:rPr lang="en-US" sz="1400" dirty="0">
                <a:solidFill>
                  <a:srgbClr val="000000"/>
                </a:solidFill>
              </a:rPr>
              <a:t>Designing mockups representing 4 different A&amp;F scenarios using the VLE;</a:t>
            </a:r>
          </a:p>
          <a:p>
            <a:r>
              <a:rPr lang="en-US" sz="1400" dirty="0">
                <a:solidFill>
                  <a:srgbClr val="000000"/>
                </a:solidFill>
              </a:rPr>
              <a:t>First stage consisting eight ‘sandpits’ (Frohlich, et al., 2014) with students and teachers in two UK Universities aiming at redesigning 4 different scenarios.</a:t>
            </a:r>
          </a:p>
          <a:p>
            <a:pPr lvl="1"/>
            <a:r>
              <a:rPr lang="en-GB" sz="1400" dirty="0">
                <a:solidFill>
                  <a:srgbClr val="000000"/>
                </a:solidFill>
              </a:rPr>
              <a:t>Critique (using a keep, lose or change method)</a:t>
            </a:r>
          </a:p>
          <a:p>
            <a:pPr lvl="1"/>
            <a:r>
              <a:rPr lang="en-GB" sz="1400" dirty="0">
                <a:solidFill>
                  <a:srgbClr val="000000"/>
                </a:solidFill>
              </a:rPr>
              <a:t>Discuss </a:t>
            </a:r>
          </a:p>
          <a:p>
            <a:pPr lvl="1"/>
            <a:r>
              <a:rPr lang="en-GB" sz="1400" dirty="0">
                <a:solidFill>
                  <a:srgbClr val="000000"/>
                </a:solidFill>
              </a:rPr>
              <a:t>Present</a:t>
            </a:r>
          </a:p>
          <a:p>
            <a:r>
              <a:rPr lang="en-GB" sz="1400" dirty="0">
                <a:solidFill>
                  <a:srgbClr val="000000"/>
                </a:solidFill>
              </a:rPr>
              <a:t>Second stage consisting of two sandpits </a:t>
            </a:r>
            <a:r>
              <a:rPr lang="en-US" sz="1400" dirty="0">
                <a:solidFill>
                  <a:srgbClr val="000000"/>
                </a:solidFill>
              </a:rPr>
              <a:t>with students and teachers in two UK Universities aiming at </a:t>
            </a:r>
            <a:r>
              <a:rPr lang="en-GB" sz="1400" dirty="0">
                <a:solidFill>
                  <a:srgbClr val="000000"/>
                </a:solidFill>
              </a:rPr>
              <a:t>redesigning one final prototype</a:t>
            </a:r>
          </a:p>
          <a:p>
            <a:pPr lvl="1"/>
            <a:r>
              <a:rPr lang="en-GB" sz="1400" dirty="0">
                <a:solidFill>
                  <a:srgbClr val="000000"/>
                </a:solidFill>
              </a:rPr>
              <a:t>Critique (using a keep, lose or change method)</a:t>
            </a:r>
          </a:p>
          <a:p>
            <a:pPr lvl="1"/>
            <a:r>
              <a:rPr lang="en-GB" sz="1400" dirty="0">
                <a:solidFill>
                  <a:srgbClr val="000000"/>
                </a:solidFill>
              </a:rPr>
              <a:t>Redesign (sketches and use of images)</a:t>
            </a:r>
          </a:p>
          <a:p>
            <a:pPr lvl="1"/>
            <a:r>
              <a:rPr lang="en-US" sz="1400" dirty="0">
                <a:solidFill>
                  <a:srgbClr val="000000"/>
                </a:solidFill>
              </a:rPr>
              <a:t>Present redesigned scenario</a:t>
            </a:r>
          </a:p>
          <a:p>
            <a:r>
              <a:rPr lang="en-US" sz="1400" dirty="0">
                <a:solidFill>
                  <a:srgbClr val="000000"/>
                </a:solidFill>
              </a:rPr>
              <a:t>‘Sandpits’ will be sound recorded and data will be thematic </a:t>
            </a:r>
            <a:r>
              <a:rPr lang="en-US" sz="1400" dirty="0" err="1">
                <a:solidFill>
                  <a:srgbClr val="000000"/>
                </a:solidFill>
              </a:rPr>
              <a:t>analysed</a:t>
            </a:r>
            <a:r>
              <a:rPr lang="en-US" sz="1400" dirty="0">
                <a:solidFill>
                  <a:srgbClr val="000000"/>
                </a:solidFill>
              </a:rPr>
              <a:t> using NVIVO 12.</a:t>
            </a:r>
          </a:p>
        </p:txBody>
      </p:sp>
    </p:spTree>
    <p:extLst>
      <p:ext uri="{BB962C8B-B14F-4D97-AF65-F5344CB8AC3E}">
        <p14:creationId xmlns:p14="http://schemas.microsoft.com/office/powerpoint/2010/main" val="32860049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3A9D116-E4AE-9A4F-B02B-23891B2C4964}"/>
              </a:ext>
            </a:extLst>
          </p:cNvPr>
          <p:cNvSpPr>
            <a:spLocks noGrp="1"/>
          </p:cNvSpPr>
          <p:nvPr>
            <p:ph type="title"/>
          </p:nvPr>
        </p:nvSpPr>
        <p:spPr>
          <a:xfrm>
            <a:off x="838200" y="5529884"/>
            <a:ext cx="7719381" cy="1096331"/>
          </a:xfrm>
        </p:spPr>
        <p:txBody>
          <a:bodyPr>
            <a:normAutofit/>
          </a:bodyPr>
          <a:lstStyle/>
          <a:p>
            <a:r>
              <a:rPr lang="en-US" dirty="0"/>
              <a:t>Today’s Activity</a:t>
            </a:r>
          </a:p>
        </p:txBody>
      </p:sp>
      <p:graphicFrame>
        <p:nvGraphicFramePr>
          <p:cNvPr id="13" name="Content Placeholder 2">
            <a:extLst>
              <a:ext uri="{FF2B5EF4-FFF2-40B4-BE49-F238E27FC236}">
                <a16:creationId xmlns:a16="http://schemas.microsoft.com/office/drawing/2014/main" xmlns="" id="{B9A6EE83-C39A-459D-8950-A7BA1C12FB46}"/>
              </a:ext>
            </a:extLst>
          </p:cNvPr>
          <p:cNvGraphicFramePr>
            <a:graphicFrameLocks noGrp="1"/>
          </p:cNvGraphicFramePr>
          <p:nvPr>
            <p:ph idx="1"/>
            <p:extLst>
              <p:ext uri="{D42A27DB-BD31-4B8C-83A1-F6EECF244321}">
                <p14:modId xmlns:p14="http://schemas.microsoft.com/office/powerpoint/2010/main" val="3175557251"/>
              </p:ext>
            </p:extLst>
          </p:nvPr>
        </p:nvGraphicFramePr>
        <p:xfrm>
          <a:off x="838200" y="643467"/>
          <a:ext cx="10515600" cy="40809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030775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C9E465B-358D-E946-88F3-9A1664835DF1}"/>
              </a:ext>
            </a:extLst>
          </p:cNvPr>
          <p:cNvSpPr>
            <a:spLocks noGrp="1"/>
          </p:cNvSpPr>
          <p:nvPr>
            <p:ph type="title"/>
          </p:nvPr>
        </p:nvSpPr>
        <p:spPr/>
        <p:txBody>
          <a:bodyPr/>
          <a:lstStyle/>
          <a:p>
            <a:r>
              <a:rPr lang="en-GB" dirty="0"/>
              <a:t>The Sandpit</a:t>
            </a:r>
          </a:p>
        </p:txBody>
      </p:sp>
      <p:sp>
        <p:nvSpPr>
          <p:cNvPr id="3" name="Content Placeholder 2">
            <a:extLst>
              <a:ext uri="{FF2B5EF4-FFF2-40B4-BE49-F238E27FC236}">
                <a16:creationId xmlns:a16="http://schemas.microsoft.com/office/drawing/2014/main" xmlns="" id="{23FB67A6-2379-3842-91C6-7F34B582571D}"/>
              </a:ext>
            </a:extLst>
          </p:cNvPr>
          <p:cNvSpPr>
            <a:spLocks noGrp="1"/>
          </p:cNvSpPr>
          <p:nvPr>
            <p:ph idx="1"/>
          </p:nvPr>
        </p:nvSpPr>
        <p:spPr/>
        <p:txBody>
          <a:bodyPr>
            <a:normAutofit/>
          </a:bodyPr>
          <a:lstStyle/>
          <a:p>
            <a:pPr marL="514350" indent="-514350">
              <a:buFont typeface="+mj-lt"/>
              <a:buAutoNum type="arabicPeriod"/>
            </a:pPr>
            <a:r>
              <a:rPr lang="en-GB" dirty="0"/>
              <a:t>We will explain the scenario.</a:t>
            </a:r>
          </a:p>
          <a:p>
            <a:pPr marL="514350" indent="-514350">
              <a:buFont typeface="+mj-lt"/>
              <a:buAutoNum type="arabicPeriod"/>
            </a:pPr>
            <a:r>
              <a:rPr lang="en-GB" dirty="0"/>
              <a:t>Then, discuss the scenarios on your tables (15 mins)</a:t>
            </a:r>
          </a:p>
          <a:p>
            <a:pPr marL="514350" indent="-514350">
              <a:buFont typeface="+mj-lt"/>
              <a:buAutoNum type="arabicPeriod"/>
            </a:pPr>
            <a:r>
              <a:rPr lang="en-GB" dirty="0"/>
              <a:t>Use the post-it notes to make your comments as follows:</a:t>
            </a:r>
          </a:p>
          <a:p>
            <a:pPr marL="914400" lvl="1" indent="-457200">
              <a:buFont typeface="+mj-lt"/>
              <a:buAutoNum type="arabicPeriod"/>
            </a:pPr>
            <a:r>
              <a:rPr lang="en-GB" dirty="0">
                <a:solidFill>
                  <a:srgbClr val="FF0000"/>
                </a:solidFill>
              </a:rPr>
              <a:t>Red – lose</a:t>
            </a:r>
          </a:p>
          <a:p>
            <a:pPr marL="914400" lvl="1" indent="-457200">
              <a:buFont typeface="+mj-lt"/>
              <a:buAutoNum type="arabicPeriod"/>
            </a:pPr>
            <a:r>
              <a:rPr lang="en-GB" dirty="0">
                <a:solidFill>
                  <a:srgbClr val="92D050"/>
                </a:solidFill>
              </a:rPr>
              <a:t>Green – keep</a:t>
            </a:r>
          </a:p>
          <a:p>
            <a:pPr marL="914400" lvl="1" indent="-457200">
              <a:buFont typeface="+mj-lt"/>
              <a:buAutoNum type="arabicPeriod"/>
            </a:pPr>
            <a:r>
              <a:rPr lang="en-GB" dirty="0">
                <a:solidFill>
                  <a:srgbClr val="FFC000"/>
                </a:solidFill>
              </a:rPr>
              <a:t>Orange – change</a:t>
            </a:r>
          </a:p>
          <a:p>
            <a:pPr marL="514350" indent="-514350">
              <a:buFont typeface="+mj-lt"/>
              <a:buAutoNum type="arabicPeriod"/>
            </a:pPr>
            <a:r>
              <a:rPr lang="en-GB" dirty="0"/>
              <a:t>Select the group’s brightest idea to improve online assessment &amp; feedback coming from the discussions</a:t>
            </a:r>
          </a:p>
          <a:p>
            <a:pPr marL="0" indent="0">
              <a:buNone/>
            </a:pPr>
            <a:endParaRPr lang="en-GB" dirty="0"/>
          </a:p>
        </p:txBody>
      </p:sp>
    </p:spTree>
    <p:extLst>
      <p:ext uri="{BB962C8B-B14F-4D97-AF65-F5344CB8AC3E}">
        <p14:creationId xmlns:p14="http://schemas.microsoft.com/office/powerpoint/2010/main" val="7307213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descr="A screenshot of a social media post&#10;&#10;Description automatically generated">
            <a:extLst>
              <a:ext uri="{FF2B5EF4-FFF2-40B4-BE49-F238E27FC236}">
                <a16:creationId xmlns:a16="http://schemas.microsoft.com/office/drawing/2014/main" xmlns="" id="{6137E307-5894-9F47-BD92-50C38381775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392930" y="0"/>
            <a:ext cx="3406140" cy="6858000"/>
          </a:xfrm>
          <a:prstGeom prst="rect">
            <a:avLst/>
          </a:prstGeom>
        </p:spPr>
      </p:pic>
      <p:sp>
        <p:nvSpPr>
          <p:cNvPr id="2" name="TextBox 1">
            <a:extLst>
              <a:ext uri="{FF2B5EF4-FFF2-40B4-BE49-F238E27FC236}">
                <a16:creationId xmlns:a16="http://schemas.microsoft.com/office/drawing/2014/main" xmlns="" id="{321DB381-0906-D543-841E-076D2ED30430}"/>
              </a:ext>
            </a:extLst>
          </p:cNvPr>
          <p:cNvSpPr txBox="1"/>
          <p:nvPr/>
        </p:nvSpPr>
        <p:spPr>
          <a:xfrm>
            <a:off x="457201" y="947058"/>
            <a:ext cx="3935730" cy="2123658"/>
          </a:xfrm>
          <a:prstGeom prst="rect">
            <a:avLst/>
          </a:prstGeom>
          <a:noFill/>
        </p:spPr>
        <p:txBody>
          <a:bodyPr wrap="square" rtlCol="0">
            <a:spAutoFit/>
          </a:bodyPr>
          <a:lstStyle/>
          <a:p>
            <a:r>
              <a:rPr lang="en-US" sz="4400" dirty="0">
                <a:solidFill>
                  <a:schemeClr val="bg1"/>
                </a:solidFill>
              </a:rPr>
              <a:t>The Scenario</a:t>
            </a:r>
          </a:p>
          <a:p>
            <a:r>
              <a:rPr lang="en-US" sz="4400" dirty="0">
                <a:solidFill>
                  <a:schemeClr val="bg1"/>
                </a:solidFill>
                <a:highlight>
                  <a:srgbClr val="F457F2"/>
                </a:highlight>
              </a:rPr>
              <a:t>Visualization and Accessibility</a:t>
            </a:r>
          </a:p>
        </p:txBody>
      </p:sp>
    </p:spTree>
    <p:extLst>
      <p:ext uri="{BB962C8B-B14F-4D97-AF65-F5344CB8AC3E}">
        <p14:creationId xmlns:p14="http://schemas.microsoft.com/office/powerpoint/2010/main" val="27878810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89</TotalTime>
  <Words>1077</Words>
  <Application>Microsoft Office PowerPoint</Application>
  <PresentationFormat>Widescreen</PresentationFormat>
  <Paragraphs>76</Paragraphs>
  <Slides>17</Slides>
  <Notes>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17</vt:i4>
      </vt:variant>
    </vt:vector>
  </HeadingPairs>
  <TitlesOfParts>
    <vt:vector size="23" baseType="lpstr">
      <vt:lpstr>Arial</vt:lpstr>
      <vt:lpstr>Calibri</vt:lpstr>
      <vt:lpstr>Calibri Light</vt:lpstr>
      <vt:lpstr>Times New Roman</vt:lpstr>
      <vt:lpstr>Office Theme</vt:lpstr>
      <vt:lpstr>1_Office Theme</vt:lpstr>
      <vt:lpstr>The Role of Virtual Learning Environments in Assessment and Feedback in STEM  </vt:lpstr>
      <vt:lpstr>Background</vt:lpstr>
      <vt:lpstr>Background</vt:lpstr>
      <vt:lpstr>Aims</vt:lpstr>
      <vt:lpstr>Research design</vt:lpstr>
      <vt:lpstr>Method</vt:lpstr>
      <vt:lpstr>Today’s Activity</vt:lpstr>
      <vt:lpstr>The Sandpit</vt:lpstr>
      <vt:lpstr>PowerPoint Presentation</vt:lpstr>
      <vt:lpstr>PowerPoint Presentation</vt:lpstr>
      <vt:lpstr>PowerPoint Presentation</vt:lpstr>
      <vt:lpstr>PowerPoint Presentation</vt:lpstr>
      <vt:lpstr>PowerPoint Presentation</vt:lpstr>
      <vt:lpstr>PowerPoint Presentation</vt:lpstr>
      <vt:lpstr>The Sandpit (from earlier)</vt:lpstr>
      <vt:lpstr>Sandpits – Outcomes so far for this Scenario</vt:lpstr>
      <vt:lpstr>References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You’ve got the power!  How would you redesign  online assessment and feedback?</dc:title>
  <dc:creator>Diogo Casanova</dc:creator>
  <cp:lastModifiedBy>Camille Regnault</cp:lastModifiedBy>
  <cp:revision>2</cp:revision>
  <dcterms:created xsi:type="dcterms:W3CDTF">2019-07-02T12:23:03Z</dcterms:created>
  <dcterms:modified xsi:type="dcterms:W3CDTF">2019-09-23T09:16:00Z</dcterms:modified>
</cp:coreProperties>
</file>