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97" r:id="rId2"/>
    <p:sldId id="290" r:id="rId3"/>
    <p:sldId id="287" r:id="rId4"/>
    <p:sldId id="279" r:id="rId5"/>
    <p:sldId id="289" r:id="rId6"/>
    <p:sldId id="265" r:id="rId7"/>
    <p:sldId id="295" r:id="rId8"/>
    <p:sldId id="296" r:id="rId9"/>
    <p:sldId id="271" r:id="rId10"/>
    <p:sldId id="291" r:id="rId11"/>
    <p:sldId id="302" r:id="rId12"/>
    <p:sldId id="293" r:id="rId13"/>
    <p:sldId id="298" r:id="rId14"/>
    <p:sldId id="299" r:id="rId15"/>
    <p:sldId id="300" r:id="rId16"/>
    <p:sldId id="301" r:id="rId17"/>
    <p:sldId id="288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53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BEB6"/>
    <a:srgbClr val="939598"/>
    <a:srgbClr val="747678"/>
    <a:srgbClr val="CC7B16"/>
    <a:srgbClr val="B34215"/>
    <a:srgbClr val="ED1C24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7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373AE-17B6-405E-8C38-00D4677A36A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225B72-39F3-4E76-850B-A18E99CE15EC}">
      <dgm:prSet phldrT="[Text]" custT="1"/>
      <dgm:spPr/>
      <dgm:t>
        <a:bodyPr/>
        <a:lstStyle/>
        <a:p>
          <a:endParaRPr lang="en-GB" sz="5400" dirty="0" smtClean="0"/>
        </a:p>
        <a:p>
          <a:r>
            <a:rPr lang="en-GB" sz="5400" dirty="0" smtClean="0"/>
            <a:t>Staff</a:t>
          </a:r>
          <a:endParaRPr lang="en-GB" sz="5400" dirty="0"/>
        </a:p>
      </dgm:t>
    </dgm:pt>
    <dgm:pt modelId="{39563589-2A7A-4422-8C1D-822BF328DA9C}" type="parTrans" cxnId="{9E5F608B-8EC0-49DD-BF62-52B3D91FBD10}">
      <dgm:prSet/>
      <dgm:spPr/>
      <dgm:t>
        <a:bodyPr/>
        <a:lstStyle/>
        <a:p>
          <a:endParaRPr lang="en-GB"/>
        </a:p>
      </dgm:t>
    </dgm:pt>
    <dgm:pt modelId="{CAEBBA4F-F561-4EA6-B9BA-7298FB86F4BE}" type="sibTrans" cxnId="{9E5F608B-8EC0-49DD-BF62-52B3D91FBD10}">
      <dgm:prSet/>
      <dgm:spPr/>
      <dgm:t>
        <a:bodyPr/>
        <a:lstStyle/>
        <a:p>
          <a:endParaRPr lang="en-GB"/>
        </a:p>
      </dgm:t>
    </dgm:pt>
    <dgm:pt modelId="{92A4D3C8-7629-427F-AF7B-8E9AE8FB5868}">
      <dgm:prSet phldrT="[Text]" phldr="1"/>
      <dgm:spPr/>
      <dgm:t>
        <a:bodyPr/>
        <a:lstStyle/>
        <a:p>
          <a:endParaRPr lang="en-GB" dirty="0"/>
        </a:p>
      </dgm:t>
    </dgm:pt>
    <dgm:pt modelId="{36AB4155-E2F2-450D-8C0B-24D78C9DAD58}" type="parTrans" cxnId="{E39DEC8B-06ED-4D96-9CA6-CC1711A57FA6}">
      <dgm:prSet/>
      <dgm:spPr/>
      <dgm:t>
        <a:bodyPr/>
        <a:lstStyle/>
        <a:p>
          <a:endParaRPr lang="en-GB"/>
        </a:p>
      </dgm:t>
    </dgm:pt>
    <dgm:pt modelId="{0904289A-217A-4682-8F49-45D4C10F30FB}" type="sibTrans" cxnId="{E39DEC8B-06ED-4D96-9CA6-CC1711A57FA6}">
      <dgm:prSet/>
      <dgm:spPr/>
      <dgm:t>
        <a:bodyPr/>
        <a:lstStyle/>
        <a:p>
          <a:endParaRPr lang="en-GB"/>
        </a:p>
      </dgm:t>
    </dgm:pt>
    <dgm:pt modelId="{6CD44D12-5E0D-4391-A974-BBEBD609D196}">
      <dgm:prSet phldrT="[Text]" phldr="1"/>
      <dgm:spPr/>
      <dgm:t>
        <a:bodyPr/>
        <a:lstStyle/>
        <a:p>
          <a:endParaRPr lang="en-GB"/>
        </a:p>
      </dgm:t>
    </dgm:pt>
    <dgm:pt modelId="{7F73A196-2D89-4DE8-AFC7-98256D216ECA}" type="parTrans" cxnId="{7F006A56-4274-4713-91F9-C47C3F6F16D8}">
      <dgm:prSet/>
      <dgm:spPr/>
      <dgm:t>
        <a:bodyPr/>
        <a:lstStyle/>
        <a:p>
          <a:endParaRPr lang="en-GB"/>
        </a:p>
      </dgm:t>
    </dgm:pt>
    <dgm:pt modelId="{8AA7B426-49AC-4D38-A035-6057C467F535}" type="sibTrans" cxnId="{7F006A56-4274-4713-91F9-C47C3F6F16D8}">
      <dgm:prSet/>
      <dgm:spPr/>
      <dgm:t>
        <a:bodyPr/>
        <a:lstStyle/>
        <a:p>
          <a:endParaRPr lang="en-GB"/>
        </a:p>
      </dgm:t>
    </dgm:pt>
    <dgm:pt modelId="{71B0C307-96FB-4DB2-AAA7-2F1504C58B21}">
      <dgm:prSet phldrT="[Text]" custT="1"/>
      <dgm:spPr/>
      <dgm:t>
        <a:bodyPr/>
        <a:lstStyle/>
        <a:p>
          <a:endParaRPr lang="en-GB" sz="4000" dirty="0" smtClean="0"/>
        </a:p>
        <a:p>
          <a:endParaRPr lang="en-GB" sz="4000" dirty="0" smtClean="0"/>
        </a:p>
        <a:p>
          <a:r>
            <a:rPr lang="en-GB" sz="2800" dirty="0" smtClean="0"/>
            <a:t>Students</a:t>
          </a:r>
          <a:endParaRPr lang="en-GB" sz="4400" dirty="0"/>
        </a:p>
      </dgm:t>
    </dgm:pt>
    <dgm:pt modelId="{E8750C6A-22FA-4B83-98DD-FB917985D2F8}" type="parTrans" cxnId="{9D5E44B3-57A3-4F9B-8A48-37FAF18B5001}">
      <dgm:prSet/>
      <dgm:spPr/>
      <dgm:t>
        <a:bodyPr/>
        <a:lstStyle/>
        <a:p>
          <a:endParaRPr lang="en-GB"/>
        </a:p>
      </dgm:t>
    </dgm:pt>
    <dgm:pt modelId="{C0BE72CA-4D1B-42F7-9192-EDBFCCBA4AC5}" type="sibTrans" cxnId="{9D5E44B3-57A3-4F9B-8A48-37FAF18B5001}">
      <dgm:prSet/>
      <dgm:spPr/>
      <dgm:t>
        <a:bodyPr/>
        <a:lstStyle/>
        <a:p>
          <a:endParaRPr lang="en-GB"/>
        </a:p>
      </dgm:t>
    </dgm:pt>
    <dgm:pt modelId="{410C2D39-64B9-461E-A45B-516542172DC1}">
      <dgm:prSet phldrT="[Text]" phldr="1"/>
      <dgm:spPr/>
      <dgm:t>
        <a:bodyPr/>
        <a:lstStyle/>
        <a:p>
          <a:endParaRPr lang="en-GB" dirty="0"/>
        </a:p>
      </dgm:t>
    </dgm:pt>
    <dgm:pt modelId="{DF5CDCE3-423D-43A2-A48F-782F4BD00A1E}" type="parTrans" cxnId="{D1CB1BEF-CD52-4035-9D77-5FFB81A1F90F}">
      <dgm:prSet/>
      <dgm:spPr/>
      <dgm:t>
        <a:bodyPr/>
        <a:lstStyle/>
        <a:p>
          <a:endParaRPr lang="en-GB"/>
        </a:p>
      </dgm:t>
    </dgm:pt>
    <dgm:pt modelId="{A7095DD9-C15C-4BBF-BE47-688647D294FB}" type="sibTrans" cxnId="{D1CB1BEF-CD52-4035-9D77-5FFB81A1F90F}">
      <dgm:prSet/>
      <dgm:spPr/>
      <dgm:t>
        <a:bodyPr/>
        <a:lstStyle/>
        <a:p>
          <a:endParaRPr lang="en-GB"/>
        </a:p>
      </dgm:t>
    </dgm:pt>
    <dgm:pt modelId="{B4425FA0-1CE1-42F9-A35C-D3C2047EEF9F}">
      <dgm:prSet phldrT="[Text]" phldr="1"/>
      <dgm:spPr/>
      <dgm:t>
        <a:bodyPr/>
        <a:lstStyle/>
        <a:p>
          <a:endParaRPr lang="en-GB" dirty="0"/>
        </a:p>
      </dgm:t>
    </dgm:pt>
    <dgm:pt modelId="{7A7D185B-B36C-4134-BE0E-004FE53660A7}" type="parTrans" cxnId="{CBAA915C-AE24-492A-B521-354BB786A1FC}">
      <dgm:prSet/>
      <dgm:spPr/>
      <dgm:t>
        <a:bodyPr/>
        <a:lstStyle/>
        <a:p>
          <a:endParaRPr lang="en-GB"/>
        </a:p>
      </dgm:t>
    </dgm:pt>
    <dgm:pt modelId="{1521E08B-0DC9-48D5-978A-C15E8445BF8E}" type="sibTrans" cxnId="{CBAA915C-AE24-492A-B521-354BB786A1FC}">
      <dgm:prSet/>
      <dgm:spPr/>
      <dgm:t>
        <a:bodyPr/>
        <a:lstStyle/>
        <a:p>
          <a:endParaRPr lang="en-GB"/>
        </a:p>
      </dgm:t>
    </dgm:pt>
    <dgm:pt modelId="{70B1C16C-EE60-4903-B763-DAA6BBA565C9}" type="pres">
      <dgm:prSet presAssocID="{D44373AE-17B6-405E-8C38-00D4677A36AD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DD6CFD65-1BDD-4D4B-9558-F68357AA4841}" type="pres">
      <dgm:prSet presAssocID="{69225B72-39F3-4E76-850B-A18E99CE15EC}" presName="withChildren" presStyleCnt="0"/>
      <dgm:spPr/>
    </dgm:pt>
    <dgm:pt modelId="{CC6498F3-4FC2-41B7-B56E-5CF8685DBA4D}" type="pres">
      <dgm:prSet presAssocID="{69225B72-39F3-4E76-850B-A18E99CE15EC}" presName="bigCircle" presStyleLbl="vennNode1" presStyleIdx="0" presStyleCnt="6" custLinFactNeighborX="2256" custLinFactNeighborY="-1127"/>
      <dgm:spPr/>
    </dgm:pt>
    <dgm:pt modelId="{ED8C5615-12B2-4201-992D-A49DCD26DF70}" type="pres">
      <dgm:prSet presAssocID="{69225B72-39F3-4E76-850B-A18E99CE15EC}" presName="medCircle" presStyleLbl="vennNode1" presStyleIdx="1" presStyleCnt="6"/>
      <dgm:spPr/>
    </dgm:pt>
    <dgm:pt modelId="{C2CFC0BC-06CC-4EFF-B4AF-95DB92BD2E7B}" type="pres">
      <dgm:prSet presAssocID="{69225B72-39F3-4E76-850B-A18E99CE15EC}" presName="txLvl1" presStyleLbl="revTx" presStyleIdx="0" presStyleCnt="6"/>
      <dgm:spPr/>
      <dgm:t>
        <a:bodyPr/>
        <a:lstStyle/>
        <a:p>
          <a:endParaRPr lang="en-GB"/>
        </a:p>
      </dgm:t>
    </dgm:pt>
    <dgm:pt modelId="{5CFDF4F8-8D16-432D-9075-410BCA1B848E}" type="pres">
      <dgm:prSet presAssocID="{69225B72-39F3-4E76-850B-A18E99CE15EC}" presName="lin" presStyleCnt="0"/>
      <dgm:spPr/>
    </dgm:pt>
    <dgm:pt modelId="{2F61F3D4-47A5-49B7-9F71-BF6E1D4EDDC5}" type="pres">
      <dgm:prSet presAssocID="{92A4D3C8-7629-427F-AF7B-8E9AE8FB5868}" presName="txLvl2" presStyleLbl="revTx" presStyleIdx="1" presStyleCnt="6"/>
      <dgm:spPr/>
      <dgm:t>
        <a:bodyPr/>
        <a:lstStyle/>
        <a:p>
          <a:endParaRPr lang="en-GB"/>
        </a:p>
      </dgm:t>
    </dgm:pt>
    <dgm:pt modelId="{1E18596B-B00A-432E-B9DF-473AC48E7785}" type="pres">
      <dgm:prSet presAssocID="{0904289A-217A-4682-8F49-45D4C10F30FB}" presName="smCircle" presStyleLbl="vennNode1" presStyleIdx="2" presStyleCnt="6"/>
      <dgm:spPr/>
    </dgm:pt>
    <dgm:pt modelId="{C037125D-C289-465B-AC9D-84A5274D9CB1}" type="pres">
      <dgm:prSet presAssocID="{6CD44D12-5E0D-4391-A974-BBEBD609D196}" presName="txLvl2" presStyleLbl="revTx" presStyleIdx="2" presStyleCnt="6"/>
      <dgm:spPr/>
      <dgm:t>
        <a:bodyPr/>
        <a:lstStyle/>
        <a:p>
          <a:endParaRPr lang="en-GB"/>
        </a:p>
      </dgm:t>
    </dgm:pt>
    <dgm:pt modelId="{356C497F-40A4-427A-883A-400BE2893FD2}" type="pres">
      <dgm:prSet presAssocID="{69225B72-39F3-4E76-850B-A18E99CE15EC}" presName="overlap" presStyleCnt="0"/>
      <dgm:spPr/>
    </dgm:pt>
    <dgm:pt modelId="{31F4B2D0-4694-4D31-B57A-FFDB305ADCC1}" type="pres">
      <dgm:prSet presAssocID="{71B0C307-96FB-4DB2-AAA7-2F1504C58B21}" presName="withChildren" presStyleCnt="0"/>
      <dgm:spPr/>
    </dgm:pt>
    <dgm:pt modelId="{E8FFC1C6-9F0B-442B-9A60-59B01B597935}" type="pres">
      <dgm:prSet presAssocID="{71B0C307-96FB-4DB2-AAA7-2F1504C58B21}" presName="bigCircle" presStyleLbl="vennNode1" presStyleIdx="3" presStyleCnt="6"/>
      <dgm:spPr>
        <a:solidFill>
          <a:srgbClr val="FFFF00">
            <a:alpha val="50000"/>
          </a:srgbClr>
        </a:solidFill>
      </dgm:spPr>
    </dgm:pt>
    <dgm:pt modelId="{7E761DF3-741F-4451-A6C7-B60815364B69}" type="pres">
      <dgm:prSet presAssocID="{71B0C307-96FB-4DB2-AAA7-2F1504C58B21}" presName="medCircle" presStyleLbl="vennNode1" presStyleIdx="4" presStyleCnt="6"/>
      <dgm:spPr/>
    </dgm:pt>
    <dgm:pt modelId="{9B1EC576-C2E9-4221-A2F8-AFF02A8B7242}" type="pres">
      <dgm:prSet presAssocID="{71B0C307-96FB-4DB2-AAA7-2F1504C58B21}" presName="txLvl1" presStyleLbl="revTx" presStyleIdx="3" presStyleCnt="6"/>
      <dgm:spPr/>
      <dgm:t>
        <a:bodyPr/>
        <a:lstStyle/>
        <a:p>
          <a:endParaRPr lang="en-GB"/>
        </a:p>
      </dgm:t>
    </dgm:pt>
    <dgm:pt modelId="{A8B9C15E-BAA3-40FC-AE97-B2E322E7617A}" type="pres">
      <dgm:prSet presAssocID="{71B0C307-96FB-4DB2-AAA7-2F1504C58B21}" presName="lin" presStyleCnt="0"/>
      <dgm:spPr/>
    </dgm:pt>
    <dgm:pt modelId="{A7DFE530-FBB9-4CFA-B399-693B6040A9E4}" type="pres">
      <dgm:prSet presAssocID="{410C2D39-64B9-461E-A45B-516542172DC1}" presName="txLvl2" presStyleLbl="revTx" presStyleIdx="4" presStyleCnt="6"/>
      <dgm:spPr/>
      <dgm:t>
        <a:bodyPr/>
        <a:lstStyle/>
        <a:p>
          <a:endParaRPr lang="en-GB"/>
        </a:p>
      </dgm:t>
    </dgm:pt>
    <dgm:pt modelId="{C17FC84A-9C99-4D5E-9C2F-FCBC8C2F4CC8}" type="pres">
      <dgm:prSet presAssocID="{A7095DD9-C15C-4BBF-BE47-688647D294FB}" presName="smCircle" presStyleLbl="vennNode1" presStyleIdx="5" presStyleCnt="6"/>
      <dgm:spPr/>
    </dgm:pt>
    <dgm:pt modelId="{F9F61B7D-282C-4ABD-B1E2-E3379F38D31C}" type="pres">
      <dgm:prSet presAssocID="{B4425FA0-1CE1-42F9-A35C-D3C2047EEF9F}" presName="txLvl2" presStyleLbl="revTx" presStyleIdx="5" presStyleCnt="6"/>
      <dgm:spPr/>
      <dgm:t>
        <a:bodyPr/>
        <a:lstStyle/>
        <a:p>
          <a:endParaRPr lang="en-GB"/>
        </a:p>
      </dgm:t>
    </dgm:pt>
  </dgm:ptLst>
  <dgm:cxnLst>
    <dgm:cxn modelId="{84868335-98C1-44C4-AAD3-66BFA9860B75}" type="presOf" srcId="{B4425FA0-1CE1-42F9-A35C-D3C2047EEF9F}" destId="{F9F61B7D-282C-4ABD-B1E2-E3379F38D31C}" srcOrd="0" destOrd="0" presId="urn:microsoft.com/office/officeart/2008/layout/VerticalCircleList"/>
    <dgm:cxn modelId="{F6E60D58-2679-45A4-B221-8B8AB68FFFA4}" type="presOf" srcId="{71B0C307-96FB-4DB2-AAA7-2F1504C58B21}" destId="{9B1EC576-C2E9-4221-A2F8-AFF02A8B7242}" srcOrd="0" destOrd="0" presId="urn:microsoft.com/office/officeart/2008/layout/VerticalCircleList"/>
    <dgm:cxn modelId="{9E5F608B-8EC0-49DD-BF62-52B3D91FBD10}" srcId="{D44373AE-17B6-405E-8C38-00D4677A36AD}" destId="{69225B72-39F3-4E76-850B-A18E99CE15EC}" srcOrd="0" destOrd="0" parTransId="{39563589-2A7A-4422-8C1D-822BF328DA9C}" sibTransId="{CAEBBA4F-F561-4EA6-B9BA-7298FB86F4BE}"/>
    <dgm:cxn modelId="{D1CB1BEF-CD52-4035-9D77-5FFB81A1F90F}" srcId="{71B0C307-96FB-4DB2-AAA7-2F1504C58B21}" destId="{410C2D39-64B9-461E-A45B-516542172DC1}" srcOrd="0" destOrd="0" parTransId="{DF5CDCE3-423D-43A2-A48F-782F4BD00A1E}" sibTransId="{A7095DD9-C15C-4BBF-BE47-688647D294FB}"/>
    <dgm:cxn modelId="{7F006A56-4274-4713-91F9-C47C3F6F16D8}" srcId="{69225B72-39F3-4E76-850B-A18E99CE15EC}" destId="{6CD44D12-5E0D-4391-A974-BBEBD609D196}" srcOrd="1" destOrd="0" parTransId="{7F73A196-2D89-4DE8-AFC7-98256D216ECA}" sibTransId="{8AA7B426-49AC-4D38-A035-6057C467F535}"/>
    <dgm:cxn modelId="{CBAA915C-AE24-492A-B521-354BB786A1FC}" srcId="{71B0C307-96FB-4DB2-AAA7-2F1504C58B21}" destId="{B4425FA0-1CE1-42F9-A35C-D3C2047EEF9F}" srcOrd="1" destOrd="0" parTransId="{7A7D185B-B36C-4134-BE0E-004FE53660A7}" sibTransId="{1521E08B-0DC9-48D5-978A-C15E8445BF8E}"/>
    <dgm:cxn modelId="{9D5E44B3-57A3-4F9B-8A48-37FAF18B5001}" srcId="{D44373AE-17B6-405E-8C38-00D4677A36AD}" destId="{71B0C307-96FB-4DB2-AAA7-2F1504C58B21}" srcOrd="1" destOrd="0" parTransId="{E8750C6A-22FA-4B83-98DD-FB917985D2F8}" sibTransId="{C0BE72CA-4D1B-42F7-9192-EDBFCCBA4AC5}"/>
    <dgm:cxn modelId="{4D8156A7-2D55-4AFF-9854-73513EA74B2F}" type="presOf" srcId="{D44373AE-17B6-405E-8C38-00D4677A36AD}" destId="{70B1C16C-EE60-4903-B763-DAA6BBA565C9}" srcOrd="0" destOrd="0" presId="urn:microsoft.com/office/officeart/2008/layout/VerticalCircleList"/>
    <dgm:cxn modelId="{E39DEC8B-06ED-4D96-9CA6-CC1711A57FA6}" srcId="{69225B72-39F3-4E76-850B-A18E99CE15EC}" destId="{92A4D3C8-7629-427F-AF7B-8E9AE8FB5868}" srcOrd="0" destOrd="0" parTransId="{36AB4155-E2F2-450D-8C0B-24D78C9DAD58}" sibTransId="{0904289A-217A-4682-8F49-45D4C10F30FB}"/>
    <dgm:cxn modelId="{F1512777-BE02-4470-ACA4-1775697874C7}" type="presOf" srcId="{69225B72-39F3-4E76-850B-A18E99CE15EC}" destId="{C2CFC0BC-06CC-4EFF-B4AF-95DB92BD2E7B}" srcOrd="0" destOrd="0" presId="urn:microsoft.com/office/officeart/2008/layout/VerticalCircleList"/>
    <dgm:cxn modelId="{ADB18AFA-C25B-4F5F-BBA4-18DE283E59F7}" type="presOf" srcId="{92A4D3C8-7629-427F-AF7B-8E9AE8FB5868}" destId="{2F61F3D4-47A5-49B7-9F71-BF6E1D4EDDC5}" srcOrd="0" destOrd="0" presId="urn:microsoft.com/office/officeart/2008/layout/VerticalCircleList"/>
    <dgm:cxn modelId="{D5FAADDF-C184-4B95-B34D-C8590DC90E8E}" type="presOf" srcId="{410C2D39-64B9-461E-A45B-516542172DC1}" destId="{A7DFE530-FBB9-4CFA-B399-693B6040A9E4}" srcOrd="0" destOrd="0" presId="urn:microsoft.com/office/officeart/2008/layout/VerticalCircleList"/>
    <dgm:cxn modelId="{D7A48BD7-C86B-42CE-BEFA-5B60D8F6D25B}" type="presOf" srcId="{6CD44D12-5E0D-4391-A974-BBEBD609D196}" destId="{C037125D-C289-465B-AC9D-84A5274D9CB1}" srcOrd="0" destOrd="0" presId="urn:microsoft.com/office/officeart/2008/layout/VerticalCircleList"/>
    <dgm:cxn modelId="{9ADD2B33-B7D3-404A-B812-65B5563BAF58}" type="presParOf" srcId="{70B1C16C-EE60-4903-B763-DAA6BBA565C9}" destId="{DD6CFD65-1BDD-4D4B-9558-F68357AA4841}" srcOrd="0" destOrd="0" presId="urn:microsoft.com/office/officeart/2008/layout/VerticalCircleList"/>
    <dgm:cxn modelId="{EE4C8EF4-D0D2-407D-A8D6-0CA179A290E7}" type="presParOf" srcId="{DD6CFD65-1BDD-4D4B-9558-F68357AA4841}" destId="{CC6498F3-4FC2-41B7-B56E-5CF8685DBA4D}" srcOrd="0" destOrd="0" presId="urn:microsoft.com/office/officeart/2008/layout/VerticalCircleList"/>
    <dgm:cxn modelId="{F311EBFF-B1C3-4FEC-ACCB-6E40D188C777}" type="presParOf" srcId="{DD6CFD65-1BDD-4D4B-9558-F68357AA4841}" destId="{ED8C5615-12B2-4201-992D-A49DCD26DF70}" srcOrd="1" destOrd="0" presId="urn:microsoft.com/office/officeart/2008/layout/VerticalCircleList"/>
    <dgm:cxn modelId="{2EAD9CBC-F3A3-4285-801A-6DBE0394FCB2}" type="presParOf" srcId="{DD6CFD65-1BDD-4D4B-9558-F68357AA4841}" destId="{C2CFC0BC-06CC-4EFF-B4AF-95DB92BD2E7B}" srcOrd="2" destOrd="0" presId="urn:microsoft.com/office/officeart/2008/layout/VerticalCircleList"/>
    <dgm:cxn modelId="{9BF3F5E1-7445-4744-A9B6-4AC50F02FE59}" type="presParOf" srcId="{DD6CFD65-1BDD-4D4B-9558-F68357AA4841}" destId="{5CFDF4F8-8D16-432D-9075-410BCA1B848E}" srcOrd="3" destOrd="0" presId="urn:microsoft.com/office/officeart/2008/layout/VerticalCircleList"/>
    <dgm:cxn modelId="{4FD26262-D368-4514-9BE5-A381A5C5388F}" type="presParOf" srcId="{5CFDF4F8-8D16-432D-9075-410BCA1B848E}" destId="{2F61F3D4-47A5-49B7-9F71-BF6E1D4EDDC5}" srcOrd="0" destOrd="0" presId="urn:microsoft.com/office/officeart/2008/layout/VerticalCircleList"/>
    <dgm:cxn modelId="{15459C45-471A-41C7-8ECE-65159A502E84}" type="presParOf" srcId="{5CFDF4F8-8D16-432D-9075-410BCA1B848E}" destId="{1E18596B-B00A-432E-B9DF-473AC48E7785}" srcOrd="1" destOrd="0" presId="urn:microsoft.com/office/officeart/2008/layout/VerticalCircleList"/>
    <dgm:cxn modelId="{DB5C1CFE-03AB-4FD2-9D2C-D2892877C4E9}" type="presParOf" srcId="{5CFDF4F8-8D16-432D-9075-410BCA1B848E}" destId="{C037125D-C289-465B-AC9D-84A5274D9CB1}" srcOrd="2" destOrd="0" presId="urn:microsoft.com/office/officeart/2008/layout/VerticalCircleList"/>
    <dgm:cxn modelId="{85F86D65-3D39-4EC1-8A91-C2DDBFB16C4F}" type="presParOf" srcId="{70B1C16C-EE60-4903-B763-DAA6BBA565C9}" destId="{356C497F-40A4-427A-883A-400BE2893FD2}" srcOrd="1" destOrd="0" presId="urn:microsoft.com/office/officeart/2008/layout/VerticalCircleList"/>
    <dgm:cxn modelId="{DB15D713-C0B8-4DC4-8248-15BA19B09B9E}" type="presParOf" srcId="{70B1C16C-EE60-4903-B763-DAA6BBA565C9}" destId="{31F4B2D0-4694-4D31-B57A-FFDB305ADCC1}" srcOrd="2" destOrd="0" presId="urn:microsoft.com/office/officeart/2008/layout/VerticalCircleList"/>
    <dgm:cxn modelId="{88CCB5EC-63F4-426F-803D-F52FFA4BB35E}" type="presParOf" srcId="{31F4B2D0-4694-4D31-B57A-FFDB305ADCC1}" destId="{E8FFC1C6-9F0B-442B-9A60-59B01B597935}" srcOrd="0" destOrd="0" presId="urn:microsoft.com/office/officeart/2008/layout/VerticalCircleList"/>
    <dgm:cxn modelId="{C1B2AF93-26E3-4DB8-98C1-027675F29E8F}" type="presParOf" srcId="{31F4B2D0-4694-4D31-B57A-FFDB305ADCC1}" destId="{7E761DF3-741F-4451-A6C7-B60815364B69}" srcOrd="1" destOrd="0" presId="urn:microsoft.com/office/officeart/2008/layout/VerticalCircleList"/>
    <dgm:cxn modelId="{4DE7674C-3CA8-4141-8F03-1D0E8A88E240}" type="presParOf" srcId="{31F4B2D0-4694-4D31-B57A-FFDB305ADCC1}" destId="{9B1EC576-C2E9-4221-A2F8-AFF02A8B7242}" srcOrd="2" destOrd="0" presId="urn:microsoft.com/office/officeart/2008/layout/VerticalCircleList"/>
    <dgm:cxn modelId="{598D028E-4D2C-47E6-8E41-FA9E6DAD3544}" type="presParOf" srcId="{31F4B2D0-4694-4D31-B57A-FFDB305ADCC1}" destId="{A8B9C15E-BAA3-40FC-AE97-B2E322E7617A}" srcOrd="3" destOrd="0" presId="urn:microsoft.com/office/officeart/2008/layout/VerticalCircleList"/>
    <dgm:cxn modelId="{B1FA7E99-C1C0-44B8-8E0B-C2BA462E7DE9}" type="presParOf" srcId="{A8B9C15E-BAA3-40FC-AE97-B2E322E7617A}" destId="{A7DFE530-FBB9-4CFA-B399-693B6040A9E4}" srcOrd="0" destOrd="0" presId="urn:microsoft.com/office/officeart/2008/layout/VerticalCircleList"/>
    <dgm:cxn modelId="{E29866AC-CBE4-4D81-A202-64E1392525BB}" type="presParOf" srcId="{A8B9C15E-BAA3-40FC-AE97-B2E322E7617A}" destId="{C17FC84A-9C99-4D5E-9C2F-FCBC8C2F4CC8}" srcOrd="1" destOrd="0" presId="urn:microsoft.com/office/officeart/2008/layout/VerticalCircleList"/>
    <dgm:cxn modelId="{8D7D28DB-3D97-40CD-B351-BBCB916532FF}" type="presParOf" srcId="{A8B9C15E-BAA3-40FC-AE97-B2E322E7617A}" destId="{F9F61B7D-282C-4ABD-B1E2-E3379F38D31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922DA-5C0F-422E-AAD9-B163D077AD4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5B45AC3-458F-4614-9528-D6C08B5552C9}">
      <dgm:prSet phldrT="[Text]"/>
      <dgm:spPr/>
      <dgm:t>
        <a:bodyPr/>
        <a:lstStyle/>
        <a:p>
          <a:r>
            <a:rPr lang="en-GB" dirty="0" smtClean="0"/>
            <a:t>Voice </a:t>
          </a:r>
        </a:p>
        <a:p>
          <a:r>
            <a:rPr lang="en-GB" dirty="0" smtClean="0"/>
            <a:t>concerns</a:t>
          </a:r>
          <a:endParaRPr lang="en-GB" dirty="0"/>
        </a:p>
      </dgm:t>
    </dgm:pt>
    <dgm:pt modelId="{648B1B0F-27EC-4CAB-BBE1-D26D012EA775}" type="parTrans" cxnId="{0E1045AC-2B56-46B4-9A14-48243FAFC445}">
      <dgm:prSet/>
      <dgm:spPr/>
      <dgm:t>
        <a:bodyPr/>
        <a:lstStyle/>
        <a:p>
          <a:endParaRPr lang="en-GB"/>
        </a:p>
      </dgm:t>
    </dgm:pt>
    <dgm:pt modelId="{8283CCA6-B57B-48B5-93ED-B4DD7EFD079B}" type="sibTrans" cxnId="{0E1045AC-2B56-46B4-9A14-48243FAFC445}">
      <dgm:prSet/>
      <dgm:spPr/>
      <dgm:t>
        <a:bodyPr/>
        <a:lstStyle/>
        <a:p>
          <a:endParaRPr lang="en-GB"/>
        </a:p>
      </dgm:t>
    </dgm:pt>
    <dgm:pt modelId="{45624CE9-B4E9-4E92-8A92-FAC2E61F2C8B}">
      <dgm:prSet phldrT="[Text]"/>
      <dgm:spPr/>
      <dgm:t>
        <a:bodyPr/>
        <a:lstStyle/>
        <a:p>
          <a:r>
            <a:rPr lang="en-GB" dirty="0" smtClean="0"/>
            <a:t>Articulate</a:t>
          </a:r>
        </a:p>
        <a:p>
          <a:r>
            <a:rPr lang="en-GB" dirty="0" smtClean="0"/>
            <a:t>ambitions</a:t>
          </a:r>
          <a:endParaRPr lang="en-GB" dirty="0"/>
        </a:p>
      </dgm:t>
    </dgm:pt>
    <dgm:pt modelId="{19F89871-D260-4CEE-B8E1-0DE1E948C341}" type="parTrans" cxnId="{A55A8719-3AE2-4D78-B255-8EDF41BFCF0D}">
      <dgm:prSet/>
      <dgm:spPr/>
      <dgm:t>
        <a:bodyPr/>
        <a:lstStyle/>
        <a:p>
          <a:endParaRPr lang="en-GB"/>
        </a:p>
      </dgm:t>
    </dgm:pt>
    <dgm:pt modelId="{1AD4DF7F-8326-48C6-82C1-9D71F43FF6FD}" type="sibTrans" cxnId="{A55A8719-3AE2-4D78-B255-8EDF41BFCF0D}">
      <dgm:prSet/>
      <dgm:spPr/>
      <dgm:t>
        <a:bodyPr/>
        <a:lstStyle/>
        <a:p>
          <a:endParaRPr lang="en-GB"/>
        </a:p>
      </dgm:t>
    </dgm:pt>
    <dgm:pt modelId="{9909D248-8A6A-480F-B295-DEB9CA97BC69}">
      <dgm:prSet phldrT="[Text]"/>
      <dgm:spPr/>
      <dgm:t>
        <a:bodyPr/>
        <a:lstStyle/>
        <a:p>
          <a:r>
            <a:rPr lang="en-GB" dirty="0" smtClean="0"/>
            <a:t>Design</a:t>
          </a:r>
        </a:p>
        <a:p>
          <a:r>
            <a:rPr lang="en-GB" dirty="0" smtClean="0"/>
            <a:t>Strategies</a:t>
          </a:r>
        </a:p>
        <a:p>
          <a:endParaRPr lang="en-GB" dirty="0"/>
        </a:p>
      </dgm:t>
    </dgm:pt>
    <dgm:pt modelId="{8B710779-BA49-47E8-BD20-413BA934D321}" type="parTrans" cxnId="{BF62AC5E-5DA8-4997-AF0E-4A1A13FD99E2}">
      <dgm:prSet/>
      <dgm:spPr/>
      <dgm:t>
        <a:bodyPr/>
        <a:lstStyle/>
        <a:p>
          <a:endParaRPr lang="en-GB"/>
        </a:p>
      </dgm:t>
    </dgm:pt>
    <dgm:pt modelId="{C255C9DD-6C5C-4E9A-B84D-504670E699CC}" type="sibTrans" cxnId="{BF62AC5E-5DA8-4997-AF0E-4A1A13FD99E2}">
      <dgm:prSet/>
      <dgm:spPr/>
      <dgm:t>
        <a:bodyPr/>
        <a:lstStyle/>
        <a:p>
          <a:endParaRPr lang="en-GB"/>
        </a:p>
      </dgm:t>
    </dgm:pt>
    <dgm:pt modelId="{B1B0E44F-EAC4-4CDD-8E01-0098D9098C07}" type="pres">
      <dgm:prSet presAssocID="{CC0922DA-5C0F-422E-AAD9-B163D077AD4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AC9E0C7-1F7F-41A7-8A3F-9386D9D8BBBF}" type="pres">
      <dgm:prSet presAssocID="{C5B45AC3-458F-4614-9528-D6C08B5552C9}" presName="Accent1" presStyleCnt="0"/>
      <dgm:spPr/>
    </dgm:pt>
    <dgm:pt modelId="{F236B0F1-CB96-48C3-B0B1-01EF74D6A093}" type="pres">
      <dgm:prSet presAssocID="{C5B45AC3-458F-4614-9528-D6C08B5552C9}" presName="Accent" presStyleLbl="node1" presStyleIdx="0" presStyleCnt="3"/>
      <dgm:spPr/>
    </dgm:pt>
    <dgm:pt modelId="{A25AD589-7B97-4825-BC33-D211ED8E1D9F}" type="pres">
      <dgm:prSet presAssocID="{C5B45AC3-458F-4614-9528-D6C08B5552C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7C917-6FC6-407C-957C-7AB9D0C2FDA6}" type="pres">
      <dgm:prSet presAssocID="{45624CE9-B4E9-4E92-8A92-FAC2E61F2C8B}" presName="Accent2" presStyleCnt="0"/>
      <dgm:spPr/>
    </dgm:pt>
    <dgm:pt modelId="{42A36D61-0011-4773-969A-D5DB3F665697}" type="pres">
      <dgm:prSet presAssocID="{45624CE9-B4E9-4E92-8A92-FAC2E61F2C8B}" presName="Accent" presStyleLbl="node1" presStyleIdx="1" presStyleCnt="3"/>
      <dgm:spPr/>
    </dgm:pt>
    <dgm:pt modelId="{3FA1F252-72FE-4382-BA51-5A0C99C288A7}" type="pres">
      <dgm:prSet presAssocID="{45624CE9-B4E9-4E92-8A92-FAC2E61F2C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CCC63-1F18-4944-8F84-BC808ABED22A}" type="pres">
      <dgm:prSet presAssocID="{9909D248-8A6A-480F-B295-DEB9CA97BC69}" presName="Accent3" presStyleCnt="0"/>
      <dgm:spPr/>
    </dgm:pt>
    <dgm:pt modelId="{95F2AEAC-C9A8-4065-9105-FB9CDA1AD424}" type="pres">
      <dgm:prSet presAssocID="{9909D248-8A6A-480F-B295-DEB9CA97BC69}" presName="Accent" presStyleLbl="node1" presStyleIdx="2" presStyleCnt="3"/>
      <dgm:spPr/>
    </dgm:pt>
    <dgm:pt modelId="{1F53EFFF-01A9-4581-8D95-CCF84F6A8A17}" type="pres">
      <dgm:prSet presAssocID="{9909D248-8A6A-480F-B295-DEB9CA97BC6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B35D4E-B27F-4D8B-8329-6FF536F5E089}" type="presOf" srcId="{45624CE9-B4E9-4E92-8A92-FAC2E61F2C8B}" destId="{3FA1F252-72FE-4382-BA51-5A0C99C288A7}" srcOrd="0" destOrd="0" presId="urn:microsoft.com/office/officeart/2009/layout/CircleArrowProcess"/>
    <dgm:cxn modelId="{2FE6A283-D438-4942-B321-E1B96F3B0CA5}" type="presOf" srcId="{9909D248-8A6A-480F-B295-DEB9CA97BC69}" destId="{1F53EFFF-01A9-4581-8D95-CCF84F6A8A17}" srcOrd="0" destOrd="0" presId="urn:microsoft.com/office/officeart/2009/layout/CircleArrowProcess"/>
    <dgm:cxn modelId="{0E1045AC-2B56-46B4-9A14-48243FAFC445}" srcId="{CC0922DA-5C0F-422E-AAD9-B163D077AD45}" destId="{C5B45AC3-458F-4614-9528-D6C08B5552C9}" srcOrd="0" destOrd="0" parTransId="{648B1B0F-27EC-4CAB-BBE1-D26D012EA775}" sibTransId="{8283CCA6-B57B-48B5-93ED-B4DD7EFD079B}"/>
    <dgm:cxn modelId="{BF62AC5E-5DA8-4997-AF0E-4A1A13FD99E2}" srcId="{CC0922DA-5C0F-422E-AAD9-B163D077AD45}" destId="{9909D248-8A6A-480F-B295-DEB9CA97BC69}" srcOrd="2" destOrd="0" parTransId="{8B710779-BA49-47E8-BD20-413BA934D321}" sibTransId="{C255C9DD-6C5C-4E9A-B84D-504670E699CC}"/>
    <dgm:cxn modelId="{7574A154-64B7-4669-A4A2-CEAA5B4D0E23}" type="presOf" srcId="{CC0922DA-5C0F-422E-AAD9-B163D077AD45}" destId="{B1B0E44F-EAC4-4CDD-8E01-0098D9098C07}" srcOrd="0" destOrd="0" presId="urn:microsoft.com/office/officeart/2009/layout/CircleArrowProcess"/>
    <dgm:cxn modelId="{AC6BD948-E63F-4DE2-945D-8D92A33CF921}" type="presOf" srcId="{C5B45AC3-458F-4614-9528-D6C08B5552C9}" destId="{A25AD589-7B97-4825-BC33-D211ED8E1D9F}" srcOrd="0" destOrd="0" presId="urn:microsoft.com/office/officeart/2009/layout/CircleArrowProcess"/>
    <dgm:cxn modelId="{A55A8719-3AE2-4D78-B255-8EDF41BFCF0D}" srcId="{CC0922DA-5C0F-422E-AAD9-B163D077AD45}" destId="{45624CE9-B4E9-4E92-8A92-FAC2E61F2C8B}" srcOrd="1" destOrd="0" parTransId="{19F89871-D260-4CEE-B8E1-0DE1E948C341}" sibTransId="{1AD4DF7F-8326-48C6-82C1-9D71F43FF6FD}"/>
    <dgm:cxn modelId="{0E2133D6-9E08-4D9A-8357-313CBE88DA7D}" type="presParOf" srcId="{B1B0E44F-EAC4-4CDD-8E01-0098D9098C07}" destId="{AAC9E0C7-1F7F-41A7-8A3F-9386D9D8BBBF}" srcOrd="0" destOrd="0" presId="urn:microsoft.com/office/officeart/2009/layout/CircleArrowProcess"/>
    <dgm:cxn modelId="{F7F1AAD1-2891-4108-A5C5-3C80CCCAED87}" type="presParOf" srcId="{AAC9E0C7-1F7F-41A7-8A3F-9386D9D8BBBF}" destId="{F236B0F1-CB96-48C3-B0B1-01EF74D6A093}" srcOrd="0" destOrd="0" presId="urn:microsoft.com/office/officeart/2009/layout/CircleArrowProcess"/>
    <dgm:cxn modelId="{CE0B49A8-D3C1-4BC3-845D-B626BE857625}" type="presParOf" srcId="{B1B0E44F-EAC4-4CDD-8E01-0098D9098C07}" destId="{A25AD589-7B97-4825-BC33-D211ED8E1D9F}" srcOrd="1" destOrd="0" presId="urn:microsoft.com/office/officeart/2009/layout/CircleArrowProcess"/>
    <dgm:cxn modelId="{47510C92-87B7-41FC-B3A2-FE87DEFF2321}" type="presParOf" srcId="{B1B0E44F-EAC4-4CDD-8E01-0098D9098C07}" destId="{2747C917-6FC6-407C-957C-7AB9D0C2FDA6}" srcOrd="2" destOrd="0" presId="urn:microsoft.com/office/officeart/2009/layout/CircleArrowProcess"/>
    <dgm:cxn modelId="{F3B137B2-2031-4A07-BE7F-1FA8814A2279}" type="presParOf" srcId="{2747C917-6FC6-407C-957C-7AB9D0C2FDA6}" destId="{42A36D61-0011-4773-969A-D5DB3F665697}" srcOrd="0" destOrd="0" presId="urn:microsoft.com/office/officeart/2009/layout/CircleArrowProcess"/>
    <dgm:cxn modelId="{FC0B0810-2EA5-4A32-9103-CABD612975E2}" type="presParOf" srcId="{B1B0E44F-EAC4-4CDD-8E01-0098D9098C07}" destId="{3FA1F252-72FE-4382-BA51-5A0C99C288A7}" srcOrd="3" destOrd="0" presId="urn:microsoft.com/office/officeart/2009/layout/CircleArrowProcess"/>
    <dgm:cxn modelId="{0C77916C-1DE0-4A68-B53D-5CE46A477604}" type="presParOf" srcId="{B1B0E44F-EAC4-4CDD-8E01-0098D9098C07}" destId="{A1FCCC63-1F18-4944-8F84-BC808ABED22A}" srcOrd="4" destOrd="0" presId="urn:microsoft.com/office/officeart/2009/layout/CircleArrowProcess"/>
    <dgm:cxn modelId="{72B362F9-490B-4EBE-8FF1-8ED6E794CC89}" type="presParOf" srcId="{A1FCCC63-1F18-4944-8F84-BC808ABED22A}" destId="{95F2AEAC-C9A8-4065-9105-FB9CDA1AD424}" srcOrd="0" destOrd="0" presId="urn:microsoft.com/office/officeart/2009/layout/CircleArrowProcess"/>
    <dgm:cxn modelId="{AD620520-25DE-4C6D-8B68-4C853D773696}" type="presParOf" srcId="{B1B0E44F-EAC4-4CDD-8E01-0098D9098C07}" destId="{1F53EFFF-01A9-4581-8D95-CCF84F6A8A1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C89BF-3F73-4C86-8E3A-849ECB8616F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5259B5A-D3BA-4CFF-B148-0E4B5DBC5A0D}">
      <dgm:prSet phldrT="[Text]"/>
      <dgm:spPr/>
      <dgm:t>
        <a:bodyPr/>
        <a:lstStyle/>
        <a:p>
          <a:r>
            <a:rPr lang="en-GB" dirty="0" smtClean="0"/>
            <a:t>Student Led </a:t>
          </a:r>
          <a:endParaRPr lang="en-GB" dirty="0"/>
        </a:p>
      </dgm:t>
    </dgm:pt>
    <dgm:pt modelId="{D4E9E5B7-21BE-4A2C-A359-22B4B29B429A}" type="sibTrans" cxnId="{8164C36E-4583-40D2-80FC-7E7E323F9DB8}">
      <dgm:prSet/>
      <dgm:spPr/>
      <dgm:t>
        <a:bodyPr/>
        <a:lstStyle/>
        <a:p>
          <a:endParaRPr lang="en-GB"/>
        </a:p>
      </dgm:t>
    </dgm:pt>
    <dgm:pt modelId="{3B2408E9-CDAF-4265-B119-4C9C2403D780}" type="parTrans" cxnId="{8164C36E-4583-40D2-80FC-7E7E323F9DB8}">
      <dgm:prSet/>
      <dgm:spPr/>
      <dgm:t>
        <a:bodyPr/>
        <a:lstStyle/>
        <a:p>
          <a:endParaRPr lang="en-GB"/>
        </a:p>
      </dgm:t>
    </dgm:pt>
    <dgm:pt modelId="{DF8205BB-C7D5-4800-BEE7-65C044C0D667}" type="pres">
      <dgm:prSet presAssocID="{D07C89BF-3F73-4C86-8E3A-849ECB8616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48C964-FC43-47C4-B5C3-1846FC6825F8}" type="pres">
      <dgm:prSet presAssocID="{15259B5A-D3BA-4CFF-B148-0E4B5DBC5A0D}" presName="parentText" presStyleLbl="node1" presStyleIdx="0" presStyleCnt="1" custScaleX="26563" custLinFactNeighborX="47385" custLinFactNeighborY="2082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64C36E-4583-40D2-80FC-7E7E323F9DB8}" srcId="{D07C89BF-3F73-4C86-8E3A-849ECB8616F6}" destId="{15259B5A-D3BA-4CFF-B148-0E4B5DBC5A0D}" srcOrd="0" destOrd="0" parTransId="{3B2408E9-CDAF-4265-B119-4C9C2403D780}" sibTransId="{D4E9E5B7-21BE-4A2C-A359-22B4B29B429A}"/>
    <dgm:cxn modelId="{8B31E064-37BC-4123-BE1A-68AE636F7FB5}" type="presOf" srcId="{D07C89BF-3F73-4C86-8E3A-849ECB8616F6}" destId="{DF8205BB-C7D5-4800-BEE7-65C044C0D667}" srcOrd="0" destOrd="0" presId="urn:microsoft.com/office/officeart/2005/8/layout/vList2"/>
    <dgm:cxn modelId="{3D94A7DE-E6E8-478E-B9B1-BD2BE8C599CA}" type="presOf" srcId="{15259B5A-D3BA-4CFF-B148-0E4B5DBC5A0D}" destId="{9E48C964-FC43-47C4-B5C3-1846FC6825F8}" srcOrd="0" destOrd="0" presId="urn:microsoft.com/office/officeart/2005/8/layout/vList2"/>
    <dgm:cxn modelId="{36C2F830-1F6A-4682-BE86-F6D5165265FD}" type="presParOf" srcId="{DF8205BB-C7D5-4800-BEE7-65C044C0D667}" destId="{9E48C964-FC43-47C4-B5C3-1846FC6825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6F7BE-C68B-4938-9668-45BCF81DB859}" type="doc">
      <dgm:prSet loTypeId="urn:microsoft.com/office/officeart/2005/8/layout/StepDownProcess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58B9B35-483F-44C0-8BC8-99EBF7A5CC59}">
      <dgm:prSet phldrT="[Text]"/>
      <dgm:spPr/>
      <dgm:t>
        <a:bodyPr/>
        <a:lstStyle/>
        <a:p>
          <a:r>
            <a:rPr lang="en-GB" dirty="0" smtClean="0"/>
            <a:t>Focus groups</a:t>
          </a:r>
          <a:endParaRPr lang="en-GB" dirty="0"/>
        </a:p>
      </dgm:t>
    </dgm:pt>
    <dgm:pt modelId="{AF1ECBF2-DDC5-4514-B81A-14B4D389C952}" type="parTrans" cxnId="{D8B84E53-3BFC-4E5A-AFDE-48AF98E891A1}">
      <dgm:prSet/>
      <dgm:spPr/>
      <dgm:t>
        <a:bodyPr/>
        <a:lstStyle/>
        <a:p>
          <a:endParaRPr lang="en-GB"/>
        </a:p>
      </dgm:t>
    </dgm:pt>
    <dgm:pt modelId="{718CEC9E-C41E-4772-A80A-C822A6498FAE}" type="sibTrans" cxnId="{D8B84E53-3BFC-4E5A-AFDE-48AF98E891A1}">
      <dgm:prSet/>
      <dgm:spPr/>
      <dgm:t>
        <a:bodyPr/>
        <a:lstStyle/>
        <a:p>
          <a:endParaRPr lang="en-GB"/>
        </a:p>
      </dgm:t>
    </dgm:pt>
    <dgm:pt modelId="{1816A76D-0E46-4F52-983C-EAE46BF30C65}">
      <dgm:prSet phldrT="[Text]" phldr="1"/>
      <dgm:spPr/>
      <dgm:t>
        <a:bodyPr/>
        <a:lstStyle/>
        <a:p>
          <a:endParaRPr lang="en-GB"/>
        </a:p>
      </dgm:t>
    </dgm:pt>
    <dgm:pt modelId="{A3496BD1-886B-4D5D-B113-5FD52693F5A6}" type="parTrans" cxnId="{9FE3B690-2F6F-4420-B429-B1036B9137A7}">
      <dgm:prSet/>
      <dgm:spPr/>
      <dgm:t>
        <a:bodyPr/>
        <a:lstStyle/>
        <a:p>
          <a:endParaRPr lang="en-GB"/>
        </a:p>
      </dgm:t>
    </dgm:pt>
    <dgm:pt modelId="{BA501F02-D65B-4550-8F73-6675B2BFA704}" type="sibTrans" cxnId="{9FE3B690-2F6F-4420-B429-B1036B9137A7}">
      <dgm:prSet/>
      <dgm:spPr/>
      <dgm:t>
        <a:bodyPr/>
        <a:lstStyle/>
        <a:p>
          <a:endParaRPr lang="en-GB"/>
        </a:p>
      </dgm:t>
    </dgm:pt>
    <dgm:pt modelId="{A1BA6F28-6638-478D-93B6-8CBAC2875B15}">
      <dgm:prSet phldrT="[Text]"/>
      <dgm:spPr/>
      <dgm:t>
        <a:bodyPr/>
        <a:lstStyle/>
        <a:p>
          <a:r>
            <a:rPr lang="en-GB" dirty="0" smtClean="0"/>
            <a:t>Course committee meetings/student reps</a:t>
          </a:r>
          <a:endParaRPr lang="en-GB" dirty="0"/>
        </a:p>
      </dgm:t>
    </dgm:pt>
    <dgm:pt modelId="{61D147E0-85EC-4ED4-A725-7963144C1DE3}" type="parTrans" cxnId="{E8C6E5A0-4C81-40A3-ABFD-6B5272ADF705}">
      <dgm:prSet/>
      <dgm:spPr/>
      <dgm:t>
        <a:bodyPr/>
        <a:lstStyle/>
        <a:p>
          <a:endParaRPr lang="en-GB"/>
        </a:p>
      </dgm:t>
    </dgm:pt>
    <dgm:pt modelId="{51828F67-378E-4207-85BD-D37BE011A20D}" type="sibTrans" cxnId="{E8C6E5A0-4C81-40A3-ABFD-6B5272ADF705}">
      <dgm:prSet/>
      <dgm:spPr/>
      <dgm:t>
        <a:bodyPr/>
        <a:lstStyle/>
        <a:p>
          <a:endParaRPr lang="en-GB"/>
        </a:p>
      </dgm:t>
    </dgm:pt>
    <dgm:pt modelId="{70CD404A-2335-4625-8B0C-FDB7EABD9AAA}">
      <dgm:prSet phldrT="[Text]" phldr="1"/>
      <dgm:spPr/>
      <dgm:t>
        <a:bodyPr/>
        <a:lstStyle/>
        <a:p>
          <a:endParaRPr lang="en-GB"/>
        </a:p>
      </dgm:t>
    </dgm:pt>
    <dgm:pt modelId="{17542C6C-03F6-43C5-A606-ECAF217D1747}" type="parTrans" cxnId="{939DE27E-A559-4686-B287-85FD21D7F1F9}">
      <dgm:prSet/>
      <dgm:spPr/>
      <dgm:t>
        <a:bodyPr/>
        <a:lstStyle/>
        <a:p>
          <a:endParaRPr lang="en-GB"/>
        </a:p>
      </dgm:t>
    </dgm:pt>
    <dgm:pt modelId="{2FD60E94-3F15-48E6-86E5-C23812BCA4D0}" type="sibTrans" cxnId="{939DE27E-A559-4686-B287-85FD21D7F1F9}">
      <dgm:prSet/>
      <dgm:spPr/>
      <dgm:t>
        <a:bodyPr/>
        <a:lstStyle/>
        <a:p>
          <a:endParaRPr lang="en-GB"/>
        </a:p>
      </dgm:t>
    </dgm:pt>
    <dgm:pt modelId="{DF591A63-46B4-41B3-9E8C-99A0DBC0F9C1}">
      <dgm:prSet phldrT="[Text]"/>
      <dgm:spPr/>
      <dgm:t>
        <a:bodyPr/>
        <a:lstStyle/>
        <a:p>
          <a:r>
            <a:rPr lang="en-GB" dirty="0" smtClean="0"/>
            <a:t>Mentor feedback</a:t>
          </a:r>
          <a:endParaRPr lang="en-GB" dirty="0"/>
        </a:p>
      </dgm:t>
    </dgm:pt>
    <dgm:pt modelId="{873E7940-EEC0-42A1-B20F-3E74A806F936}" type="parTrans" cxnId="{61E5B689-0F05-4558-BCFB-ECF09AABEDC5}">
      <dgm:prSet/>
      <dgm:spPr/>
      <dgm:t>
        <a:bodyPr/>
        <a:lstStyle/>
        <a:p>
          <a:endParaRPr lang="en-GB"/>
        </a:p>
      </dgm:t>
    </dgm:pt>
    <dgm:pt modelId="{CD8C3AB5-1AF1-474D-92A6-BE54E7BF1353}" type="sibTrans" cxnId="{61E5B689-0F05-4558-BCFB-ECF09AABEDC5}">
      <dgm:prSet/>
      <dgm:spPr/>
      <dgm:t>
        <a:bodyPr/>
        <a:lstStyle/>
        <a:p>
          <a:endParaRPr lang="en-GB"/>
        </a:p>
      </dgm:t>
    </dgm:pt>
    <dgm:pt modelId="{FAF3FFD2-015E-433C-961E-C273437EFE33}">
      <dgm:prSet phldrT="[Text]" phldr="1"/>
      <dgm:spPr/>
      <dgm:t>
        <a:bodyPr/>
        <a:lstStyle/>
        <a:p>
          <a:endParaRPr lang="en-GB"/>
        </a:p>
      </dgm:t>
    </dgm:pt>
    <dgm:pt modelId="{222398AA-DF22-4059-ACB9-7D7158B806D8}" type="parTrans" cxnId="{1D6017DA-280E-4502-863E-9DEB3B59DC23}">
      <dgm:prSet/>
      <dgm:spPr/>
      <dgm:t>
        <a:bodyPr/>
        <a:lstStyle/>
        <a:p>
          <a:endParaRPr lang="en-GB"/>
        </a:p>
      </dgm:t>
    </dgm:pt>
    <dgm:pt modelId="{50637877-9DB1-4888-ABA1-14839F299DA5}" type="sibTrans" cxnId="{1D6017DA-280E-4502-863E-9DEB3B59DC23}">
      <dgm:prSet/>
      <dgm:spPr/>
      <dgm:t>
        <a:bodyPr/>
        <a:lstStyle/>
        <a:p>
          <a:endParaRPr lang="en-GB"/>
        </a:p>
      </dgm:t>
    </dgm:pt>
    <dgm:pt modelId="{526D494F-1FCA-46E1-A722-DBBE2C3C5858}" type="pres">
      <dgm:prSet presAssocID="{AB26F7BE-C68B-4938-9668-45BCF81DB85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760F4A5-0233-4F66-8C0F-6F5A85F5C72C}" type="pres">
      <dgm:prSet presAssocID="{158B9B35-483F-44C0-8BC8-99EBF7A5CC59}" presName="composite" presStyleCnt="0"/>
      <dgm:spPr/>
    </dgm:pt>
    <dgm:pt modelId="{BF54FC1A-D622-4F62-9DD2-231E170CBDAC}" type="pres">
      <dgm:prSet presAssocID="{158B9B35-483F-44C0-8BC8-99EBF7A5CC59}" presName="bentUpArrow1" presStyleLbl="alignImgPlace1" presStyleIdx="0" presStyleCnt="2"/>
      <dgm:spPr/>
    </dgm:pt>
    <dgm:pt modelId="{DBF8F1E5-9774-47BA-8352-BDD731571CFF}" type="pres">
      <dgm:prSet presAssocID="{158B9B35-483F-44C0-8BC8-99EBF7A5CC5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70DD9-D3EA-48DD-A718-9F72140FE9DA}" type="pres">
      <dgm:prSet presAssocID="{158B9B35-483F-44C0-8BC8-99EBF7A5CC5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08490C-4270-4BD7-87DC-C0F77A42BFCD}" type="pres">
      <dgm:prSet presAssocID="{718CEC9E-C41E-4772-A80A-C822A6498FAE}" presName="sibTrans" presStyleCnt="0"/>
      <dgm:spPr/>
    </dgm:pt>
    <dgm:pt modelId="{4E1D1892-317A-4657-ACD0-CDF7E3A42EA2}" type="pres">
      <dgm:prSet presAssocID="{A1BA6F28-6638-478D-93B6-8CBAC2875B15}" presName="composite" presStyleCnt="0"/>
      <dgm:spPr/>
    </dgm:pt>
    <dgm:pt modelId="{3FAD7AB3-8C7F-4C68-B851-4C209A9704F9}" type="pres">
      <dgm:prSet presAssocID="{A1BA6F28-6638-478D-93B6-8CBAC2875B15}" presName="bentUpArrow1" presStyleLbl="alignImgPlace1" presStyleIdx="1" presStyleCnt="2"/>
      <dgm:spPr/>
    </dgm:pt>
    <dgm:pt modelId="{36E40A49-DD38-4BA5-8985-557CAD93907C}" type="pres">
      <dgm:prSet presAssocID="{A1BA6F28-6638-478D-93B6-8CBAC2875B1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51A410-24D4-47F6-889F-35EBD05260D4}" type="pres">
      <dgm:prSet presAssocID="{A1BA6F28-6638-478D-93B6-8CBAC2875B1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1ED9A2-F4AA-4232-9E03-58B24ECCF5D5}" type="pres">
      <dgm:prSet presAssocID="{51828F67-378E-4207-85BD-D37BE011A20D}" presName="sibTrans" presStyleCnt="0"/>
      <dgm:spPr/>
    </dgm:pt>
    <dgm:pt modelId="{A1247401-AF8F-4D0D-B13F-0E60A78D65EB}" type="pres">
      <dgm:prSet presAssocID="{DF591A63-46B4-41B3-9E8C-99A0DBC0F9C1}" presName="composite" presStyleCnt="0"/>
      <dgm:spPr/>
    </dgm:pt>
    <dgm:pt modelId="{43678F26-EBFF-4218-8CE7-8C608C63A584}" type="pres">
      <dgm:prSet presAssocID="{DF591A63-46B4-41B3-9E8C-99A0DBC0F9C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2F618A-7D36-4A61-A8F4-527E2D5637FD}" type="pres">
      <dgm:prSet presAssocID="{DF591A63-46B4-41B3-9E8C-99A0DBC0F9C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A2268B-2378-4351-9EE8-54A5FEA369F0}" type="presOf" srcId="{1816A76D-0E46-4F52-983C-EAE46BF30C65}" destId="{B0F70DD9-D3EA-48DD-A718-9F72140FE9DA}" srcOrd="0" destOrd="0" presId="urn:microsoft.com/office/officeart/2005/8/layout/StepDownProcess"/>
    <dgm:cxn modelId="{AFC309A6-22A8-4EF3-86E9-FF0540424C29}" type="presOf" srcId="{70CD404A-2335-4625-8B0C-FDB7EABD9AAA}" destId="{2151A410-24D4-47F6-889F-35EBD05260D4}" srcOrd="0" destOrd="0" presId="urn:microsoft.com/office/officeart/2005/8/layout/StepDownProcess"/>
    <dgm:cxn modelId="{0C398D9C-BABF-455E-87AC-34EFFD09426D}" type="presOf" srcId="{AB26F7BE-C68B-4938-9668-45BCF81DB859}" destId="{526D494F-1FCA-46E1-A722-DBBE2C3C5858}" srcOrd="0" destOrd="0" presId="urn:microsoft.com/office/officeart/2005/8/layout/StepDownProcess"/>
    <dgm:cxn modelId="{D8B84E53-3BFC-4E5A-AFDE-48AF98E891A1}" srcId="{AB26F7BE-C68B-4938-9668-45BCF81DB859}" destId="{158B9B35-483F-44C0-8BC8-99EBF7A5CC59}" srcOrd="0" destOrd="0" parTransId="{AF1ECBF2-DDC5-4514-B81A-14B4D389C952}" sibTransId="{718CEC9E-C41E-4772-A80A-C822A6498FAE}"/>
    <dgm:cxn modelId="{ACA7FC16-2CC0-48F6-B997-A4343D41C8D1}" type="presOf" srcId="{A1BA6F28-6638-478D-93B6-8CBAC2875B15}" destId="{36E40A49-DD38-4BA5-8985-557CAD93907C}" srcOrd="0" destOrd="0" presId="urn:microsoft.com/office/officeart/2005/8/layout/StepDownProcess"/>
    <dgm:cxn modelId="{E8C6E5A0-4C81-40A3-ABFD-6B5272ADF705}" srcId="{AB26F7BE-C68B-4938-9668-45BCF81DB859}" destId="{A1BA6F28-6638-478D-93B6-8CBAC2875B15}" srcOrd="1" destOrd="0" parTransId="{61D147E0-85EC-4ED4-A725-7963144C1DE3}" sibTransId="{51828F67-378E-4207-85BD-D37BE011A20D}"/>
    <dgm:cxn modelId="{DC046445-F365-4F05-8BB0-A10A96E0DADC}" type="presOf" srcId="{FAF3FFD2-015E-433C-961E-C273437EFE33}" destId="{EA2F618A-7D36-4A61-A8F4-527E2D5637FD}" srcOrd="0" destOrd="0" presId="urn:microsoft.com/office/officeart/2005/8/layout/StepDownProcess"/>
    <dgm:cxn modelId="{9FE3B690-2F6F-4420-B429-B1036B9137A7}" srcId="{158B9B35-483F-44C0-8BC8-99EBF7A5CC59}" destId="{1816A76D-0E46-4F52-983C-EAE46BF30C65}" srcOrd="0" destOrd="0" parTransId="{A3496BD1-886B-4D5D-B113-5FD52693F5A6}" sibTransId="{BA501F02-D65B-4550-8F73-6675B2BFA704}"/>
    <dgm:cxn modelId="{1D6017DA-280E-4502-863E-9DEB3B59DC23}" srcId="{DF591A63-46B4-41B3-9E8C-99A0DBC0F9C1}" destId="{FAF3FFD2-015E-433C-961E-C273437EFE33}" srcOrd="0" destOrd="0" parTransId="{222398AA-DF22-4059-ACB9-7D7158B806D8}" sibTransId="{50637877-9DB1-4888-ABA1-14839F299DA5}"/>
    <dgm:cxn modelId="{939DE27E-A559-4686-B287-85FD21D7F1F9}" srcId="{A1BA6F28-6638-478D-93B6-8CBAC2875B15}" destId="{70CD404A-2335-4625-8B0C-FDB7EABD9AAA}" srcOrd="0" destOrd="0" parTransId="{17542C6C-03F6-43C5-A606-ECAF217D1747}" sibTransId="{2FD60E94-3F15-48E6-86E5-C23812BCA4D0}"/>
    <dgm:cxn modelId="{DC4AC85A-76FE-4EDF-8CF8-B7D5B0129824}" type="presOf" srcId="{158B9B35-483F-44C0-8BC8-99EBF7A5CC59}" destId="{DBF8F1E5-9774-47BA-8352-BDD731571CFF}" srcOrd="0" destOrd="0" presId="urn:microsoft.com/office/officeart/2005/8/layout/StepDownProcess"/>
    <dgm:cxn modelId="{AE3565DB-FE04-456C-84E7-10F5B342E7A0}" type="presOf" srcId="{DF591A63-46B4-41B3-9E8C-99A0DBC0F9C1}" destId="{43678F26-EBFF-4218-8CE7-8C608C63A584}" srcOrd="0" destOrd="0" presId="urn:microsoft.com/office/officeart/2005/8/layout/StepDownProcess"/>
    <dgm:cxn modelId="{61E5B689-0F05-4558-BCFB-ECF09AABEDC5}" srcId="{AB26F7BE-C68B-4938-9668-45BCF81DB859}" destId="{DF591A63-46B4-41B3-9E8C-99A0DBC0F9C1}" srcOrd="2" destOrd="0" parTransId="{873E7940-EEC0-42A1-B20F-3E74A806F936}" sibTransId="{CD8C3AB5-1AF1-474D-92A6-BE54E7BF1353}"/>
    <dgm:cxn modelId="{3279B24F-9555-4436-AB16-11306E631DB1}" type="presParOf" srcId="{526D494F-1FCA-46E1-A722-DBBE2C3C5858}" destId="{F760F4A5-0233-4F66-8C0F-6F5A85F5C72C}" srcOrd="0" destOrd="0" presId="urn:microsoft.com/office/officeart/2005/8/layout/StepDownProcess"/>
    <dgm:cxn modelId="{4F93B719-4BEB-4609-BF3E-7F3FDE423BE5}" type="presParOf" srcId="{F760F4A5-0233-4F66-8C0F-6F5A85F5C72C}" destId="{BF54FC1A-D622-4F62-9DD2-231E170CBDAC}" srcOrd="0" destOrd="0" presId="urn:microsoft.com/office/officeart/2005/8/layout/StepDownProcess"/>
    <dgm:cxn modelId="{702E6E21-4166-483F-9BAE-3DD85CBD2913}" type="presParOf" srcId="{F760F4A5-0233-4F66-8C0F-6F5A85F5C72C}" destId="{DBF8F1E5-9774-47BA-8352-BDD731571CFF}" srcOrd="1" destOrd="0" presId="urn:microsoft.com/office/officeart/2005/8/layout/StepDownProcess"/>
    <dgm:cxn modelId="{BCEE16B2-F759-438B-9683-580375BBF98E}" type="presParOf" srcId="{F760F4A5-0233-4F66-8C0F-6F5A85F5C72C}" destId="{B0F70DD9-D3EA-48DD-A718-9F72140FE9DA}" srcOrd="2" destOrd="0" presId="urn:microsoft.com/office/officeart/2005/8/layout/StepDownProcess"/>
    <dgm:cxn modelId="{1F73AAB9-D4D0-420B-B49E-13B12DE6E4B3}" type="presParOf" srcId="{526D494F-1FCA-46E1-A722-DBBE2C3C5858}" destId="{0A08490C-4270-4BD7-87DC-C0F77A42BFCD}" srcOrd="1" destOrd="0" presId="urn:microsoft.com/office/officeart/2005/8/layout/StepDownProcess"/>
    <dgm:cxn modelId="{411E10DA-F5EC-4F9F-9311-DFEBDBB9BB40}" type="presParOf" srcId="{526D494F-1FCA-46E1-A722-DBBE2C3C5858}" destId="{4E1D1892-317A-4657-ACD0-CDF7E3A42EA2}" srcOrd="2" destOrd="0" presId="urn:microsoft.com/office/officeart/2005/8/layout/StepDownProcess"/>
    <dgm:cxn modelId="{CCCA312A-E816-4695-B72D-415305463F03}" type="presParOf" srcId="{4E1D1892-317A-4657-ACD0-CDF7E3A42EA2}" destId="{3FAD7AB3-8C7F-4C68-B851-4C209A9704F9}" srcOrd="0" destOrd="0" presId="urn:microsoft.com/office/officeart/2005/8/layout/StepDownProcess"/>
    <dgm:cxn modelId="{AD896D1C-7B55-4802-91DD-3B3479863A2A}" type="presParOf" srcId="{4E1D1892-317A-4657-ACD0-CDF7E3A42EA2}" destId="{36E40A49-DD38-4BA5-8985-557CAD93907C}" srcOrd="1" destOrd="0" presId="urn:microsoft.com/office/officeart/2005/8/layout/StepDownProcess"/>
    <dgm:cxn modelId="{FDBDCD93-8545-467A-93C0-3B990AEE3B83}" type="presParOf" srcId="{4E1D1892-317A-4657-ACD0-CDF7E3A42EA2}" destId="{2151A410-24D4-47F6-889F-35EBD05260D4}" srcOrd="2" destOrd="0" presId="urn:microsoft.com/office/officeart/2005/8/layout/StepDownProcess"/>
    <dgm:cxn modelId="{87C6374C-CBD8-41DA-B4A0-B446333729F2}" type="presParOf" srcId="{526D494F-1FCA-46E1-A722-DBBE2C3C5858}" destId="{7C1ED9A2-F4AA-4232-9E03-58B24ECCF5D5}" srcOrd="3" destOrd="0" presId="urn:microsoft.com/office/officeart/2005/8/layout/StepDownProcess"/>
    <dgm:cxn modelId="{D6C27C22-0090-4915-8E66-66855F5EA806}" type="presParOf" srcId="{526D494F-1FCA-46E1-A722-DBBE2C3C5858}" destId="{A1247401-AF8F-4D0D-B13F-0E60A78D65EB}" srcOrd="4" destOrd="0" presId="urn:microsoft.com/office/officeart/2005/8/layout/StepDownProcess"/>
    <dgm:cxn modelId="{F0BF27A2-08AE-4848-B92F-8AD78F4224B4}" type="presParOf" srcId="{A1247401-AF8F-4D0D-B13F-0E60A78D65EB}" destId="{43678F26-EBFF-4218-8CE7-8C608C63A584}" srcOrd="0" destOrd="0" presId="urn:microsoft.com/office/officeart/2005/8/layout/StepDownProcess"/>
    <dgm:cxn modelId="{5C7B3F87-EAF5-41DB-8356-EFD1C0D67845}" type="presParOf" srcId="{A1247401-AF8F-4D0D-B13F-0E60A78D65EB}" destId="{EA2F618A-7D36-4A61-A8F4-527E2D5637F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98F3-4FC2-41B7-B56E-5CF8685DBA4D}">
      <dsp:nvSpPr>
        <dsp:cNvPr id="0" name=""/>
        <dsp:cNvSpPr/>
      </dsp:nvSpPr>
      <dsp:spPr>
        <a:xfrm>
          <a:off x="3039082" y="0"/>
          <a:ext cx="1712834" cy="17135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8C5615-12B2-4201-992D-A49DCD26DF70}">
      <dsp:nvSpPr>
        <dsp:cNvPr id="0" name=""/>
        <dsp:cNvSpPr/>
      </dsp:nvSpPr>
      <dsp:spPr>
        <a:xfrm>
          <a:off x="3081466" y="74042"/>
          <a:ext cx="308310" cy="30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CFC0BC-06CC-4EFF-B4AF-95DB92BD2E7B}">
      <dsp:nvSpPr>
        <dsp:cNvPr id="0" name=""/>
        <dsp:cNvSpPr/>
      </dsp:nvSpPr>
      <dsp:spPr>
        <a:xfrm>
          <a:off x="3235621" y="74042"/>
          <a:ext cx="1649125" cy="308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400" kern="1200" dirty="0" smtClean="0"/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kern="1200" dirty="0" smtClean="0"/>
            <a:t>Staff</a:t>
          </a:r>
          <a:endParaRPr lang="en-GB" sz="5400" kern="1200" dirty="0"/>
        </a:p>
      </dsp:txBody>
      <dsp:txXfrm>
        <a:off x="3235621" y="74042"/>
        <a:ext cx="1649125" cy="308442"/>
      </dsp:txXfrm>
    </dsp:sp>
    <dsp:sp modelId="{2F61F3D4-47A5-49B7-9F71-BF6E1D4EDDC5}">
      <dsp:nvSpPr>
        <dsp:cNvPr id="0" name=""/>
        <dsp:cNvSpPr/>
      </dsp:nvSpPr>
      <dsp:spPr>
        <a:xfrm>
          <a:off x="3234815" y="382484"/>
          <a:ext cx="1651443" cy="16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234815" y="382484"/>
        <a:ext cx="1651443" cy="163957"/>
      </dsp:txXfrm>
    </dsp:sp>
    <dsp:sp modelId="{1E18596B-B00A-432E-B9DF-473AC48E7785}">
      <dsp:nvSpPr>
        <dsp:cNvPr id="0" name=""/>
        <dsp:cNvSpPr/>
      </dsp:nvSpPr>
      <dsp:spPr>
        <a:xfrm>
          <a:off x="3234815" y="546442"/>
          <a:ext cx="59087" cy="58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37125D-C289-465B-AC9D-84A5274D9CB1}">
      <dsp:nvSpPr>
        <dsp:cNvPr id="0" name=""/>
        <dsp:cNvSpPr/>
      </dsp:nvSpPr>
      <dsp:spPr>
        <a:xfrm>
          <a:off x="3234815" y="605299"/>
          <a:ext cx="1651443" cy="16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34815" y="605299"/>
        <a:ext cx="1651443" cy="163957"/>
      </dsp:txXfrm>
    </dsp:sp>
    <dsp:sp modelId="{E8FFC1C6-9F0B-442B-9A60-59B01B597935}">
      <dsp:nvSpPr>
        <dsp:cNvPr id="0" name=""/>
        <dsp:cNvSpPr/>
      </dsp:nvSpPr>
      <dsp:spPr>
        <a:xfrm>
          <a:off x="3000441" y="1547864"/>
          <a:ext cx="1712834" cy="171356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761DF3-741F-4451-A6C7-B60815364B69}">
      <dsp:nvSpPr>
        <dsp:cNvPr id="0" name=""/>
        <dsp:cNvSpPr/>
      </dsp:nvSpPr>
      <dsp:spPr>
        <a:xfrm>
          <a:off x="3081466" y="1619834"/>
          <a:ext cx="308310" cy="30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1EC576-C2E9-4221-A2F8-AFF02A8B7242}">
      <dsp:nvSpPr>
        <dsp:cNvPr id="0" name=""/>
        <dsp:cNvSpPr/>
      </dsp:nvSpPr>
      <dsp:spPr>
        <a:xfrm>
          <a:off x="3235621" y="1619834"/>
          <a:ext cx="1649125" cy="308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Students</a:t>
          </a:r>
          <a:endParaRPr lang="en-GB" sz="4400" kern="1200" dirty="0"/>
        </a:p>
      </dsp:txBody>
      <dsp:txXfrm>
        <a:off x="3235621" y="1619834"/>
        <a:ext cx="1649125" cy="308442"/>
      </dsp:txXfrm>
    </dsp:sp>
    <dsp:sp modelId="{A7DFE530-FBB9-4CFA-B399-693B6040A9E4}">
      <dsp:nvSpPr>
        <dsp:cNvPr id="0" name=""/>
        <dsp:cNvSpPr/>
      </dsp:nvSpPr>
      <dsp:spPr>
        <a:xfrm>
          <a:off x="3234815" y="1928276"/>
          <a:ext cx="1651443" cy="16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234815" y="1928276"/>
        <a:ext cx="1651443" cy="160611"/>
      </dsp:txXfrm>
    </dsp:sp>
    <dsp:sp modelId="{C17FC84A-9C99-4D5E-9C2F-FCBC8C2F4CC8}">
      <dsp:nvSpPr>
        <dsp:cNvPr id="0" name=""/>
        <dsp:cNvSpPr/>
      </dsp:nvSpPr>
      <dsp:spPr>
        <a:xfrm>
          <a:off x="3234815" y="2088888"/>
          <a:ext cx="57881" cy="57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F61B7D-282C-4ABD-B1E2-E3379F38D31C}">
      <dsp:nvSpPr>
        <dsp:cNvPr id="0" name=""/>
        <dsp:cNvSpPr/>
      </dsp:nvSpPr>
      <dsp:spPr>
        <a:xfrm>
          <a:off x="3234815" y="2146543"/>
          <a:ext cx="1651443" cy="16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234815" y="2146543"/>
        <a:ext cx="1651443" cy="160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6B0F1-CB96-48C3-B0B1-01EF74D6A093}">
      <dsp:nvSpPr>
        <dsp:cNvPr id="0" name=""/>
        <dsp:cNvSpPr/>
      </dsp:nvSpPr>
      <dsp:spPr>
        <a:xfrm>
          <a:off x="1237217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AD589-7B97-4825-BC33-D211ED8E1D9F}">
      <dsp:nvSpPr>
        <dsp:cNvPr id="0" name=""/>
        <dsp:cNvSpPr/>
      </dsp:nvSpPr>
      <dsp:spPr>
        <a:xfrm>
          <a:off x="1669582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Voice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concerns</a:t>
          </a:r>
          <a:endParaRPr lang="en-GB" sz="1000" kern="1200" dirty="0"/>
        </a:p>
      </dsp:txBody>
      <dsp:txXfrm>
        <a:off x="1669582" y="706323"/>
        <a:ext cx="1086973" cy="543356"/>
      </dsp:txXfrm>
    </dsp:sp>
    <dsp:sp modelId="{42A36D61-0011-4773-969A-D5DB3F665697}">
      <dsp:nvSpPr>
        <dsp:cNvPr id="0" name=""/>
        <dsp:cNvSpPr/>
      </dsp:nvSpPr>
      <dsp:spPr>
        <a:xfrm>
          <a:off x="693914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1F252-72FE-4382-BA51-5A0C99C288A7}">
      <dsp:nvSpPr>
        <dsp:cNvPr id="0" name=""/>
        <dsp:cNvSpPr/>
      </dsp:nvSpPr>
      <dsp:spPr>
        <a:xfrm>
          <a:off x="1128483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Articulate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ambitions</a:t>
          </a:r>
          <a:endParaRPr lang="en-GB" sz="1000" kern="1200" dirty="0"/>
        </a:p>
      </dsp:txBody>
      <dsp:txXfrm>
        <a:off x="1128483" y="1836927"/>
        <a:ext cx="1086973" cy="543356"/>
      </dsp:txXfrm>
    </dsp:sp>
    <dsp:sp modelId="{95F2AEAC-C9A8-4065-9105-FB9CDA1AD424}">
      <dsp:nvSpPr>
        <dsp:cNvPr id="0" name=""/>
        <dsp:cNvSpPr/>
      </dsp:nvSpPr>
      <dsp:spPr>
        <a:xfrm>
          <a:off x="1376441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3EFFF-01A9-4581-8D95-CCF84F6A8A17}">
      <dsp:nvSpPr>
        <dsp:cNvPr id="0" name=""/>
        <dsp:cNvSpPr/>
      </dsp:nvSpPr>
      <dsp:spPr>
        <a:xfrm>
          <a:off x="1672154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Design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Strategies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1672154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8C964-FC43-47C4-B5C3-1846FC6825F8}">
      <dsp:nvSpPr>
        <dsp:cNvPr id="0" name=""/>
        <dsp:cNvSpPr/>
      </dsp:nvSpPr>
      <dsp:spPr>
        <a:xfrm>
          <a:off x="5595899" y="1584182"/>
          <a:ext cx="2024100" cy="1535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Student Led </a:t>
          </a:r>
          <a:endParaRPr lang="en-GB" sz="3200" kern="1200" dirty="0"/>
        </a:p>
      </dsp:txBody>
      <dsp:txXfrm>
        <a:off x="5670833" y="1659116"/>
        <a:ext cx="1874232" cy="1385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4FC1A-D622-4F62-9DD2-231E170CBDAC}">
      <dsp:nvSpPr>
        <dsp:cNvPr id="0" name=""/>
        <dsp:cNvSpPr/>
      </dsp:nvSpPr>
      <dsp:spPr>
        <a:xfrm rot="5400000">
          <a:off x="1504507" y="1066898"/>
          <a:ext cx="943579" cy="1074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F8F1E5-9774-47BA-8352-BDD731571CFF}">
      <dsp:nvSpPr>
        <dsp:cNvPr id="0" name=""/>
        <dsp:cNvSpPr/>
      </dsp:nvSpPr>
      <dsp:spPr>
        <a:xfrm>
          <a:off x="1254516" y="20921"/>
          <a:ext cx="1588433" cy="111185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Focus groups</a:t>
          </a:r>
          <a:endParaRPr lang="en-GB" sz="1200" kern="1200" dirty="0"/>
        </a:p>
      </dsp:txBody>
      <dsp:txXfrm>
        <a:off x="1308802" y="75207"/>
        <a:ext cx="1479861" cy="1003279"/>
      </dsp:txXfrm>
    </dsp:sp>
    <dsp:sp modelId="{B0F70DD9-D3EA-48DD-A718-9F72140FE9DA}">
      <dsp:nvSpPr>
        <dsp:cNvPr id="0" name=""/>
        <dsp:cNvSpPr/>
      </dsp:nvSpPr>
      <dsp:spPr>
        <a:xfrm>
          <a:off x="2842949" y="126961"/>
          <a:ext cx="1155274" cy="89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/>
        </a:p>
      </dsp:txBody>
      <dsp:txXfrm>
        <a:off x="2842949" y="126961"/>
        <a:ext cx="1155274" cy="898647"/>
      </dsp:txXfrm>
    </dsp:sp>
    <dsp:sp modelId="{3FAD7AB3-8C7F-4C68-B851-4C209A9704F9}">
      <dsp:nvSpPr>
        <dsp:cNvPr id="0" name=""/>
        <dsp:cNvSpPr/>
      </dsp:nvSpPr>
      <dsp:spPr>
        <a:xfrm rot="5400000">
          <a:off x="2821487" y="2315874"/>
          <a:ext cx="943579" cy="1074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1427433"/>
            <a:satOff val="41783"/>
            <a:lumOff val="51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E40A49-DD38-4BA5-8985-557CAD93907C}">
      <dsp:nvSpPr>
        <dsp:cNvPr id="0" name=""/>
        <dsp:cNvSpPr/>
      </dsp:nvSpPr>
      <dsp:spPr>
        <a:xfrm>
          <a:off x="2571496" y="1269897"/>
          <a:ext cx="1588433" cy="111185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Course committee meetings/student reps</a:t>
          </a:r>
          <a:endParaRPr lang="en-GB" sz="1200" kern="1200" dirty="0"/>
        </a:p>
      </dsp:txBody>
      <dsp:txXfrm>
        <a:off x="2625782" y="1324183"/>
        <a:ext cx="1479861" cy="1003279"/>
      </dsp:txXfrm>
    </dsp:sp>
    <dsp:sp modelId="{2151A410-24D4-47F6-889F-35EBD05260D4}">
      <dsp:nvSpPr>
        <dsp:cNvPr id="0" name=""/>
        <dsp:cNvSpPr/>
      </dsp:nvSpPr>
      <dsp:spPr>
        <a:xfrm>
          <a:off x="4159929" y="1375938"/>
          <a:ext cx="1155274" cy="89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/>
        </a:p>
      </dsp:txBody>
      <dsp:txXfrm>
        <a:off x="4159929" y="1375938"/>
        <a:ext cx="1155274" cy="898647"/>
      </dsp:txXfrm>
    </dsp:sp>
    <dsp:sp modelId="{43678F26-EBFF-4218-8CE7-8C608C63A584}">
      <dsp:nvSpPr>
        <dsp:cNvPr id="0" name=""/>
        <dsp:cNvSpPr/>
      </dsp:nvSpPr>
      <dsp:spPr>
        <a:xfrm>
          <a:off x="3888475" y="2518873"/>
          <a:ext cx="1588433" cy="111185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Mentor feedback</a:t>
          </a:r>
          <a:endParaRPr lang="en-GB" sz="1200" kern="1200" dirty="0"/>
        </a:p>
      </dsp:txBody>
      <dsp:txXfrm>
        <a:off x="3942761" y="2573159"/>
        <a:ext cx="1479861" cy="1003279"/>
      </dsp:txXfrm>
    </dsp:sp>
    <dsp:sp modelId="{EA2F618A-7D36-4A61-A8F4-527E2D5637FD}">
      <dsp:nvSpPr>
        <dsp:cNvPr id="0" name=""/>
        <dsp:cNvSpPr/>
      </dsp:nvSpPr>
      <dsp:spPr>
        <a:xfrm>
          <a:off x="5476908" y="2624914"/>
          <a:ext cx="1155274" cy="89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/>
        </a:p>
      </dsp:txBody>
      <dsp:txXfrm>
        <a:off x="5476908" y="2624914"/>
        <a:ext cx="1155274" cy="89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794EB0A-B56C-6A4A-A1BD-6A97A210FA5B}" type="datetime1">
              <a:rPr lang="en-GB"/>
              <a:pPr>
                <a:defRPr/>
              </a:pPr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9BA861C-AB24-5C47-A91E-AECAEA16D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0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FDBDD0-D841-7E44-ADEF-5AAA392F1D74}" type="datetime1">
              <a:rPr lang="en-GB"/>
              <a:pPr>
                <a:defRPr/>
              </a:pPr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61487F-BF82-0B49-8565-A425B902F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9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14A5-C949-6D43-8B6C-9BD3ECF845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pic>
        <p:nvPicPr>
          <p:cNvPr id="16" name="Picture 15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488E-D317-AD4E-9D65-863F647F8A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9" name="Picture 8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224A-E723-034F-B264-D035F7B9FA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0" name="Picture 9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E9-F2CA-A140-8857-ECFA0750F3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2" name="Picture 11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8454-7793-A842-BD01-CB5B375305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7" name="Picture 6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8D54-CBDB-454F-B1E9-AF250448DE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pic>
        <p:nvPicPr>
          <p:cNvPr id="5" name="Picture 4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AC17-F024-FE46-9BDF-F4B005DB40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pic>
        <p:nvPicPr>
          <p:cNvPr id="8" name="Picture 7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FB07-1377-9148-860E-C37B1B9389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pic>
        <p:nvPicPr>
          <p:cNvPr id="8" name="Picture 7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6" name="Picture 15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482" y="896962"/>
            <a:ext cx="4932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6" name="Picture 15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16" name="Picture 15" descr="UWL+Connected_CMYK_outlined.jp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FCF6-FCF1-FF48-8227-3C3EA4CEF2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7" name="Picture 16" descr="connected_bi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16581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88A0-719E-1C40-924E-55DBBB5C8D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pic>
        <p:nvPicPr>
          <p:cNvPr id="7" name="Picture 6" descr="UWL+Connected_CMYK_outlined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160240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46B0-2223-AB4F-8540-BB29901BEF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5" descr="connect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8728"/>
            <a:ext cx="1171939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0E252-3EED-AA4C-9BDF-346BF16C9F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66" r:id="rId3"/>
    <p:sldLayoutId id="2147483867" r:id="rId4"/>
    <p:sldLayoutId id="2147483869" r:id="rId5"/>
    <p:sldLayoutId id="2147483868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525" y="293727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2700" dirty="0" smtClean="0"/>
              <a:t>Evaluating </a:t>
            </a:r>
            <a:r>
              <a:rPr lang="en-GB" sz="2700" dirty="0"/>
              <a:t>staff and student partnerships to provide opportunities for students to engage within the community and develop their confidence </a:t>
            </a:r>
            <a:br>
              <a:rPr lang="en-GB" sz="2700" dirty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3300" dirty="0"/>
              <a:t>The Graduate Diploma Programme</a:t>
            </a:r>
            <a:br>
              <a:rPr lang="en-GB" sz="3300" dirty="0"/>
            </a:br>
            <a:r>
              <a:rPr lang="en-GB" sz="3300" dirty="0"/>
              <a:t/>
            </a:r>
            <a:br>
              <a:rPr lang="en-GB" sz="3300" dirty="0"/>
            </a:br>
            <a:r>
              <a:rPr lang="en-GB" sz="3300" dirty="0" err="1"/>
              <a:t>Zabin</a:t>
            </a:r>
            <a:r>
              <a:rPr lang="en-GB" sz="3300" dirty="0"/>
              <a:t> Visram  :   Ingrid </a:t>
            </a:r>
            <a:r>
              <a:rPr lang="en-GB" sz="3300" dirty="0" err="1"/>
              <a:t>Kanuga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7158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3"/>
          <p:cNvSpPr>
            <a:spLocks noGrp="1"/>
          </p:cNvSpPr>
          <p:nvPr>
            <p:ph type="title"/>
          </p:nvPr>
        </p:nvSpPr>
        <p:spPr>
          <a:xfrm>
            <a:off x="440953" y="188640"/>
            <a:ext cx="6965950" cy="854075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charset="0"/>
              </a:rPr>
              <a:t>How were the problems addressed ? </a:t>
            </a:r>
            <a:endParaRPr lang="en-GB" sz="2800" dirty="0">
              <a:latin typeface="Arial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FEF58-510C-4247-9837-8296290FA744}" type="slidenum">
              <a:rPr lang="en-GB" sz="1000">
                <a:solidFill>
                  <a:srgbClr val="747678"/>
                </a:solidFill>
              </a:rPr>
              <a:pPr/>
              <a:t>10</a:t>
            </a:fld>
            <a:endParaRPr lang="en-GB" sz="1000">
              <a:solidFill>
                <a:srgbClr val="747678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50959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117759"/>
              </p:ext>
            </p:extLst>
          </p:nvPr>
        </p:nvGraphicFramePr>
        <p:xfrm>
          <a:off x="378468" y="836712"/>
          <a:ext cx="8442004" cy="787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614"/>
                <a:gridCol w="4130390"/>
              </a:tblGrid>
              <a:tr h="41113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/>
                          <a:cs typeface="Arial"/>
                        </a:rPr>
                        <a:t>Concerns</a:t>
                      </a:r>
                      <a:r>
                        <a:rPr lang="en-GB" sz="2400" b="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GB" sz="2400" b="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>
                    <a:solidFill>
                      <a:srgbClr val="0039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/>
                          <a:cs typeface="Arial"/>
                        </a:rPr>
                        <a:t>strategies</a:t>
                      </a:r>
                      <a:endParaRPr lang="en-GB" sz="2400" b="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>
                    <a:solidFill>
                      <a:srgbClr val="0039A6"/>
                    </a:solidFill>
                  </a:tcPr>
                </a:tc>
              </a:tr>
              <a:tr h="372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smtClean="0">
                          <a:latin typeface="Arial"/>
                          <a:cs typeface="Arial"/>
                        </a:rPr>
                        <a:t>Had to acquire employability skills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in hospitality exceptionally 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quickly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smtClean="0">
                          <a:latin typeface="Arial"/>
                          <a:cs typeface="Arial"/>
                        </a:rPr>
                        <a:t>Community</a:t>
                      </a:r>
                      <a:endParaRPr lang="en-GB" sz="2100" dirty="0" smtClean="0">
                        <a:latin typeface="Arial"/>
                        <a:cs typeface="Arial"/>
                      </a:endParaRPr>
                    </a:p>
                    <a:p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Field trips and industry visits /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guest lecturers / careers office and placement office and </a:t>
                      </a:r>
                      <a:endParaRPr lang="en-GB" sz="2100" baseline="0" dirty="0" smtClean="0">
                        <a:latin typeface="Arial"/>
                        <a:cs typeface="Arial"/>
                      </a:endParaRPr>
                    </a:p>
                    <a:p>
                      <a:endParaRPr lang="en-GB" sz="2100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VTEAM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Needed to learn practical concepts related to hospitality so can put into practice in placement element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New practical elements brought into the taught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part – in pillars and feast training sessions and H &amp; S and MICROS training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Lecturers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unfamiliar with the students backgrounds both academic and social and cultural – learning curve for them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Visits to India and disseminated information on the teaching and learning styles and assessment methods the students are use to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492504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European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competitions</a:t>
                      </a:r>
                      <a:endParaRPr lang="en-GB" sz="2100" dirty="0" smtClean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endParaRPr lang="en-GB" sz="2100" dirty="0" smtClean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1" marR="91431" marT="60947" marB="60947"/>
                </a:tc>
                <a:tc>
                  <a:txBody>
                    <a:bodyPr/>
                    <a:lstStyle/>
                    <a:p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5429199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 smtClean="0"/>
              <a:t>They asked </a:t>
            </a:r>
            <a:r>
              <a:rPr lang="en-GB" sz="2900" dirty="0" smtClean="0"/>
              <a:t>:  said </a:t>
            </a:r>
            <a:r>
              <a:rPr lang="en-GB" sz="2900" dirty="0"/>
              <a:t>they need practical skills hence </a:t>
            </a:r>
            <a:r>
              <a:rPr lang="en-GB" sz="2900" dirty="0" smtClean="0"/>
              <a:t>we </a:t>
            </a:r>
            <a:r>
              <a:rPr lang="en-GB" sz="2900" dirty="0"/>
              <a:t>introduced practical sessions with the lectures suggestions - in pillars and feast with Adam designing the module elements. </a:t>
            </a:r>
          </a:p>
          <a:p>
            <a:r>
              <a:rPr lang="en-GB" sz="2900" dirty="0" smtClean="0"/>
              <a:t>Students</a:t>
            </a:r>
            <a:r>
              <a:rPr lang="en-GB" sz="2900" dirty="0" smtClean="0"/>
              <a:t> </a:t>
            </a:r>
            <a:r>
              <a:rPr lang="en-GB" sz="2900" dirty="0"/>
              <a:t> suggestions for developing team work skills  : initiated </a:t>
            </a:r>
            <a:r>
              <a:rPr lang="en-GB" sz="2900" dirty="0" smtClean="0"/>
              <a:t>the following strategies : role </a:t>
            </a:r>
            <a:r>
              <a:rPr lang="en-GB" sz="2900" dirty="0"/>
              <a:t>play </a:t>
            </a:r>
            <a:r>
              <a:rPr lang="en-GB" sz="2900" dirty="0" smtClean="0"/>
              <a:t>activities and participation  </a:t>
            </a:r>
            <a:r>
              <a:rPr lang="en-GB" sz="2900" dirty="0"/>
              <a:t>VTEAM </a:t>
            </a:r>
            <a:r>
              <a:rPr lang="en-GB" sz="2900" dirty="0" smtClean="0"/>
              <a:t>.</a:t>
            </a:r>
          </a:p>
          <a:p>
            <a:r>
              <a:rPr lang="en-GB" sz="2900" dirty="0" smtClean="0"/>
              <a:t> </a:t>
            </a:r>
            <a:r>
              <a:rPr lang="en-GB" sz="2900" dirty="0" smtClean="0"/>
              <a:t>Students</a:t>
            </a:r>
            <a:r>
              <a:rPr lang="en-GB" sz="2900" dirty="0" smtClean="0"/>
              <a:t> </a:t>
            </a:r>
            <a:r>
              <a:rPr lang="en-GB" sz="2900" dirty="0"/>
              <a:t>request for understanding the industry initiated me designing field trips and guest lectures and </a:t>
            </a:r>
            <a:r>
              <a:rPr lang="en-GB" sz="2900" dirty="0" smtClean="0"/>
              <a:t>attendance </a:t>
            </a:r>
            <a:r>
              <a:rPr lang="en-GB" sz="2900" dirty="0"/>
              <a:t>in </a:t>
            </a:r>
            <a:r>
              <a:rPr lang="en-GB" sz="2900" dirty="0" smtClean="0"/>
              <a:t>competitions.</a:t>
            </a:r>
            <a:endParaRPr lang="en-GB" sz="2900" dirty="0"/>
          </a:p>
          <a:p>
            <a:r>
              <a:rPr lang="en-GB" sz="2900" dirty="0"/>
              <a:t>Students requested help in accustoming to </a:t>
            </a:r>
            <a:r>
              <a:rPr lang="en-GB" sz="2900" dirty="0" smtClean="0"/>
              <a:t>independent </a:t>
            </a:r>
            <a:r>
              <a:rPr lang="en-GB" sz="2900" dirty="0"/>
              <a:t>learning.  I developed the mentor </a:t>
            </a:r>
            <a:r>
              <a:rPr lang="en-GB" sz="2900" dirty="0" smtClean="0"/>
              <a:t>scheme.</a:t>
            </a:r>
            <a:endParaRPr lang="en-GB" sz="2900" dirty="0"/>
          </a:p>
          <a:p>
            <a:r>
              <a:rPr lang="en-GB" sz="2900" dirty="0"/>
              <a:t>Unfamiliarity with teaching and assessment strategies and </a:t>
            </a:r>
            <a:r>
              <a:rPr lang="en-GB" sz="2900" dirty="0" smtClean="0"/>
              <a:t>plagiarism - </a:t>
            </a:r>
            <a:r>
              <a:rPr lang="en-GB" sz="2900" dirty="0"/>
              <a:t>I introduced extended induction and mentor scheme.</a:t>
            </a:r>
          </a:p>
          <a:p>
            <a:r>
              <a:rPr lang="en-GB" sz="2900" dirty="0"/>
              <a:t>Exposure to industry and learning about director development and strategies  was requested by students - to address this I got them involved in HOT E conference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</a:t>
            </a:r>
            <a:r>
              <a:rPr lang="en-GB" dirty="0" smtClean="0"/>
              <a:t>said … we did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2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2" idx="6"/>
            <a:endCxn id="15" idx="6"/>
          </p:cNvCxnSpPr>
          <p:nvPr/>
        </p:nvCxnSpPr>
        <p:spPr>
          <a:xfrm>
            <a:off x="1908175" y="3255964"/>
            <a:ext cx="7235825" cy="160350"/>
          </a:xfrm>
          <a:prstGeom prst="line">
            <a:avLst/>
          </a:prstGeom>
          <a:ln w="28575">
            <a:solidFill>
              <a:srgbClr val="9395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Content Placeholder 9"/>
          <p:cNvSpPr>
            <a:spLocks noGrp="1"/>
          </p:cNvSpPr>
          <p:nvPr>
            <p:ph idx="1"/>
          </p:nvPr>
        </p:nvSpPr>
        <p:spPr>
          <a:xfrm>
            <a:off x="423863" y="1428750"/>
            <a:ext cx="8193087" cy="4448175"/>
          </a:xfrm>
        </p:spPr>
        <p:txBody>
          <a:bodyPr/>
          <a:lstStyle/>
          <a:p>
            <a:pPr marL="0" indent="0" eaLnBrk="1" hangingPunct="1"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31747" name="Title 8"/>
          <p:cNvSpPr>
            <a:spLocks noGrp="1"/>
          </p:cNvSpPr>
          <p:nvPr>
            <p:ph type="title"/>
          </p:nvPr>
        </p:nvSpPr>
        <p:spPr>
          <a:xfrm>
            <a:off x="414338" y="558800"/>
            <a:ext cx="7037387" cy="854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OUTCOMES  </a:t>
            </a:r>
            <a:endParaRPr lang="en-GB" dirty="0">
              <a:latin typeface="Arial" charset="0"/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CBA89-A138-F446-9BD1-E660BB9EFE59}" type="slidenum">
              <a:rPr lang="en-GB" sz="900">
                <a:solidFill>
                  <a:srgbClr val="747678"/>
                </a:solidFill>
                <a:latin typeface="Verdana" charset="0"/>
              </a:rPr>
              <a:pPr eaLnBrk="1" hangingPunct="1"/>
              <a:t>12</a:t>
            </a:fld>
            <a:endParaRPr lang="en-GB" sz="900">
              <a:solidFill>
                <a:srgbClr val="747678"/>
              </a:solidFill>
              <a:latin typeface="Verdana" charset="0"/>
            </a:endParaRPr>
          </a:p>
        </p:txBody>
      </p:sp>
      <p:sp>
        <p:nvSpPr>
          <p:cNvPr id="317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520" y="1858964"/>
            <a:ext cx="1656655" cy="2794000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No plagiarism issues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79611" y="1858964"/>
            <a:ext cx="1252539" cy="2794000"/>
          </a:xfrm>
          <a:prstGeom prst="ellipse">
            <a:avLst/>
          </a:prstGeom>
          <a:solidFill>
            <a:srgbClr val="B34215"/>
          </a:solidFill>
          <a:ln>
            <a:solidFill>
              <a:srgbClr val="B3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Pass rate improved : External said to have a distinction and merit award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184" y="1858964"/>
            <a:ext cx="1938072" cy="3874292"/>
          </a:xfrm>
          <a:prstGeom prst="ellipse">
            <a:avLst/>
          </a:prstGeom>
          <a:solidFill>
            <a:srgbClr val="939598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One student won 14 awards for university : West London Football and Basket ball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Awards won for institute of hospitality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EU Cup finalists 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5989109" y="4387541"/>
            <a:ext cx="1008063" cy="1588"/>
          </a:xfrm>
          <a:prstGeom prst="straightConnector1">
            <a:avLst/>
          </a:prstGeom>
          <a:ln w="19050">
            <a:solidFill>
              <a:srgbClr val="6D6E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188" y="1988840"/>
            <a:ext cx="1382712" cy="2675090"/>
          </a:xfrm>
          <a:prstGeom prst="ellipse">
            <a:avLst/>
          </a:prstGeom>
          <a:solidFill>
            <a:srgbClr val="CC7B16"/>
          </a:solidFill>
          <a:ln>
            <a:solidFill>
              <a:srgbClr val="CC7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Settled better into the community and better cultural awareness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52368" y="2444292"/>
            <a:ext cx="2091632" cy="19440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70000" lnSpcReduction="20000"/>
          </a:bodyPr>
          <a:lstStyle/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Students securing placements in prestigious hotels : Landmark </a:t>
            </a:r>
            <a:r>
              <a:rPr lang="en-GB" dirty="0" err="1" smtClean="0">
                <a:solidFill>
                  <a:schemeClr val="bg1"/>
                </a:solidFill>
                <a:latin typeface="Arial"/>
                <a:cs typeface="Arial"/>
              </a:rPr>
              <a:t>etc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Awards and visiting India to understand the students culture and teaching environments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736" y="1994610"/>
            <a:ext cx="3131840" cy="234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8072" y="4434943"/>
            <a:ext cx="3004260" cy="2253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30" y="2466088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3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5" y="1423565"/>
            <a:ext cx="3147053" cy="23602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343772"/>
            <a:ext cx="6965950" cy="854075"/>
          </a:xfrm>
        </p:spPr>
        <p:txBody>
          <a:bodyPr/>
          <a:lstStyle/>
          <a:p>
            <a:r>
              <a:rPr lang="en-GB" dirty="0" smtClean="0"/>
              <a:t>HOT E           Our students success is UWL success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561" y="2924944"/>
            <a:ext cx="2972565" cy="30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" y="3970172"/>
            <a:ext cx="3059832" cy="2294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00" y="770809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632633"/>
            <a:ext cx="2952328" cy="22142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Presenting our research at </a:t>
            </a:r>
            <a:r>
              <a:rPr lang="en-GB" sz="2000" dirty="0" smtClean="0"/>
              <a:t>conferences.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Students </a:t>
            </a:r>
            <a:r>
              <a:rPr lang="en-GB" sz="2400" dirty="0" err="1" smtClean="0"/>
              <a:t>orgainsed</a:t>
            </a:r>
            <a:r>
              <a:rPr lang="en-GB" sz="2400" dirty="0" smtClean="0"/>
              <a:t>, and delivered the mentoring conference 25 universities attended the event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059832" cy="2294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601" y="4332905"/>
            <a:ext cx="2627783" cy="1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9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9549"/>
            <a:ext cx="3089052" cy="23167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participate at the institute of hospitality competition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UWL PPT Guidelines - Version 2 - February 2013    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9802" y="3824289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6305" y="2708920"/>
            <a:ext cx="5299182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Graduates!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 now attract a variety of international student s: Brazil, USA, Malaysia, Vietnam, India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Evolution of the programme : - from Certificate to Diploma</a:t>
            </a:r>
            <a:endParaRPr lang="en-GB" dirty="0">
              <a:latin typeface="Arial" charset="0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37DCE4-6F7F-ED4A-A3B9-E148D31D07D0}" type="slidenum">
              <a:rPr lang="en-GB" sz="900">
                <a:solidFill>
                  <a:srgbClr val="747678"/>
                </a:solidFill>
                <a:latin typeface="Verdana" charset="0"/>
              </a:rPr>
              <a:pPr eaLnBrk="1" hangingPunct="1"/>
              <a:t>2</a:t>
            </a:fld>
            <a:endParaRPr lang="en-GB" sz="900">
              <a:solidFill>
                <a:srgbClr val="747678"/>
              </a:solidFill>
              <a:latin typeface="Verdana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 smtClean="0">
                <a:solidFill>
                  <a:srgbClr val="000000"/>
                </a:solidFill>
                <a:latin typeface="Verdana" charset="0"/>
              </a:rPr>
              <a:t>UWL Programme development process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750" y="1604963"/>
            <a:ext cx="3455988" cy="15367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/>
          <a:lstStyle/>
          <a:p>
            <a:pPr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Graduate Certificate programme</a:t>
            </a: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months taught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weeks placement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 it was validated in 2013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2750" y="4148553"/>
            <a:ext cx="3455988" cy="153511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/>
          <a:lstStyle/>
          <a:p>
            <a:pPr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Graduate Diploma programme</a:t>
            </a:r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year taught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 weeks placement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7984" y="1412875"/>
            <a:ext cx="3455988" cy="21472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/>
          <a:lstStyle/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student profile : </a:t>
            </a:r>
          </a:p>
          <a:p>
            <a:pPr>
              <a:defRPr/>
            </a:pP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: mainly Indian subcontinent.</a:t>
            </a: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first degree in an unrelated subject</a:t>
            </a: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experience in hospitality</a:t>
            </a: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7984" y="4171156"/>
            <a:ext cx="3455988" cy="1535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/>
          <a:lstStyle/>
          <a:p>
            <a:pPr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Successful completion leads to a PASS award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Graduate Certificate programme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were the problems and concerns when I Inherited it 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3"/>
          <p:cNvSpPr>
            <a:spLocks noGrp="1"/>
          </p:cNvSpPr>
          <p:nvPr>
            <p:ph type="title"/>
          </p:nvPr>
        </p:nvSpPr>
        <p:spPr>
          <a:xfrm>
            <a:off x="440953" y="188640"/>
            <a:ext cx="6965950" cy="854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The problems with the Graduate Diploma programme</a:t>
            </a:r>
            <a:endParaRPr lang="en-GB" dirty="0">
              <a:latin typeface="Arial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FEF58-510C-4247-9837-8296290FA744}" type="slidenum">
              <a:rPr lang="en-GB" sz="1000">
                <a:solidFill>
                  <a:srgbClr val="747678"/>
                </a:solidFill>
              </a:rPr>
              <a:pPr/>
              <a:t>4</a:t>
            </a:fld>
            <a:endParaRPr lang="en-GB" sz="1000">
              <a:solidFill>
                <a:srgbClr val="747678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50959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004229"/>
              </p:ext>
            </p:extLst>
          </p:nvPr>
        </p:nvGraphicFramePr>
        <p:xfrm>
          <a:off x="440953" y="1202479"/>
          <a:ext cx="7200801" cy="584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1"/>
              </a:tblGrid>
              <a:tr h="41113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/>
                          <a:cs typeface="Arial"/>
                        </a:rPr>
                        <a:t>Concerns</a:t>
                      </a:r>
                      <a:r>
                        <a:rPr lang="en-GB" sz="2400" b="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GB" sz="2400" b="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>
                    <a:solidFill>
                      <a:srgbClr val="0039A6"/>
                    </a:solidFill>
                  </a:tcPr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Plagiarism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411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/>
                          <a:cs typeface="Arial"/>
                        </a:rPr>
                        <a:t>Cultural</a:t>
                      </a:r>
                      <a:r>
                        <a:rPr lang="en-GB" sz="2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2400" baseline="0" dirty="0" smtClean="0">
                          <a:latin typeface="Arial"/>
                          <a:cs typeface="Arial"/>
                        </a:rPr>
                        <a:t>differences : Mixing in community</a:t>
                      </a:r>
                      <a:endParaRPr lang="en-GB" sz="24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Unfamiliar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with the teaching style and Assessment  structures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High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Failure rate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492504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Concept of independent learning was new</a:t>
                      </a:r>
                    </a:p>
                  </a:txBody>
                  <a:tcPr marL="91431" marR="91431" marT="60947" marB="60947"/>
                </a:tc>
              </a:tr>
              <a:tr h="372585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Came from a background not in hospitality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Had to acquire employability skills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in hospitality exceptionally quickly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Needed to learn practical concepts related to hospitality so can put into practice in placement element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  <a:tr h="642403">
                <a:tc>
                  <a:txBody>
                    <a:bodyPr/>
                    <a:lstStyle/>
                    <a:p>
                      <a:r>
                        <a:rPr lang="en-GB" sz="2100" dirty="0" smtClean="0">
                          <a:latin typeface="Arial"/>
                          <a:cs typeface="Arial"/>
                        </a:rPr>
                        <a:t>Lecturers</a:t>
                      </a:r>
                      <a:r>
                        <a:rPr lang="en-GB" sz="2100" baseline="0" dirty="0" smtClean="0">
                          <a:latin typeface="Arial"/>
                          <a:cs typeface="Arial"/>
                        </a:rPr>
                        <a:t> unfamiliar with the students backgrounds both academic and social and cultural – learning curve for them</a:t>
                      </a:r>
                      <a:endParaRPr lang="en-GB" sz="2100" dirty="0">
                        <a:latin typeface="Arial"/>
                        <a:cs typeface="Arial"/>
                      </a:endParaRPr>
                    </a:p>
                  </a:txBody>
                  <a:tcPr marL="91431" marR="91431" marT="60947" marB="6094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New Graduate Diploma Programme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2" idx="6"/>
          </p:cNvCxnSpPr>
          <p:nvPr/>
        </p:nvCxnSpPr>
        <p:spPr>
          <a:xfrm flipV="1">
            <a:off x="2183648" y="4079302"/>
            <a:ext cx="5314950" cy="33774"/>
          </a:xfrm>
          <a:prstGeom prst="line">
            <a:avLst/>
          </a:prstGeom>
          <a:ln w="28575">
            <a:solidFill>
              <a:srgbClr val="9395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Content Placeholder 9"/>
          <p:cNvSpPr>
            <a:spLocks noGrp="1"/>
          </p:cNvSpPr>
          <p:nvPr>
            <p:ph idx="1"/>
          </p:nvPr>
        </p:nvSpPr>
        <p:spPr>
          <a:xfrm>
            <a:off x="423863" y="1428750"/>
            <a:ext cx="8193087" cy="44481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Before validation and the redesign of the programme  – who were the stakeholders that were consulted ? </a:t>
            </a:r>
            <a:endParaRPr lang="en-GB" dirty="0">
              <a:latin typeface="Arial" charset="0"/>
            </a:endParaRPr>
          </a:p>
        </p:txBody>
      </p:sp>
      <p:sp>
        <p:nvSpPr>
          <p:cNvPr id="30723" name="Title 8"/>
          <p:cNvSpPr>
            <a:spLocks noGrp="1"/>
          </p:cNvSpPr>
          <p:nvPr>
            <p:ph type="title"/>
          </p:nvPr>
        </p:nvSpPr>
        <p:spPr>
          <a:xfrm>
            <a:off x="544513" y="334962"/>
            <a:ext cx="6965950" cy="854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How were the challenges addressed?</a:t>
            </a:r>
            <a:endParaRPr lang="en-GB" dirty="0">
              <a:latin typeface="Arial" charset="0"/>
            </a:endParaRP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2D8D54-3A87-7245-B23B-B56F254E00A1}" type="slidenum">
              <a:rPr lang="en-GB" sz="1000">
                <a:solidFill>
                  <a:srgbClr val="747678"/>
                </a:solidFill>
              </a:rPr>
              <a:pPr/>
              <a:t>6</a:t>
            </a:fld>
            <a:endParaRPr lang="en-GB" sz="1000">
              <a:solidFill>
                <a:srgbClr val="747678"/>
              </a:solidFill>
            </a:endParaRPr>
          </a:p>
        </p:txBody>
      </p:sp>
      <p:sp>
        <p:nvSpPr>
          <p:cNvPr id="3072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58159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520" y="2564904"/>
            <a:ext cx="1932128" cy="3096343"/>
          </a:xfrm>
          <a:prstGeom prst="ellipse">
            <a:avLst/>
          </a:prstGeom>
          <a:solidFill>
            <a:srgbClr val="0039A6"/>
          </a:solidFill>
          <a:ln>
            <a:solidFill>
              <a:srgbClr val="003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92500" lnSpcReduction="20000"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Better learning experience : 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A series of Focus Groups were conducted with student groups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To identify their needs and suggestions for improvement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STUDENT ENGAGEMENT 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03269" y="3026919"/>
            <a:ext cx="1670206" cy="2448941"/>
          </a:xfrm>
          <a:prstGeom prst="ellipse">
            <a:avLst/>
          </a:prstGeom>
          <a:solidFill>
            <a:srgbClr val="6D6E7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85000" lnSpcReduction="10000"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Employers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Were interviewed and their views of the skills base required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EMPLOYER 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ENGAGEMENT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17384" y="3213100"/>
            <a:ext cx="1602466" cy="2304132"/>
          </a:xfrm>
          <a:prstGeom prst="ellipse">
            <a:avLst/>
          </a:prstGeom>
          <a:solidFill>
            <a:srgbClr val="939598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The lecturing team  course reviews identified their concerns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63759" y="2348880"/>
            <a:ext cx="2180241" cy="35634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Aim : to improve ‘</a:t>
            </a:r>
            <a:r>
              <a:rPr lang="en-GB" sz="1400" dirty="0" err="1" smtClean="0">
                <a:solidFill>
                  <a:schemeClr val="tx1"/>
                </a:solidFill>
                <a:latin typeface="Arial"/>
                <a:cs typeface="Arial"/>
              </a:rPr>
              <a:t>graduateness</a:t>
            </a: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Help settle in new cultural environment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Develop familiarity with the Hospitality industry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Improve the pass rate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0674" y="5552652"/>
            <a:ext cx="23749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After discussions – the redesign of the programme took place</a:t>
            </a:r>
            <a:endParaRPr lang="en-GB" sz="14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6084887" y="4579938"/>
            <a:ext cx="1008063" cy="1588"/>
          </a:xfrm>
          <a:prstGeom prst="straightConnector1">
            <a:avLst/>
          </a:prstGeom>
          <a:ln w="19050">
            <a:solidFill>
              <a:srgbClr val="9395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50" b="1" dirty="0"/>
              <a:t>Partnership: Building </a:t>
            </a:r>
            <a:r>
              <a:rPr lang="en-GB" sz="4950" b="1" dirty="0"/>
              <a:t>T</a:t>
            </a:r>
            <a:r>
              <a:rPr lang="en-GB" sz="4950" b="1" dirty="0"/>
              <a:t>rust and Confidence</a:t>
            </a:r>
            <a:endParaRPr lang="en-GB" sz="495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5170"/>
              </p:ext>
            </p:extLst>
          </p:nvPr>
        </p:nvGraphicFramePr>
        <p:xfrm>
          <a:off x="2543175" y="2125266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-101252" y="1829148"/>
          <a:ext cx="38872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9543661"/>
              </p:ext>
            </p:extLst>
          </p:nvPr>
        </p:nvGraphicFramePr>
        <p:xfrm>
          <a:off x="-2340768" y="2492896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56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we do it?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38326"/>
          <a:ext cx="7886700" cy="365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60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2" idx="6"/>
            <a:endCxn id="15" idx="6"/>
          </p:cNvCxnSpPr>
          <p:nvPr/>
        </p:nvCxnSpPr>
        <p:spPr>
          <a:xfrm>
            <a:off x="1908175" y="3644938"/>
            <a:ext cx="6881118" cy="46971"/>
          </a:xfrm>
          <a:prstGeom prst="line">
            <a:avLst/>
          </a:prstGeom>
          <a:ln w="28575">
            <a:solidFill>
              <a:srgbClr val="9395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Content Placeholder 9"/>
          <p:cNvSpPr>
            <a:spLocks noGrp="1"/>
          </p:cNvSpPr>
          <p:nvPr>
            <p:ph idx="1"/>
          </p:nvPr>
        </p:nvSpPr>
        <p:spPr>
          <a:xfrm>
            <a:off x="423863" y="1428750"/>
            <a:ext cx="8193087" cy="4448175"/>
          </a:xfrm>
        </p:spPr>
        <p:txBody>
          <a:bodyPr/>
          <a:lstStyle/>
          <a:p>
            <a:pPr marL="0" indent="0" eaLnBrk="1" hangingPunct="1">
              <a:buNone/>
            </a:pPr>
            <a:endParaRPr lang="en-GB" dirty="0">
              <a:latin typeface="Arial" charset="0"/>
            </a:endParaRPr>
          </a:p>
        </p:txBody>
      </p:sp>
      <p:sp>
        <p:nvSpPr>
          <p:cNvPr id="31747" name="Title 8"/>
          <p:cNvSpPr>
            <a:spLocks noGrp="1"/>
          </p:cNvSpPr>
          <p:nvPr>
            <p:ph type="title"/>
          </p:nvPr>
        </p:nvSpPr>
        <p:spPr>
          <a:xfrm>
            <a:off x="414338" y="558800"/>
            <a:ext cx="7037387" cy="8540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Strategies Employed </a:t>
            </a:r>
            <a:endParaRPr lang="en-GB" dirty="0">
              <a:latin typeface="Arial" charset="0"/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CBA89-A138-F446-9BD1-E660BB9EFE59}" type="slidenum">
              <a:rPr lang="en-GB" sz="900">
                <a:solidFill>
                  <a:srgbClr val="747678"/>
                </a:solidFill>
                <a:latin typeface="Verdana" charset="0"/>
              </a:rPr>
              <a:pPr eaLnBrk="1" hangingPunct="1"/>
              <a:t>9</a:t>
            </a:fld>
            <a:endParaRPr lang="en-GB" sz="900">
              <a:solidFill>
                <a:srgbClr val="747678"/>
              </a:solidFill>
              <a:latin typeface="Verdana" charset="0"/>
            </a:endParaRPr>
          </a:p>
        </p:txBody>
      </p:sp>
      <p:sp>
        <p:nvSpPr>
          <p:cNvPr id="317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UWL PPT Guidelines - Version 2 - February 2013    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520" y="2636912"/>
            <a:ext cx="1656655" cy="2016051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92500" lnSpcReduction="10000"/>
          </a:bodyPr>
          <a:lstStyle/>
          <a:p>
            <a:pPr algn="ctr">
              <a:defRPr/>
            </a:pPr>
            <a:r>
              <a:rPr lang="en-GB" sz="1400" dirty="0" err="1" smtClean="0">
                <a:solidFill>
                  <a:schemeClr val="bg1"/>
                </a:solidFill>
                <a:latin typeface="Arial"/>
                <a:cs typeface="Arial"/>
              </a:rPr>
              <a:t>Inremental</a:t>
            </a: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 learning / Phased Assessment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Extended inductions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79611" y="2636912"/>
            <a:ext cx="1252539" cy="2016051"/>
          </a:xfrm>
          <a:prstGeom prst="ellipse">
            <a:avLst/>
          </a:prstGeom>
          <a:solidFill>
            <a:srgbClr val="B34215"/>
          </a:solidFill>
          <a:ln>
            <a:solidFill>
              <a:srgbClr val="B3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Mentor scheme employed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Share experiences twice a week – scheduled sessions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38184" y="2694632"/>
            <a:ext cx="1475847" cy="1944043"/>
          </a:xfrm>
          <a:prstGeom prst="ellipse">
            <a:avLst/>
          </a:prstGeom>
          <a:solidFill>
            <a:srgbClr val="939598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One year taught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24 weeks placement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7900" y="5084763"/>
            <a:ext cx="2374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4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Outcome and new programme</a:t>
            </a:r>
            <a:endParaRPr lang="en-GB" sz="14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5989109" y="4387541"/>
            <a:ext cx="1008063" cy="1588"/>
          </a:xfrm>
          <a:prstGeom prst="straightConnector1">
            <a:avLst/>
          </a:prstGeom>
          <a:ln w="19050">
            <a:solidFill>
              <a:srgbClr val="6D6E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188" y="2708920"/>
            <a:ext cx="1382712" cy="1955010"/>
          </a:xfrm>
          <a:prstGeom prst="ellipse">
            <a:avLst/>
          </a:prstGeom>
          <a:solidFill>
            <a:srgbClr val="CC7B16"/>
          </a:solidFill>
          <a:ln>
            <a:solidFill>
              <a:srgbClr val="CC7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 fontScale="85000" lnSpcReduction="20000"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Field trips /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Visits to industry and institute of hospitality</a:t>
            </a: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VTEAM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Arial"/>
                <a:cs typeface="Arial"/>
              </a:rPr>
              <a:t>Min 5 events</a:t>
            </a:r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7661" y="2719887"/>
            <a:ext cx="2091632" cy="1944043"/>
          </a:xfrm>
          <a:prstGeom prst="ellipse">
            <a:avLst/>
          </a:prstGeom>
          <a:solidFill>
            <a:srgbClr val="747678"/>
          </a:solidFill>
          <a:ln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anchor="ctr">
            <a:normAutofit/>
          </a:bodyPr>
          <a:lstStyle/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Validation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L PPT_Template May 2013 (3)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UWL PPT_Template May 2013 (3)</Template>
  <TotalTime>127</TotalTime>
  <Words>717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Trebuchet MS</vt:lpstr>
      <vt:lpstr>Verdana</vt:lpstr>
      <vt:lpstr>UWL PPT_Template May 2013 (3)</vt:lpstr>
      <vt:lpstr>               Evaluating staff and student partnerships to provide opportunities for students to engage within the community and develop their confidence   The Graduate Diploma Programme  Zabin Visram  :   Ingrid Kanuga</vt:lpstr>
      <vt:lpstr>Evolution of the programme : - from Certificate to Diploma</vt:lpstr>
      <vt:lpstr>The Graduate Certificate programme</vt:lpstr>
      <vt:lpstr>The problems with the Graduate Diploma programme</vt:lpstr>
      <vt:lpstr>The New Graduate Diploma Programme</vt:lpstr>
      <vt:lpstr>How were the challenges addressed?</vt:lpstr>
      <vt:lpstr>Partnership: Building Trust and Confidence</vt:lpstr>
      <vt:lpstr>How did we do it?</vt:lpstr>
      <vt:lpstr>Strategies Employed </vt:lpstr>
      <vt:lpstr>How were the problems addressed ? </vt:lpstr>
      <vt:lpstr>Students said … we did …</vt:lpstr>
      <vt:lpstr>OUTCOMES  </vt:lpstr>
      <vt:lpstr>Awards and visiting India to understand the students culture and teaching environments</vt:lpstr>
      <vt:lpstr>HOT E           Our students success is UWL success</vt:lpstr>
      <vt:lpstr>Presenting our research at conferences. Students orgainsed, and delivered the mentoring conference 25 universities attended the event</vt:lpstr>
      <vt:lpstr>Students participate at the institute of hospitality competition </vt:lpstr>
      <vt:lpstr>Our Graduates! We now attract a variety of international student s: Brazil, USA, Malaysia, Vietnam, India etc</vt:lpstr>
    </vt:vector>
  </TitlesOfParts>
  <Company>University of West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UWL PPT Guidelines</dc:title>
  <dc:creator>University of West London</dc:creator>
  <cp:lastModifiedBy>Aniz Visram</cp:lastModifiedBy>
  <cp:revision>15</cp:revision>
  <cp:lastPrinted>2013-02-14T16:28:41Z</cp:lastPrinted>
  <dcterms:created xsi:type="dcterms:W3CDTF">2013-05-09T14:51:02Z</dcterms:created>
  <dcterms:modified xsi:type="dcterms:W3CDTF">2014-09-10T21:48:24Z</dcterms:modified>
</cp:coreProperties>
</file>