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5" r:id="rId1"/>
    <p:sldMasterId id="2147483690" r:id="rId2"/>
    <p:sldMasterId id="2147483676" r:id="rId3"/>
    <p:sldMasterId id="2147483819" r:id="rId4"/>
  </p:sldMasterIdLst>
  <p:notesMasterIdLst>
    <p:notesMasterId r:id="rId32"/>
  </p:notesMasterIdLst>
  <p:sldIdLst>
    <p:sldId id="562" r:id="rId5"/>
    <p:sldId id="620" r:id="rId6"/>
    <p:sldId id="564" r:id="rId7"/>
    <p:sldId id="624" r:id="rId8"/>
    <p:sldId id="627" r:id="rId9"/>
    <p:sldId id="626" r:id="rId10"/>
    <p:sldId id="625" r:id="rId11"/>
    <p:sldId id="633" r:id="rId12"/>
    <p:sldId id="654" r:id="rId13"/>
    <p:sldId id="623" r:id="rId14"/>
    <p:sldId id="656" r:id="rId15"/>
    <p:sldId id="663" r:id="rId16"/>
    <p:sldId id="632" r:id="rId17"/>
    <p:sldId id="659" r:id="rId18"/>
    <p:sldId id="662" r:id="rId19"/>
    <p:sldId id="665" r:id="rId20"/>
    <p:sldId id="661" r:id="rId21"/>
    <p:sldId id="667" r:id="rId22"/>
    <p:sldId id="608" r:id="rId23"/>
    <p:sldId id="622" r:id="rId24"/>
    <p:sldId id="644" r:id="rId25"/>
    <p:sldId id="670" r:id="rId26"/>
    <p:sldId id="573" r:id="rId27"/>
    <p:sldId id="669" r:id="rId28"/>
    <p:sldId id="630" r:id="rId29"/>
    <p:sldId id="629" r:id="rId30"/>
    <p:sldId id="668" r:id="rId31"/>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Fernandes" initials="JF" lastIdx="1" clrIdx="0">
    <p:extLst>
      <p:ext uri="{19B8F6BF-5375-455C-9EA6-DF929625EA0E}">
        <p15:presenceInfo xmlns:p15="http://schemas.microsoft.com/office/powerpoint/2012/main" userId="S::fernjan@uwl.ac.uk::e9756176-d0fb-497d-a3b7-b3f151cdbc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6600"/>
    <a:srgbClr val="993366"/>
    <a:srgbClr val="FFFFCC"/>
    <a:srgbClr val="CCFFFF"/>
    <a:srgbClr val="99FF99"/>
    <a:srgbClr val="CC66FF"/>
    <a:srgbClr val="CCFFCC"/>
    <a:srgbClr val="FF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5FD55-D575-49A2-88FB-F7286AC49292}" v="375" dt="2024-02-06T10:29:03.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68" y="300"/>
      </p:cViewPr>
      <p:guideLst/>
    </p:cSldViewPr>
  </p:slideViewPr>
  <p:notesTextViewPr>
    <p:cViewPr>
      <p:scale>
        <a:sx n="3" d="2"/>
        <a:sy n="3" d="2"/>
      </p:scale>
      <p:origin x="0" y="0"/>
    </p:cViewPr>
  </p:notesTextViewPr>
  <p:sorterViewPr>
    <p:cViewPr varScale="1">
      <p:scale>
        <a:sx n="1" d="1"/>
        <a:sy n="1" d="1"/>
      </p:scale>
      <p:origin x="0" y="-77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Fernandes" userId="e9756176-d0fb-497d-a3b7-b3f151cdbc82" providerId="ADAL" clId="{D6D5FD55-D575-49A2-88FB-F7286AC49292}"/>
    <pc:docChg chg="custSel addSld delSld modSld sldOrd">
      <pc:chgData name="Janice Fernandes" userId="e9756176-d0fb-497d-a3b7-b3f151cdbc82" providerId="ADAL" clId="{D6D5FD55-D575-49A2-88FB-F7286AC49292}" dt="2024-02-12T10:06:15.714" v="777" actId="692"/>
      <pc:docMkLst>
        <pc:docMk/>
      </pc:docMkLst>
      <pc:sldChg chg="modSp mod">
        <pc:chgData name="Janice Fernandes" userId="e9756176-d0fb-497d-a3b7-b3f151cdbc82" providerId="ADAL" clId="{D6D5FD55-D575-49A2-88FB-F7286AC49292}" dt="2024-02-06T10:29:13.950" v="765" actId="1076"/>
        <pc:sldMkLst>
          <pc:docMk/>
          <pc:sldMk cId="1635790231" sldId="562"/>
        </pc:sldMkLst>
        <pc:spChg chg="mod">
          <ac:chgData name="Janice Fernandes" userId="e9756176-d0fb-497d-a3b7-b3f151cdbc82" providerId="ADAL" clId="{D6D5FD55-D575-49A2-88FB-F7286AC49292}" dt="2024-02-06T10:29:09.606" v="764" actId="1076"/>
          <ac:spMkLst>
            <pc:docMk/>
            <pc:sldMk cId="1635790231" sldId="562"/>
            <ac:spMk id="5" creationId="{3681867E-7FA9-427D-B82E-3945B03BFBAE}"/>
          </ac:spMkLst>
        </pc:spChg>
        <pc:spChg chg="mod">
          <ac:chgData name="Janice Fernandes" userId="e9756176-d0fb-497d-a3b7-b3f151cdbc82" providerId="ADAL" clId="{D6D5FD55-D575-49A2-88FB-F7286AC49292}" dt="2024-02-06T10:29:13.950" v="765" actId="1076"/>
          <ac:spMkLst>
            <pc:docMk/>
            <pc:sldMk cId="1635790231" sldId="562"/>
            <ac:spMk id="8" creationId="{ECEDB380-3332-4273-A3A1-4E30816B9AC8}"/>
          </ac:spMkLst>
        </pc:spChg>
      </pc:sldChg>
      <pc:sldChg chg="modSp mod">
        <pc:chgData name="Janice Fernandes" userId="e9756176-d0fb-497d-a3b7-b3f151cdbc82" providerId="ADAL" clId="{D6D5FD55-D575-49A2-88FB-F7286AC49292}" dt="2024-02-12T10:06:15.714" v="777" actId="692"/>
        <pc:sldMkLst>
          <pc:docMk/>
          <pc:sldMk cId="555632945" sldId="564"/>
        </pc:sldMkLst>
        <pc:cxnChg chg="mod">
          <ac:chgData name="Janice Fernandes" userId="e9756176-d0fb-497d-a3b7-b3f151cdbc82" providerId="ADAL" clId="{D6D5FD55-D575-49A2-88FB-F7286AC49292}" dt="2024-02-12T10:06:10.436" v="771" actId="692"/>
          <ac:cxnSpMkLst>
            <pc:docMk/>
            <pc:sldMk cId="555632945" sldId="564"/>
            <ac:cxnSpMk id="9" creationId="{18FCD6C1-4E1C-40EA-829F-FDF7B8FD955A}"/>
          </ac:cxnSpMkLst>
        </pc:cxnChg>
        <pc:cxnChg chg="mod">
          <ac:chgData name="Janice Fernandes" userId="e9756176-d0fb-497d-a3b7-b3f151cdbc82" providerId="ADAL" clId="{D6D5FD55-D575-49A2-88FB-F7286AC49292}" dt="2024-02-12T10:06:15.714" v="777" actId="692"/>
          <ac:cxnSpMkLst>
            <pc:docMk/>
            <pc:sldMk cId="555632945" sldId="564"/>
            <ac:cxnSpMk id="15" creationId="{EAF3AC4D-11FB-463C-8B00-5AF1E9EC9E47}"/>
          </ac:cxnSpMkLst>
        </pc:cxnChg>
      </pc:sldChg>
      <pc:sldChg chg="ord">
        <pc:chgData name="Janice Fernandes" userId="e9756176-d0fb-497d-a3b7-b3f151cdbc82" providerId="ADAL" clId="{D6D5FD55-D575-49A2-88FB-F7286AC49292}" dt="2024-02-06T10:28:00.550" v="719"/>
        <pc:sldMkLst>
          <pc:docMk/>
          <pc:sldMk cId="262211508" sldId="573"/>
        </pc:sldMkLst>
      </pc:sldChg>
      <pc:sldChg chg="modSp mod">
        <pc:chgData name="Janice Fernandes" userId="e9756176-d0fb-497d-a3b7-b3f151cdbc82" providerId="ADAL" clId="{D6D5FD55-D575-49A2-88FB-F7286AC49292}" dt="2024-02-06T10:26:20.185" v="677" actId="6549"/>
        <pc:sldMkLst>
          <pc:docMk/>
          <pc:sldMk cId="2239984410" sldId="608"/>
        </pc:sldMkLst>
        <pc:spChg chg="mod">
          <ac:chgData name="Janice Fernandes" userId="e9756176-d0fb-497d-a3b7-b3f151cdbc82" providerId="ADAL" clId="{D6D5FD55-D575-49A2-88FB-F7286AC49292}" dt="2024-02-06T10:26:20.185" v="677" actId="6549"/>
          <ac:spMkLst>
            <pc:docMk/>
            <pc:sldMk cId="2239984410" sldId="608"/>
            <ac:spMk id="4" creationId="{76C49C02-D729-4F72-3B10-D71551B5BA3E}"/>
          </ac:spMkLst>
        </pc:spChg>
      </pc:sldChg>
      <pc:sldChg chg="del">
        <pc:chgData name="Janice Fernandes" userId="e9756176-d0fb-497d-a3b7-b3f151cdbc82" providerId="ADAL" clId="{D6D5FD55-D575-49A2-88FB-F7286AC49292}" dt="2024-02-05T16:56:34.549" v="174" actId="2696"/>
        <pc:sldMkLst>
          <pc:docMk/>
          <pc:sldMk cId="3624438499" sldId="609"/>
        </pc:sldMkLst>
      </pc:sldChg>
      <pc:sldChg chg="addSp delSp modSp mod">
        <pc:chgData name="Janice Fernandes" userId="e9756176-d0fb-497d-a3b7-b3f151cdbc82" providerId="ADAL" clId="{D6D5FD55-D575-49A2-88FB-F7286AC49292}" dt="2024-02-06T10:27:05.786" v="702" actId="20577"/>
        <pc:sldMkLst>
          <pc:docMk/>
          <pc:sldMk cId="408824433" sldId="622"/>
        </pc:sldMkLst>
        <pc:spChg chg="del mod">
          <ac:chgData name="Janice Fernandes" userId="e9756176-d0fb-497d-a3b7-b3f151cdbc82" providerId="ADAL" clId="{D6D5FD55-D575-49A2-88FB-F7286AC49292}" dt="2024-02-06T10:26:53.229" v="683" actId="478"/>
          <ac:spMkLst>
            <pc:docMk/>
            <pc:sldMk cId="408824433" sldId="622"/>
            <ac:spMk id="4" creationId="{76C49C02-D729-4F72-3B10-D71551B5BA3E}"/>
          </ac:spMkLst>
        </pc:spChg>
        <pc:spChg chg="add mod">
          <ac:chgData name="Janice Fernandes" userId="e9756176-d0fb-497d-a3b7-b3f151cdbc82" providerId="ADAL" clId="{D6D5FD55-D575-49A2-88FB-F7286AC49292}" dt="2024-02-06T10:27:05.786" v="702" actId="20577"/>
          <ac:spMkLst>
            <pc:docMk/>
            <pc:sldMk cId="408824433" sldId="622"/>
            <ac:spMk id="6" creationId="{0798C8D9-5AA6-49AF-8198-6E581FE42FBA}"/>
          </ac:spMkLst>
        </pc:spChg>
      </pc:sldChg>
      <pc:sldChg chg="addSp modSp mod">
        <pc:chgData name="Janice Fernandes" userId="e9756176-d0fb-497d-a3b7-b3f151cdbc82" providerId="ADAL" clId="{D6D5FD55-D575-49A2-88FB-F7286AC49292}" dt="2024-02-06T10:05:53.237" v="273" actId="1076"/>
        <pc:sldMkLst>
          <pc:docMk/>
          <pc:sldMk cId="1469739728" sldId="625"/>
        </pc:sldMkLst>
        <pc:spChg chg="mod">
          <ac:chgData name="Janice Fernandes" userId="e9756176-d0fb-497d-a3b7-b3f151cdbc82" providerId="ADAL" clId="{D6D5FD55-D575-49A2-88FB-F7286AC49292}" dt="2024-02-06T10:05:50.797" v="272" actId="1076"/>
          <ac:spMkLst>
            <pc:docMk/>
            <pc:sldMk cId="1469739728" sldId="625"/>
            <ac:spMk id="3" creationId="{0815965C-E210-4BA8-A5FA-D3A20627804D}"/>
          </ac:spMkLst>
        </pc:spChg>
        <pc:spChg chg="mod">
          <ac:chgData name="Janice Fernandes" userId="e9756176-d0fb-497d-a3b7-b3f151cdbc82" providerId="ADAL" clId="{D6D5FD55-D575-49A2-88FB-F7286AC49292}" dt="2024-02-06T09:54:15.460" v="193" actId="6549"/>
          <ac:spMkLst>
            <pc:docMk/>
            <pc:sldMk cId="1469739728" sldId="625"/>
            <ac:spMk id="5" creationId="{BB912387-7F82-42CC-950C-E7663677E6FE}"/>
          </ac:spMkLst>
        </pc:spChg>
        <pc:spChg chg="mod">
          <ac:chgData name="Janice Fernandes" userId="e9756176-d0fb-497d-a3b7-b3f151cdbc82" providerId="ADAL" clId="{D6D5FD55-D575-49A2-88FB-F7286AC49292}" dt="2024-02-06T09:54:45.099" v="211" actId="14100"/>
          <ac:spMkLst>
            <pc:docMk/>
            <pc:sldMk cId="1469739728" sldId="625"/>
            <ac:spMk id="25" creationId="{7EDD08AC-9ECA-4A9A-8E28-A027838D21E8}"/>
          </ac:spMkLst>
        </pc:spChg>
        <pc:spChg chg="add mod">
          <ac:chgData name="Janice Fernandes" userId="e9756176-d0fb-497d-a3b7-b3f151cdbc82" providerId="ADAL" clId="{D6D5FD55-D575-49A2-88FB-F7286AC49292}" dt="2024-02-06T09:58:51.201" v="270" actId="1076"/>
          <ac:spMkLst>
            <pc:docMk/>
            <pc:sldMk cId="1469739728" sldId="625"/>
            <ac:spMk id="28" creationId="{137F0D04-F2CB-4B6E-B3C3-55B14FA4AD11}"/>
          </ac:spMkLst>
        </pc:spChg>
        <pc:spChg chg="add mod">
          <ac:chgData name="Janice Fernandes" userId="e9756176-d0fb-497d-a3b7-b3f151cdbc82" providerId="ADAL" clId="{D6D5FD55-D575-49A2-88FB-F7286AC49292}" dt="2024-02-06T09:58:47.313" v="269" actId="1076"/>
          <ac:spMkLst>
            <pc:docMk/>
            <pc:sldMk cId="1469739728" sldId="625"/>
            <ac:spMk id="29" creationId="{E0F6736D-C9E8-4E00-8950-180FCB20E3EB}"/>
          </ac:spMkLst>
        </pc:spChg>
        <pc:spChg chg="add mod">
          <ac:chgData name="Janice Fernandes" userId="e9756176-d0fb-497d-a3b7-b3f151cdbc82" providerId="ADAL" clId="{D6D5FD55-D575-49A2-88FB-F7286AC49292}" dt="2024-02-06T10:05:53.237" v="273" actId="1076"/>
          <ac:spMkLst>
            <pc:docMk/>
            <pc:sldMk cId="1469739728" sldId="625"/>
            <ac:spMk id="30" creationId="{AD2EE4CD-01C5-4802-951F-46CCC309CFE2}"/>
          </ac:spMkLst>
        </pc:spChg>
      </pc:sldChg>
      <pc:sldChg chg="add">
        <pc:chgData name="Janice Fernandes" userId="e9756176-d0fb-497d-a3b7-b3f151cdbc82" providerId="ADAL" clId="{D6D5FD55-D575-49A2-88FB-F7286AC49292}" dt="2024-02-05T16:57:54.164" v="177"/>
        <pc:sldMkLst>
          <pc:docMk/>
          <pc:sldMk cId="353094390" sldId="629"/>
        </pc:sldMkLst>
      </pc:sldChg>
      <pc:sldChg chg="modSp mod ord">
        <pc:chgData name="Janice Fernandes" userId="e9756176-d0fb-497d-a3b7-b3f151cdbc82" providerId="ADAL" clId="{D6D5FD55-D575-49A2-88FB-F7286AC49292}" dt="2024-02-06T10:27:33.094" v="717" actId="14100"/>
        <pc:sldMkLst>
          <pc:docMk/>
          <pc:sldMk cId="3626880192" sldId="644"/>
        </pc:sldMkLst>
        <pc:spChg chg="mod">
          <ac:chgData name="Janice Fernandes" userId="e9756176-d0fb-497d-a3b7-b3f151cdbc82" providerId="ADAL" clId="{D6D5FD55-D575-49A2-88FB-F7286AC49292}" dt="2024-02-06T10:27:33.094" v="717" actId="14100"/>
          <ac:spMkLst>
            <pc:docMk/>
            <pc:sldMk cId="3626880192" sldId="644"/>
            <ac:spMk id="3" creationId="{B307CF50-C638-43A5-925A-5884B8A757C8}"/>
          </ac:spMkLst>
        </pc:spChg>
      </pc:sldChg>
      <pc:sldChg chg="addSp modSp mod modAnim">
        <pc:chgData name="Janice Fernandes" userId="e9756176-d0fb-497d-a3b7-b3f151cdbc82" providerId="ADAL" clId="{D6D5FD55-D575-49A2-88FB-F7286AC49292}" dt="2024-02-06T10:15:12.169" v="334" actId="20577"/>
        <pc:sldMkLst>
          <pc:docMk/>
          <pc:sldMk cId="3764568920" sldId="656"/>
        </pc:sldMkLst>
        <pc:spChg chg="mod">
          <ac:chgData name="Janice Fernandes" userId="e9756176-d0fb-497d-a3b7-b3f151cdbc82" providerId="ADAL" clId="{D6D5FD55-D575-49A2-88FB-F7286AC49292}" dt="2024-02-06T10:15:12.169" v="334" actId="20577"/>
          <ac:spMkLst>
            <pc:docMk/>
            <pc:sldMk cId="3764568920" sldId="656"/>
            <ac:spMk id="10" creationId="{D6171299-5395-439C-9D2A-1338584BC96F}"/>
          </ac:spMkLst>
        </pc:spChg>
        <pc:picChg chg="add mod">
          <ac:chgData name="Janice Fernandes" userId="e9756176-d0fb-497d-a3b7-b3f151cdbc82" providerId="ADAL" clId="{D6D5FD55-D575-49A2-88FB-F7286AC49292}" dt="2024-02-06T10:14:27.868" v="309" actId="1076"/>
          <ac:picMkLst>
            <pc:docMk/>
            <pc:sldMk cId="3764568920" sldId="656"/>
            <ac:picMk id="5" creationId="{03335C29-978A-40D8-A7A5-872DC87EF082}"/>
          </ac:picMkLst>
        </pc:picChg>
      </pc:sldChg>
      <pc:sldChg chg="addSp modSp mod modAnim">
        <pc:chgData name="Janice Fernandes" userId="e9756176-d0fb-497d-a3b7-b3f151cdbc82" providerId="ADAL" clId="{D6D5FD55-D575-49A2-88FB-F7286AC49292}" dt="2024-02-06T10:22:25.380" v="524"/>
        <pc:sldMkLst>
          <pc:docMk/>
          <pc:sldMk cId="1696163626" sldId="659"/>
        </pc:sldMkLst>
        <pc:spChg chg="add mod">
          <ac:chgData name="Janice Fernandes" userId="e9756176-d0fb-497d-a3b7-b3f151cdbc82" providerId="ADAL" clId="{D6D5FD55-D575-49A2-88FB-F7286AC49292}" dt="2024-02-06T10:22:21.456" v="523" actId="1076"/>
          <ac:spMkLst>
            <pc:docMk/>
            <pc:sldMk cId="1696163626" sldId="659"/>
            <ac:spMk id="8" creationId="{C07C770B-0ECF-48EE-8183-590D6165615E}"/>
          </ac:spMkLst>
        </pc:spChg>
        <pc:spChg chg="mod">
          <ac:chgData name="Janice Fernandes" userId="e9756176-d0fb-497d-a3b7-b3f151cdbc82" providerId="ADAL" clId="{D6D5FD55-D575-49A2-88FB-F7286AC49292}" dt="2024-02-06T10:18:09.867" v="372" actId="20577"/>
          <ac:spMkLst>
            <pc:docMk/>
            <pc:sldMk cId="1696163626" sldId="659"/>
            <ac:spMk id="14" creationId="{6BF356A6-A7CE-4308-BEA9-4020C68493BB}"/>
          </ac:spMkLst>
        </pc:spChg>
      </pc:sldChg>
      <pc:sldChg chg="modSp mod">
        <pc:chgData name="Janice Fernandes" userId="e9756176-d0fb-497d-a3b7-b3f151cdbc82" providerId="ADAL" clId="{D6D5FD55-D575-49A2-88FB-F7286AC49292}" dt="2024-02-06T10:25:26.548" v="621" actId="20577"/>
        <pc:sldMkLst>
          <pc:docMk/>
          <pc:sldMk cId="3698708929" sldId="661"/>
        </pc:sldMkLst>
        <pc:spChg chg="mod">
          <ac:chgData name="Janice Fernandes" userId="e9756176-d0fb-497d-a3b7-b3f151cdbc82" providerId="ADAL" clId="{D6D5FD55-D575-49A2-88FB-F7286AC49292}" dt="2024-02-06T10:25:26.548" v="621" actId="20577"/>
          <ac:spMkLst>
            <pc:docMk/>
            <pc:sldMk cId="3698708929" sldId="661"/>
            <ac:spMk id="14" creationId="{6BF356A6-A7CE-4308-BEA9-4020C68493BB}"/>
          </ac:spMkLst>
        </pc:spChg>
        <pc:picChg chg="mod">
          <ac:chgData name="Janice Fernandes" userId="e9756176-d0fb-497d-a3b7-b3f151cdbc82" providerId="ADAL" clId="{D6D5FD55-D575-49A2-88FB-F7286AC49292}" dt="2024-02-06T10:25:18.984" v="617" actId="1076"/>
          <ac:picMkLst>
            <pc:docMk/>
            <pc:sldMk cId="3698708929" sldId="661"/>
            <ac:picMk id="9" creationId="{7F66639C-6C7F-4A36-9627-D35C7D896356}"/>
          </ac:picMkLst>
        </pc:picChg>
      </pc:sldChg>
      <pc:sldChg chg="modSp">
        <pc:chgData name="Janice Fernandes" userId="e9756176-d0fb-497d-a3b7-b3f151cdbc82" providerId="ADAL" clId="{D6D5FD55-D575-49A2-88FB-F7286AC49292}" dt="2024-02-06T10:25:33.042" v="624" actId="20577"/>
        <pc:sldMkLst>
          <pc:docMk/>
          <pc:sldMk cId="2240262329" sldId="662"/>
        </pc:sldMkLst>
        <pc:spChg chg="mod">
          <ac:chgData name="Janice Fernandes" userId="e9756176-d0fb-497d-a3b7-b3f151cdbc82" providerId="ADAL" clId="{D6D5FD55-D575-49A2-88FB-F7286AC49292}" dt="2024-02-06T10:25:33.042" v="624" actId="20577"/>
          <ac:spMkLst>
            <pc:docMk/>
            <pc:sldMk cId="2240262329" sldId="662"/>
            <ac:spMk id="10" creationId="{337FD0EF-7364-4778-B9F7-F3B8D7B77A83}"/>
          </ac:spMkLst>
        </pc:spChg>
      </pc:sldChg>
      <pc:sldChg chg="modSp">
        <pc:chgData name="Janice Fernandes" userId="e9756176-d0fb-497d-a3b7-b3f151cdbc82" providerId="ADAL" clId="{D6D5FD55-D575-49A2-88FB-F7286AC49292}" dt="2024-02-06T10:13:11.779" v="304" actId="20577"/>
        <pc:sldMkLst>
          <pc:docMk/>
          <pc:sldMk cId="3078624675" sldId="663"/>
        </pc:sldMkLst>
        <pc:spChg chg="mod">
          <ac:chgData name="Janice Fernandes" userId="e9756176-d0fb-497d-a3b7-b3f151cdbc82" providerId="ADAL" clId="{D6D5FD55-D575-49A2-88FB-F7286AC49292}" dt="2024-02-06T10:13:11.779" v="304" actId="20577"/>
          <ac:spMkLst>
            <pc:docMk/>
            <pc:sldMk cId="3078624675" sldId="663"/>
            <ac:spMk id="10" creationId="{D6171299-5395-439C-9D2A-1338584BC96F}"/>
          </ac:spMkLst>
        </pc:spChg>
      </pc:sldChg>
      <pc:sldChg chg="addSp modSp mod modAnim">
        <pc:chgData name="Janice Fernandes" userId="e9756176-d0fb-497d-a3b7-b3f151cdbc82" providerId="ADAL" clId="{D6D5FD55-D575-49A2-88FB-F7286AC49292}" dt="2024-02-06T10:22:58.858" v="532" actId="20577"/>
        <pc:sldMkLst>
          <pc:docMk/>
          <pc:sldMk cId="1905753767" sldId="665"/>
        </pc:sldMkLst>
        <pc:spChg chg="add mod">
          <ac:chgData name="Janice Fernandes" userId="e9756176-d0fb-497d-a3b7-b3f151cdbc82" providerId="ADAL" clId="{D6D5FD55-D575-49A2-88FB-F7286AC49292}" dt="2024-02-06T10:21:25.910" v="476" actId="207"/>
          <ac:spMkLst>
            <pc:docMk/>
            <pc:sldMk cId="1905753767" sldId="665"/>
            <ac:spMk id="2" creationId="{297BD06B-83E2-40E6-B195-0EA536305164}"/>
          </ac:spMkLst>
        </pc:spChg>
        <pc:spChg chg="mod">
          <ac:chgData name="Janice Fernandes" userId="e9756176-d0fb-497d-a3b7-b3f151cdbc82" providerId="ADAL" clId="{D6D5FD55-D575-49A2-88FB-F7286AC49292}" dt="2024-02-06T10:22:58.858" v="532" actId="20577"/>
          <ac:spMkLst>
            <pc:docMk/>
            <pc:sldMk cId="1905753767" sldId="665"/>
            <ac:spMk id="14" creationId="{6BF356A6-A7CE-4308-BEA9-4020C68493BB}"/>
          </ac:spMkLst>
        </pc:spChg>
        <pc:picChg chg="mod">
          <ac:chgData name="Janice Fernandes" userId="e9756176-d0fb-497d-a3b7-b3f151cdbc82" providerId="ADAL" clId="{D6D5FD55-D575-49A2-88FB-F7286AC49292}" dt="2024-02-06T10:21:17.583" v="474" actId="1076"/>
          <ac:picMkLst>
            <pc:docMk/>
            <pc:sldMk cId="1905753767" sldId="665"/>
            <ac:picMk id="8" creationId="{62EEE998-83E5-40D8-8851-28E306FF4822}"/>
          </ac:picMkLst>
        </pc:picChg>
      </pc:sldChg>
      <pc:sldChg chg="modSp mod">
        <pc:chgData name="Janice Fernandes" userId="e9756176-d0fb-497d-a3b7-b3f151cdbc82" providerId="ADAL" clId="{D6D5FD55-D575-49A2-88FB-F7286AC49292}" dt="2024-02-06T10:25:50.643" v="626" actId="20577"/>
        <pc:sldMkLst>
          <pc:docMk/>
          <pc:sldMk cId="3358425911" sldId="667"/>
        </pc:sldMkLst>
        <pc:spChg chg="mod">
          <ac:chgData name="Janice Fernandes" userId="e9756176-d0fb-497d-a3b7-b3f151cdbc82" providerId="ADAL" clId="{D6D5FD55-D575-49A2-88FB-F7286AC49292}" dt="2024-02-06T10:25:50.643" v="626" actId="20577"/>
          <ac:spMkLst>
            <pc:docMk/>
            <pc:sldMk cId="3358425911" sldId="667"/>
            <ac:spMk id="6" creationId="{1F0116C5-B10A-490A-BD06-17499908ED6D}"/>
          </ac:spMkLst>
        </pc:spChg>
      </pc:sldChg>
      <pc:sldChg chg="addSp delSp modSp mod">
        <pc:chgData name="Janice Fernandes" userId="e9756176-d0fb-497d-a3b7-b3f151cdbc82" providerId="ADAL" clId="{D6D5FD55-D575-49A2-88FB-F7286AC49292}" dt="2024-02-05T16:56:10.349" v="173" actId="1076"/>
        <pc:sldMkLst>
          <pc:docMk/>
          <pc:sldMk cId="3847753698" sldId="669"/>
        </pc:sldMkLst>
        <pc:spChg chg="mod">
          <ac:chgData name="Janice Fernandes" userId="e9756176-d0fb-497d-a3b7-b3f151cdbc82" providerId="ADAL" clId="{D6D5FD55-D575-49A2-88FB-F7286AC49292}" dt="2024-02-05T16:49:10.831" v="105" actId="6549"/>
          <ac:spMkLst>
            <pc:docMk/>
            <pc:sldMk cId="3847753698" sldId="669"/>
            <ac:spMk id="4" creationId="{BBD87DA8-764B-4F31-9637-B490FD881E06}"/>
          </ac:spMkLst>
        </pc:spChg>
        <pc:spChg chg="add mod">
          <ac:chgData name="Janice Fernandes" userId="e9756176-d0fb-497d-a3b7-b3f151cdbc82" providerId="ADAL" clId="{D6D5FD55-D575-49A2-88FB-F7286AC49292}" dt="2024-02-05T16:56:10.349" v="173" actId="1076"/>
          <ac:spMkLst>
            <pc:docMk/>
            <pc:sldMk cId="3847753698" sldId="669"/>
            <ac:spMk id="22" creationId="{E360776A-49FE-4DBD-9007-7180E16B5EC5}"/>
          </ac:spMkLst>
        </pc:spChg>
        <pc:picChg chg="add mod">
          <ac:chgData name="Janice Fernandes" userId="e9756176-d0fb-497d-a3b7-b3f151cdbc82" providerId="ADAL" clId="{D6D5FD55-D575-49A2-88FB-F7286AC49292}" dt="2024-02-05T16:51:02.465" v="111" actId="692"/>
          <ac:picMkLst>
            <pc:docMk/>
            <pc:sldMk cId="3847753698" sldId="669"/>
            <ac:picMk id="5" creationId="{6B863555-13DD-4A18-85A8-1107A6171104}"/>
          </ac:picMkLst>
        </pc:picChg>
        <pc:picChg chg="add mod">
          <ac:chgData name="Janice Fernandes" userId="e9756176-d0fb-497d-a3b7-b3f151cdbc82" providerId="ADAL" clId="{D6D5FD55-D575-49A2-88FB-F7286AC49292}" dt="2024-02-05T16:52:15.742" v="135" actId="692"/>
          <ac:picMkLst>
            <pc:docMk/>
            <pc:sldMk cId="3847753698" sldId="669"/>
            <ac:picMk id="9" creationId="{5E751101-F34A-4AC4-9C3B-473754FCEDC5}"/>
          </ac:picMkLst>
        </pc:picChg>
        <pc:picChg chg="add del mod">
          <ac:chgData name="Janice Fernandes" userId="e9756176-d0fb-497d-a3b7-b3f151cdbc82" providerId="ADAL" clId="{D6D5FD55-D575-49A2-88FB-F7286AC49292}" dt="2024-02-05T16:54:56.654" v="156" actId="478"/>
          <ac:picMkLst>
            <pc:docMk/>
            <pc:sldMk cId="3847753698" sldId="669"/>
            <ac:picMk id="14" creationId="{E12A7B3A-4E8C-499C-9C5C-675CF94D46EF}"/>
          </ac:picMkLst>
        </pc:picChg>
        <pc:picChg chg="add mod">
          <ac:chgData name="Janice Fernandes" userId="e9756176-d0fb-497d-a3b7-b3f151cdbc82" providerId="ADAL" clId="{D6D5FD55-D575-49A2-88FB-F7286AC49292}" dt="2024-02-05T16:55:43.619" v="168" actId="692"/>
          <ac:picMkLst>
            <pc:docMk/>
            <pc:sldMk cId="3847753698" sldId="669"/>
            <ac:picMk id="18" creationId="{DFED1031-BA26-4595-8F0E-1F3B0ED83739}"/>
          </ac:picMkLst>
        </pc:picChg>
        <pc:picChg chg="add mod">
          <ac:chgData name="Janice Fernandes" userId="e9756176-d0fb-497d-a3b7-b3f151cdbc82" providerId="ADAL" clId="{D6D5FD55-D575-49A2-88FB-F7286AC49292}" dt="2024-02-05T16:55:46.898" v="171" actId="692"/>
          <ac:picMkLst>
            <pc:docMk/>
            <pc:sldMk cId="3847753698" sldId="669"/>
            <ac:picMk id="20" creationId="{9C076FFB-80BD-4341-96BA-E6F5669777FA}"/>
          </ac:picMkLst>
        </pc:picChg>
        <pc:cxnChg chg="add mod">
          <ac:chgData name="Janice Fernandes" userId="e9756176-d0fb-497d-a3b7-b3f151cdbc82" providerId="ADAL" clId="{D6D5FD55-D575-49A2-88FB-F7286AC49292}" dt="2024-02-05T16:51:22.954" v="128" actId="692"/>
          <ac:cxnSpMkLst>
            <pc:docMk/>
            <pc:sldMk cId="3847753698" sldId="669"/>
            <ac:cxnSpMk id="7" creationId="{831CA20D-EA0B-46E4-B464-828F47B493BD}"/>
          </ac:cxnSpMkLst>
        </pc:cxnChg>
        <pc:cxnChg chg="add mod">
          <ac:chgData name="Janice Fernandes" userId="e9756176-d0fb-497d-a3b7-b3f151cdbc82" providerId="ADAL" clId="{D6D5FD55-D575-49A2-88FB-F7286AC49292}" dt="2024-02-05T16:52:49.896" v="141" actId="1076"/>
          <ac:cxnSpMkLst>
            <pc:docMk/>
            <pc:sldMk cId="3847753698" sldId="669"/>
            <ac:cxnSpMk id="10" creationId="{B30C6DC3-471D-4BB2-9D78-C0AF2FE27DAF}"/>
          </ac:cxnSpMkLst>
        </pc:cxnChg>
        <pc:cxnChg chg="add mod">
          <ac:chgData name="Janice Fernandes" userId="e9756176-d0fb-497d-a3b7-b3f151cdbc82" providerId="ADAL" clId="{D6D5FD55-D575-49A2-88FB-F7286AC49292}" dt="2024-02-05T16:54:19.641" v="155" actId="1076"/>
          <ac:cxnSpMkLst>
            <pc:docMk/>
            <pc:sldMk cId="3847753698" sldId="669"/>
            <ac:cxnSpMk id="15" creationId="{CCF34F64-7CE0-4331-BF02-89F8D8F211A4}"/>
          </ac:cxnSpMkLst>
        </pc:cxnChg>
      </pc:sldChg>
      <pc:sldChg chg="modSp add ord">
        <pc:chgData name="Janice Fernandes" userId="e9756176-d0fb-497d-a3b7-b3f151cdbc82" providerId="ADAL" clId="{D6D5FD55-D575-49A2-88FB-F7286AC49292}" dt="2024-02-05T16:48:44.378" v="57" actId="20577"/>
        <pc:sldMkLst>
          <pc:docMk/>
          <pc:sldMk cId="3213607219" sldId="670"/>
        </pc:sldMkLst>
        <pc:spChg chg="mod">
          <ac:chgData name="Janice Fernandes" userId="e9756176-d0fb-497d-a3b7-b3f151cdbc82" providerId="ADAL" clId="{D6D5FD55-D575-49A2-88FB-F7286AC49292}" dt="2024-02-05T16:48:44.378" v="57" actId="20577"/>
          <ac:spMkLst>
            <pc:docMk/>
            <pc:sldMk cId="3213607219" sldId="670"/>
            <ac:spMk id="8" creationId="{8CEBEBD3-80DC-4F3D-A56F-066714E877A5}"/>
          </ac:spMkLst>
        </pc:spChg>
        <pc:spChg chg="mod">
          <ac:chgData name="Janice Fernandes" userId="e9756176-d0fb-497d-a3b7-b3f151cdbc82" providerId="ADAL" clId="{D6D5FD55-D575-49A2-88FB-F7286AC49292}" dt="2024-02-05T16:48:18.877" v="18" actId="20577"/>
          <ac:spMkLst>
            <pc:docMk/>
            <pc:sldMk cId="3213607219" sldId="670"/>
            <ac:spMk id="9" creationId="{F4AAE3B1-438A-4C85-B732-C0ABAF2512D0}"/>
          </ac:spMkLst>
        </pc:spChg>
        <pc:spChg chg="mod">
          <ac:chgData name="Janice Fernandes" userId="e9756176-d0fb-497d-a3b7-b3f151cdbc82" providerId="ADAL" clId="{D6D5FD55-D575-49A2-88FB-F7286AC49292}" dt="2024-02-05T16:48:29.925" v="36" actId="20577"/>
          <ac:spMkLst>
            <pc:docMk/>
            <pc:sldMk cId="3213607219" sldId="670"/>
            <ac:spMk id="14" creationId="{5BCCEF1C-EC1C-4C99-B902-90F3C4EC5400}"/>
          </ac:spMkLst>
        </pc:spChg>
      </pc:sldChg>
    </pc:docChg>
  </pc:docChgLst>
  <pc:docChgLst>
    <pc:chgData name="Janice Fernandes" userId="e9756176-d0fb-497d-a3b7-b3f151cdbc82" providerId="ADAL" clId="{CCE46AD4-DF6D-42B4-AE04-32816BAC087B}"/>
    <pc:docChg chg="undo redo custSel addSld delSld modSld sldOrd">
      <pc:chgData name="Janice Fernandes" userId="e9756176-d0fb-497d-a3b7-b3f151cdbc82" providerId="ADAL" clId="{CCE46AD4-DF6D-42B4-AE04-32816BAC087B}" dt="2024-02-05T16:43:08.403" v="10212" actId="6549"/>
      <pc:docMkLst>
        <pc:docMk/>
      </pc:docMkLst>
      <pc:sldChg chg="del">
        <pc:chgData name="Janice Fernandes" userId="e9756176-d0fb-497d-a3b7-b3f151cdbc82" providerId="ADAL" clId="{CCE46AD4-DF6D-42B4-AE04-32816BAC087B}" dt="2024-01-23T12:12:29.332" v="319" actId="2696"/>
        <pc:sldMkLst>
          <pc:docMk/>
          <pc:sldMk cId="908999503" sldId="257"/>
        </pc:sldMkLst>
      </pc:sldChg>
      <pc:sldChg chg="addSp modSp del">
        <pc:chgData name="Janice Fernandes" userId="e9756176-d0fb-497d-a3b7-b3f151cdbc82" providerId="ADAL" clId="{CCE46AD4-DF6D-42B4-AE04-32816BAC087B}" dt="2024-02-04T19:03:53.166" v="10101" actId="2696"/>
        <pc:sldMkLst>
          <pc:docMk/>
          <pc:sldMk cId="796893383" sldId="260"/>
        </pc:sldMkLst>
        <pc:picChg chg="add mod">
          <ac:chgData name="Janice Fernandes" userId="e9756176-d0fb-497d-a3b7-b3f151cdbc82" providerId="ADAL" clId="{CCE46AD4-DF6D-42B4-AE04-32816BAC087B}" dt="2024-01-23T12:12:22.152" v="318"/>
          <ac:picMkLst>
            <pc:docMk/>
            <pc:sldMk cId="796893383" sldId="260"/>
            <ac:picMk id="6" creationId="{6619D126-E555-4002-AB4F-2C81BA7D6333}"/>
          </ac:picMkLst>
        </pc:picChg>
      </pc:sldChg>
      <pc:sldChg chg="del">
        <pc:chgData name="Janice Fernandes" userId="e9756176-d0fb-497d-a3b7-b3f151cdbc82" providerId="ADAL" clId="{CCE46AD4-DF6D-42B4-AE04-32816BAC087B}" dt="2024-02-04T10:40:33.960" v="6522" actId="2696"/>
        <pc:sldMkLst>
          <pc:docMk/>
          <pc:sldMk cId="258793653" sldId="453"/>
        </pc:sldMkLst>
      </pc:sldChg>
      <pc:sldChg chg="modSp mod modAnim">
        <pc:chgData name="Janice Fernandes" userId="e9756176-d0fb-497d-a3b7-b3f151cdbc82" providerId="ADAL" clId="{CCE46AD4-DF6D-42B4-AE04-32816BAC087B}" dt="2024-01-23T14:14:39.823" v="828"/>
        <pc:sldMkLst>
          <pc:docMk/>
          <pc:sldMk cId="1635790231" sldId="562"/>
        </pc:sldMkLst>
        <pc:spChg chg="mod">
          <ac:chgData name="Janice Fernandes" userId="e9756176-d0fb-497d-a3b7-b3f151cdbc82" providerId="ADAL" clId="{CCE46AD4-DF6D-42B4-AE04-32816BAC087B}" dt="2024-01-23T14:14:08.212" v="819" actId="6549"/>
          <ac:spMkLst>
            <pc:docMk/>
            <pc:sldMk cId="1635790231" sldId="562"/>
            <ac:spMk id="4" creationId="{5157BCD3-BBA8-4803-ACF5-5C4B0BFA6DA4}"/>
          </ac:spMkLst>
        </pc:spChg>
        <pc:spChg chg="mod">
          <ac:chgData name="Janice Fernandes" userId="e9756176-d0fb-497d-a3b7-b3f151cdbc82" providerId="ADAL" clId="{CCE46AD4-DF6D-42B4-AE04-32816BAC087B}" dt="2024-01-23T12:10:57.544" v="120" actId="1076"/>
          <ac:spMkLst>
            <pc:docMk/>
            <pc:sldMk cId="1635790231" sldId="562"/>
            <ac:spMk id="5" creationId="{3681867E-7FA9-427D-B82E-3945B03BFBAE}"/>
          </ac:spMkLst>
        </pc:spChg>
        <pc:spChg chg="mod">
          <ac:chgData name="Janice Fernandes" userId="e9756176-d0fb-497d-a3b7-b3f151cdbc82" providerId="ADAL" clId="{CCE46AD4-DF6D-42B4-AE04-32816BAC087B}" dt="2024-01-23T11:52:27.655" v="51" actId="1076"/>
          <ac:spMkLst>
            <pc:docMk/>
            <pc:sldMk cId="1635790231" sldId="562"/>
            <ac:spMk id="7" creationId="{2DCB6481-1177-4168-90BB-154DD379A900}"/>
          </ac:spMkLst>
        </pc:spChg>
        <pc:spChg chg="mod">
          <ac:chgData name="Janice Fernandes" userId="e9756176-d0fb-497d-a3b7-b3f151cdbc82" providerId="ADAL" clId="{CCE46AD4-DF6D-42B4-AE04-32816BAC087B}" dt="2024-01-23T12:10:34.540" v="110" actId="20577"/>
          <ac:spMkLst>
            <pc:docMk/>
            <pc:sldMk cId="1635790231" sldId="562"/>
            <ac:spMk id="8" creationId="{ECEDB380-3332-4273-A3A1-4E30816B9AC8}"/>
          </ac:spMkLst>
        </pc:spChg>
      </pc:sldChg>
      <pc:sldChg chg="addSp delSp modSp mod delAnim modAnim">
        <pc:chgData name="Janice Fernandes" userId="e9756176-d0fb-497d-a3b7-b3f151cdbc82" providerId="ADAL" clId="{CCE46AD4-DF6D-42B4-AE04-32816BAC087B}" dt="2024-02-04T10:21:49.559" v="6409" actId="255"/>
        <pc:sldMkLst>
          <pc:docMk/>
          <pc:sldMk cId="555632945" sldId="564"/>
        </pc:sldMkLst>
        <pc:spChg chg="mod">
          <ac:chgData name="Janice Fernandes" userId="e9756176-d0fb-497d-a3b7-b3f151cdbc82" providerId="ADAL" clId="{CCE46AD4-DF6D-42B4-AE04-32816BAC087B}" dt="2024-01-23T14:10:51.114" v="755" actId="1076"/>
          <ac:spMkLst>
            <pc:docMk/>
            <pc:sldMk cId="555632945" sldId="564"/>
            <ac:spMk id="2" creationId="{E320CA4E-28F7-4632-9AC8-DFD532C3839C}"/>
          </ac:spMkLst>
        </pc:spChg>
        <pc:spChg chg="mod">
          <ac:chgData name="Janice Fernandes" userId="e9756176-d0fb-497d-a3b7-b3f151cdbc82" providerId="ADAL" clId="{CCE46AD4-DF6D-42B4-AE04-32816BAC087B}" dt="2024-02-04T10:21:27.291" v="6406" actId="207"/>
          <ac:spMkLst>
            <pc:docMk/>
            <pc:sldMk cId="555632945" sldId="564"/>
            <ac:spMk id="7" creationId="{3EC6C78E-2BAB-44B5-9B40-41BB6D78C41F}"/>
          </ac:spMkLst>
        </pc:spChg>
        <pc:spChg chg="mod">
          <ac:chgData name="Janice Fernandes" userId="e9756176-d0fb-497d-a3b7-b3f151cdbc82" providerId="ADAL" clId="{CCE46AD4-DF6D-42B4-AE04-32816BAC087B}" dt="2024-02-04T10:21:33.416" v="6407" actId="108"/>
          <ac:spMkLst>
            <pc:docMk/>
            <pc:sldMk cId="555632945" sldId="564"/>
            <ac:spMk id="10" creationId="{AD46F986-A19F-4186-96C5-FE92AB7731B3}"/>
          </ac:spMkLst>
        </pc:spChg>
        <pc:spChg chg="add del mod">
          <ac:chgData name="Janice Fernandes" userId="e9756176-d0fb-497d-a3b7-b3f151cdbc82" providerId="ADAL" clId="{CCE46AD4-DF6D-42B4-AE04-32816BAC087B}" dt="2024-01-23T12:35:14.790" v="660"/>
          <ac:spMkLst>
            <pc:docMk/>
            <pc:sldMk cId="555632945" sldId="564"/>
            <ac:spMk id="11" creationId="{9D382981-335C-4A48-9B5D-07618D58503A}"/>
          </ac:spMkLst>
        </pc:spChg>
        <pc:spChg chg="add mod">
          <ac:chgData name="Janice Fernandes" userId="e9756176-d0fb-497d-a3b7-b3f151cdbc82" providerId="ADAL" clId="{CCE46AD4-DF6D-42B4-AE04-32816BAC087B}" dt="2024-02-04T10:21:49.559" v="6409" actId="255"/>
          <ac:spMkLst>
            <pc:docMk/>
            <pc:sldMk cId="555632945" sldId="564"/>
            <ac:spMk id="13" creationId="{DC9C4C8D-3408-461B-8C1B-192B9564E843}"/>
          </ac:spMkLst>
        </pc:spChg>
        <pc:spChg chg="del mod">
          <ac:chgData name="Janice Fernandes" userId="e9756176-d0fb-497d-a3b7-b3f151cdbc82" providerId="ADAL" clId="{CCE46AD4-DF6D-42B4-AE04-32816BAC087B}" dt="2024-01-23T12:21:19.548" v="416" actId="478"/>
          <ac:spMkLst>
            <pc:docMk/>
            <pc:sldMk cId="555632945" sldId="564"/>
            <ac:spMk id="23" creationId="{53F20C38-84DC-4D34-8153-E7056FA2A796}"/>
          </ac:spMkLst>
        </pc:spChg>
        <pc:spChg chg="del mod">
          <ac:chgData name="Janice Fernandes" userId="e9756176-d0fb-497d-a3b7-b3f151cdbc82" providerId="ADAL" clId="{CCE46AD4-DF6D-42B4-AE04-32816BAC087B}" dt="2024-01-23T12:26:19.566" v="575"/>
          <ac:spMkLst>
            <pc:docMk/>
            <pc:sldMk cId="555632945" sldId="564"/>
            <ac:spMk id="24" creationId="{8A96D4FC-CF47-47CE-BF86-F5287AE8EFB3}"/>
          </ac:spMkLst>
        </pc:spChg>
        <pc:cxnChg chg="mod">
          <ac:chgData name="Janice Fernandes" userId="e9756176-d0fb-497d-a3b7-b3f151cdbc82" providerId="ADAL" clId="{CCE46AD4-DF6D-42B4-AE04-32816BAC087B}" dt="2024-01-23T12:32:45.373" v="632" actId="1076"/>
          <ac:cxnSpMkLst>
            <pc:docMk/>
            <pc:sldMk cId="555632945" sldId="564"/>
            <ac:cxnSpMk id="9" creationId="{18FCD6C1-4E1C-40EA-829F-FDF7B8FD955A}"/>
          </ac:cxnSpMkLst>
        </pc:cxnChg>
        <pc:cxnChg chg="mod">
          <ac:chgData name="Janice Fernandes" userId="e9756176-d0fb-497d-a3b7-b3f151cdbc82" providerId="ADAL" clId="{CCE46AD4-DF6D-42B4-AE04-32816BAC087B}" dt="2024-01-23T12:35:10.974" v="657" actId="1076"/>
          <ac:cxnSpMkLst>
            <pc:docMk/>
            <pc:sldMk cId="555632945" sldId="564"/>
            <ac:cxnSpMk id="15" creationId="{EAF3AC4D-11FB-463C-8B00-5AF1E9EC9E47}"/>
          </ac:cxnSpMkLst>
        </pc:cxnChg>
      </pc:sldChg>
      <pc:sldChg chg="del">
        <pc:chgData name="Janice Fernandes" userId="e9756176-d0fb-497d-a3b7-b3f151cdbc82" providerId="ADAL" clId="{CCE46AD4-DF6D-42B4-AE04-32816BAC087B}" dt="2024-02-04T19:03:50.573" v="10100" actId="2696"/>
        <pc:sldMkLst>
          <pc:docMk/>
          <pc:sldMk cId="3509976513" sldId="565"/>
        </pc:sldMkLst>
      </pc:sldChg>
      <pc:sldChg chg="del">
        <pc:chgData name="Janice Fernandes" userId="e9756176-d0fb-497d-a3b7-b3f151cdbc82" providerId="ADAL" clId="{CCE46AD4-DF6D-42B4-AE04-32816BAC087B}" dt="2024-02-04T19:03:47.454" v="10099" actId="2696"/>
        <pc:sldMkLst>
          <pc:docMk/>
          <pc:sldMk cId="2531924111" sldId="570"/>
        </pc:sldMkLst>
      </pc:sldChg>
      <pc:sldChg chg="modSp mod ord">
        <pc:chgData name="Janice Fernandes" userId="e9756176-d0fb-497d-a3b7-b3f151cdbc82" providerId="ADAL" clId="{CCE46AD4-DF6D-42B4-AE04-32816BAC087B}" dt="2024-02-05T16:42:29.521" v="10152" actId="27636"/>
        <pc:sldMkLst>
          <pc:docMk/>
          <pc:sldMk cId="262211508" sldId="573"/>
        </pc:sldMkLst>
        <pc:spChg chg="mod">
          <ac:chgData name="Janice Fernandes" userId="e9756176-d0fb-497d-a3b7-b3f151cdbc82" providerId="ADAL" clId="{CCE46AD4-DF6D-42B4-AE04-32816BAC087B}" dt="2024-02-05T16:42:29.521" v="10152" actId="27636"/>
          <ac:spMkLst>
            <pc:docMk/>
            <pc:sldMk cId="262211508" sldId="573"/>
            <ac:spMk id="11" creationId="{EB4F9C24-BAB3-417B-A1D9-40E5F1D2693E}"/>
          </ac:spMkLst>
        </pc:spChg>
      </pc:sldChg>
      <pc:sldChg chg="del">
        <pc:chgData name="Janice Fernandes" userId="e9756176-d0fb-497d-a3b7-b3f151cdbc82" providerId="ADAL" clId="{CCE46AD4-DF6D-42B4-AE04-32816BAC087B}" dt="2024-01-23T15:39:09.688" v="2006" actId="2696"/>
        <pc:sldMkLst>
          <pc:docMk/>
          <pc:sldMk cId="2032786688" sldId="574"/>
        </pc:sldMkLst>
      </pc:sldChg>
      <pc:sldChg chg="del">
        <pc:chgData name="Janice Fernandes" userId="e9756176-d0fb-497d-a3b7-b3f151cdbc82" providerId="ADAL" clId="{CCE46AD4-DF6D-42B4-AE04-32816BAC087B}" dt="2024-01-23T15:39:06.538" v="2005" actId="2696"/>
        <pc:sldMkLst>
          <pc:docMk/>
          <pc:sldMk cId="3339871107" sldId="588"/>
        </pc:sldMkLst>
      </pc:sldChg>
      <pc:sldChg chg="delSp del mod delAnim">
        <pc:chgData name="Janice Fernandes" userId="e9756176-d0fb-497d-a3b7-b3f151cdbc82" providerId="ADAL" clId="{CCE46AD4-DF6D-42B4-AE04-32816BAC087B}" dt="2024-02-04T16:04:38.415" v="9880" actId="2696"/>
        <pc:sldMkLst>
          <pc:docMk/>
          <pc:sldMk cId="692899124" sldId="589"/>
        </pc:sldMkLst>
        <pc:picChg chg="del">
          <ac:chgData name="Janice Fernandes" userId="e9756176-d0fb-497d-a3b7-b3f151cdbc82" providerId="ADAL" clId="{CCE46AD4-DF6D-42B4-AE04-32816BAC087B}" dt="2024-02-04T16:00:06.859" v="9828" actId="21"/>
          <ac:picMkLst>
            <pc:docMk/>
            <pc:sldMk cId="692899124" sldId="589"/>
            <ac:picMk id="5" creationId="{9FEF0A99-5892-41B1-830A-AD5D5A3D861A}"/>
          </ac:picMkLst>
        </pc:picChg>
      </pc:sldChg>
      <pc:sldChg chg="del">
        <pc:chgData name="Janice Fernandes" userId="e9756176-d0fb-497d-a3b7-b3f151cdbc82" providerId="ADAL" clId="{CCE46AD4-DF6D-42B4-AE04-32816BAC087B}" dt="2024-01-23T15:39:37.069" v="2009" actId="2696"/>
        <pc:sldMkLst>
          <pc:docMk/>
          <pc:sldMk cId="1072811230" sldId="592"/>
        </pc:sldMkLst>
      </pc:sldChg>
      <pc:sldChg chg="del">
        <pc:chgData name="Janice Fernandes" userId="e9756176-d0fb-497d-a3b7-b3f151cdbc82" providerId="ADAL" clId="{CCE46AD4-DF6D-42B4-AE04-32816BAC087B}" dt="2024-01-23T15:39:01.622" v="2004" actId="2696"/>
        <pc:sldMkLst>
          <pc:docMk/>
          <pc:sldMk cId="2379253210" sldId="594"/>
        </pc:sldMkLst>
      </pc:sldChg>
      <pc:sldChg chg="del">
        <pc:chgData name="Janice Fernandes" userId="e9756176-d0fb-497d-a3b7-b3f151cdbc82" providerId="ADAL" clId="{CCE46AD4-DF6D-42B4-AE04-32816BAC087B}" dt="2024-01-23T15:38:54.822" v="2002" actId="2696"/>
        <pc:sldMkLst>
          <pc:docMk/>
          <pc:sldMk cId="305802342" sldId="595"/>
        </pc:sldMkLst>
      </pc:sldChg>
      <pc:sldChg chg="del">
        <pc:chgData name="Janice Fernandes" userId="e9756176-d0fb-497d-a3b7-b3f151cdbc82" providerId="ADAL" clId="{CCE46AD4-DF6D-42B4-AE04-32816BAC087B}" dt="2024-01-23T15:39:32.845" v="2008" actId="2696"/>
        <pc:sldMkLst>
          <pc:docMk/>
          <pc:sldMk cId="3696848564" sldId="597"/>
        </pc:sldMkLst>
      </pc:sldChg>
      <pc:sldChg chg="del">
        <pc:chgData name="Janice Fernandes" userId="e9756176-d0fb-497d-a3b7-b3f151cdbc82" providerId="ADAL" clId="{CCE46AD4-DF6D-42B4-AE04-32816BAC087B}" dt="2024-01-23T15:38:37.694" v="1999" actId="2696"/>
        <pc:sldMkLst>
          <pc:docMk/>
          <pc:sldMk cId="1917426534" sldId="598"/>
        </pc:sldMkLst>
      </pc:sldChg>
      <pc:sldChg chg="del">
        <pc:chgData name="Janice Fernandes" userId="e9756176-d0fb-497d-a3b7-b3f151cdbc82" providerId="ADAL" clId="{CCE46AD4-DF6D-42B4-AE04-32816BAC087B}" dt="2024-01-23T15:38:58.287" v="2003" actId="2696"/>
        <pc:sldMkLst>
          <pc:docMk/>
          <pc:sldMk cId="1127074141" sldId="599"/>
        </pc:sldMkLst>
      </pc:sldChg>
      <pc:sldChg chg="del">
        <pc:chgData name="Janice Fernandes" userId="e9756176-d0fb-497d-a3b7-b3f151cdbc82" providerId="ADAL" clId="{CCE46AD4-DF6D-42B4-AE04-32816BAC087B}" dt="2024-01-23T15:39:14.471" v="2007" actId="2696"/>
        <pc:sldMkLst>
          <pc:docMk/>
          <pc:sldMk cId="906486662" sldId="601"/>
        </pc:sldMkLst>
      </pc:sldChg>
      <pc:sldChg chg="del">
        <pc:chgData name="Janice Fernandes" userId="e9756176-d0fb-497d-a3b7-b3f151cdbc82" providerId="ADAL" clId="{CCE46AD4-DF6D-42B4-AE04-32816BAC087B}" dt="2024-01-23T15:38:50.170" v="2001" actId="2696"/>
        <pc:sldMkLst>
          <pc:docMk/>
          <pc:sldMk cId="547750975" sldId="603"/>
        </pc:sldMkLst>
      </pc:sldChg>
      <pc:sldChg chg="del">
        <pc:chgData name="Janice Fernandes" userId="e9756176-d0fb-497d-a3b7-b3f151cdbc82" providerId="ADAL" clId="{CCE46AD4-DF6D-42B4-AE04-32816BAC087B}" dt="2024-02-04T19:03:43.531" v="10098" actId="2696"/>
        <pc:sldMkLst>
          <pc:docMk/>
          <pc:sldMk cId="1168414798" sldId="604"/>
        </pc:sldMkLst>
      </pc:sldChg>
      <pc:sldChg chg="delSp del mod ord">
        <pc:chgData name="Janice Fernandes" userId="e9756176-d0fb-497d-a3b7-b3f151cdbc82" providerId="ADAL" clId="{CCE46AD4-DF6D-42B4-AE04-32816BAC087B}" dt="2024-01-23T16:08:19.409" v="2414" actId="2696"/>
        <pc:sldMkLst>
          <pc:docMk/>
          <pc:sldMk cId="1348594597" sldId="606"/>
        </pc:sldMkLst>
        <pc:spChg chg="del">
          <ac:chgData name="Janice Fernandes" userId="e9756176-d0fb-497d-a3b7-b3f151cdbc82" providerId="ADAL" clId="{CCE46AD4-DF6D-42B4-AE04-32816BAC087B}" dt="2024-01-23T16:05:44.729" v="2394" actId="21"/>
          <ac:spMkLst>
            <pc:docMk/>
            <pc:sldMk cId="1348594597" sldId="606"/>
            <ac:spMk id="5" creationId="{DB80DBD8-4677-1E93-518D-33746359C189}"/>
          </ac:spMkLst>
        </pc:spChg>
      </pc:sldChg>
      <pc:sldChg chg="modSp mod ord">
        <pc:chgData name="Janice Fernandes" userId="e9756176-d0fb-497d-a3b7-b3f151cdbc82" providerId="ADAL" clId="{CCE46AD4-DF6D-42B4-AE04-32816BAC087B}" dt="2024-02-04T19:07:43.074" v="10134" actId="108"/>
        <pc:sldMkLst>
          <pc:docMk/>
          <pc:sldMk cId="2239984410" sldId="608"/>
        </pc:sldMkLst>
        <pc:spChg chg="mod">
          <ac:chgData name="Janice Fernandes" userId="e9756176-d0fb-497d-a3b7-b3f151cdbc82" providerId="ADAL" clId="{CCE46AD4-DF6D-42B4-AE04-32816BAC087B}" dt="2024-02-04T19:07:43.074" v="10134" actId="108"/>
          <ac:spMkLst>
            <pc:docMk/>
            <pc:sldMk cId="2239984410" sldId="608"/>
            <ac:spMk id="4" creationId="{76C49C02-D729-4F72-3B10-D71551B5BA3E}"/>
          </ac:spMkLst>
        </pc:spChg>
      </pc:sldChg>
      <pc:sldChg chg="ord">
        <pc:chgData name="Janice Fernandes" userId="e9756176-d0fb-497d-a3b7-b3f151cdbc82" providerId="ADAL" clId="{CCE46AD4-DF6D-42B4-AE04-32816BAC087B}" dt="2024-02-04T16:06:20.321" v="9887"/>
        <pc:sldMkLst>
          <pc:docMk/>
          <pc:sldMk cId="3624438499" sldId="609"/>
        </pc:sldMkLst>
      </pc:sldChg>
      <pc:sldChg chg="del">
        <pc:chgData name="Janice Fernandes" userId="e9756176-d0fb-497d-a3b7-b3f151cdbc82" providerId="ADAL" clId="{CCE46AD4-DF6D-42B4-AE04-32816BAC087B}" dt="2024-01-23T15:38:26.664" v="1998" actId="2696"/>
        <pc:sldMkLst>
          <pc:docMk/>
          <pc:sldMk cId="3720343347" sldId="611"/>
        </pc:sldMkLst>
      </pc:sldChg>
      <pc:sldChg chg="del">
        <pc:chgData name="Janice Fernandes" userId="e9756176-d0fb-497d-a3b7-b3f151cdbc82" providerId="ADAL" clId="{CCE46AD4-DF6D-42B4-AE04-32816BAC087B}" dt="2024-01-23T15:38:15.238" v="1997" actId="2696"/>
        <pc:sldMkLst>
          <pc:docMk/>
          <pc:sldMk cId="3371018765" sldId="612"/>
        </pc:sldMkLst>
      </pc:sldChg>
      <pc:sldChg chg="del">
        <pc:chgData name="Janice Fernandes" userId="e9756176-d0fb-497d-a3b7-b3f151cdbc82" providerId="ADAL" clId="{CCE46AD4-DF6D-42B4-AE04-32816BAC087B}" dt="2024-02-04T10:26:43.456" v="6505" actId="2696"/>
        <pc:sldMkLst>
          <pc:docMk/>
          <pc:sldMk cId="30665295" sldId="613"/>
        </pc:sldMkLst>
      </pc:sldChg>
      <pc:sldChg chg="del">
        <pc:chgData name="Janice Fernandes" userId="e9756176-d0fb-497d-a3b7-b3f151cdbc82" providerId="ADAL" clId="{CCE46AD4-DF6D-42B4-AE04-32816BAC087B}" dt="2024-01-23T15:38:44.043" v="2000" actId="2696"/>
        <pc:sldMkLst>
          <pc:docMk/>
          <pc:sldMk cId="2409070685" sldId="615"/>
        </pc:sldMkLst>
      </pc:sldChg>
      <pc:sldChg chg="del">
        <pc:chgData name="Janice Fernandes" userId="e9756176-d0fb-497d-a3b7-b3f151cdbc82" providerId="ADAL" clId="{CCE46AD4-DF6D-42B4-AE04-32816BAC087B}" dt="2024-01-23T15:39:41.930" v="2010" actId="2696"/>
        <pc:sldMkLst>
          <pc:docMk/>
          <pc:sldMk cId="1862488185" sldId="616"/>
        </pc:sldMkLst>
      </pc:sldChg>
      <pc:sldChg chg="del ord">
        <pc:chgData name="Janice Fernandes" userId="e9756176-d0fb-497d-a3b7-b3f151cdbc82" providerId="ADAL" clId="{CCE46AD4-DF6D-42B4-AE04-32816BAC087B}" dt="2024-02-04T16:08:31.223" v="9890" actId="2696"/>
        <pc:sldMkLst>
          <pc:docMk/>
          <pc:sldMk cId="183806934" sldId="617"/>
        </pc:sldMkLst>
      </pc:sldChg>
      <pc:sldChg chg="del ord">
        <pc:chgData name="Janice Fernandes" userId="e9756176-d0fb-497d-a3b7-b3f151cdbc82" providerId="ADAL" clId="{CCE46AD4-DF6D-42B4-AE04-32816BAC087B}" dt="2024-02-04T19:03:35.953" v="10096" actId="2696"/>
        <pc:sldMkLst>
          <pc:docMk/>
          <pc:sldMk cId="2960404005" sldId="618"/>
        </pc:sldMkLst>
      </pc:sldChg>
      <pc:sldChg chg="del">
        <pc:chgData name="Janice Fernandes" userId="e9756176-d0fb-497d-a3b7-b3f151cdbc82" providerId="ADAL" clId="{CCE46AD4-DF6D-42B4-AE04-32816BAC087B}" dt="2024-02-04T19:03:39.443" v="10097" actId="2696"/>
        <pc:sldMkLst>
          <pc:docMk/>
          <pc:sldMk cId="570962899" sldId="619"/>
        </pc:sldMkLst>
      </pc:sldChg>
      <pc:sldChg chg="addSp delSp modSp mod modAnim">
        <pc:chgData name="Janice Fernandes" userId="e9756176-d0fb-497d-a3b7-b3f151cdbc82" providerId="ADAL" clId="{CCE46AD4-DF6D-42B4-AE04-32816BAC087B}" dt="2024-01-23T12:13:25.672" v="342" actId="207"/>
        <pc:sldMkLst>
          <pc:docMk/>
          <pc:sldMk cId="196976695" sldId="620"/>
        </pc:sldMkLst>
        <pc:spChg chg="mod">
          <ac:chgData name="Janice Fernandes" userId="e9756176-d0fb-497d-a3b7-b3f151cdbc82" providerId="ADAL" clId="{CCE46AD4-DF6D-42B4-AE04-32816BAC087B}" dt="2024-01-23T12:13:25.672" v="342" actId="207"/>
          <ac:spMkLst>
            <pc:docMk/>
            <pc:sldMk cId="196976695" sldId="620"/>
            <ac:spMk id="2" creationId="{D22A4629-6A8C-4D9B-8FD0-D0F4DD84C33D}"/>
          </ac:spMkLst>
        </pc:spChg>
        <pc:picChg chg="del">
          <ac:chgData name="Janice Fernandes" userId="e9756176-d0fb-497d-a3b7-b3f151cdbc82" providerId="ADAL" clId="{CCE46AD4-DF6D-42B4-AE04-32816BAC087B}" dt="2024-01-23T12:12:17.062" v="317" actId="21"/>
          <ac:picMkLst>
            <pc:docMk/>
            <pc:sldMk cId="196976695" sldId="620"/>
            <ac:picMk id="6" creationId="{E9675646-1B9C-4826-B127-A5EBE60E118E}"/>
          </ac:picMkLst>
        </pc:picChg>
        <pc:picChg chg="add mod">
          <ac:chgData name="Janice Fernandes" userId="e9756176-d0fb-497d-a3b7-b3f151cdbc82" providerId="ADAL" clId="{CCE46AD4-DF6D-42B4-AE04-32816BAC087B}" dt="2024-01-23T12:13:14.346" v="341" actId="1076"/>
          <ac:picMkLst>
            <pc:docMk/>
            <pc:sldMk cId="196976695" sldId="620"/>
            <ac:picMk id="7" creationId="{798DB2F7-A1AC-46F7-B6DF-389076FD73F9}"/>
          </ac:picMkLst>
        </pc:picChg>
      </pc:sldChg>
      <pc:sldChg chg="del ord">
        <pc:chgData name="Janice Fernandes" userId="e9756176-d0fb-497d-a3b7-b3f151cdbc82" providerId="ADAL" clId="{CCE46AD4-DF6D-42B4-AE04-32816BAC087B}" dt="2024-02-04T19:01:14.562" v="10073" actId="2696"/>
        <pc:sldMkLst>
          <pc:docMk/>
          <pc:sldMk cId="3156992886" sldId="621"/>
        </pc:sldMkLst>
      </pc:sldChg>
      <pc:sldChg chg="modSp mod ord">
        <pc:chgData name="Janice Fernandes" userId="e9756176-d0fb-497d-a3b7-b3f151cdbc82" providerId="ADAL" clId="{CCE46AD4-DF6D-42B4-AE04-32816BAC087B}" dt="2024-02-04T19:07:56.531" v="10137" actId="1076"/>
        <pc:sldMkLst>
          <pc:docMk/>
          <pc:sldMk cId="408824433" sldId="622"/>
        </pc:sldMkLst>
        <pc:spChg chg="mod">
          <ac:chgData name="Janice Fernandes" userId="e9756176-d0fb-497d-a3b7-b3f151cdbc82" providerId="ADAL" clId="{CCE46AD4-DF6D-42B4-AE04-32816BAC087B}" dt="2024-02-04T19:07:56.531" v="10137" actId="1076"/>
          <ac:spMkLst>
            <pc:docMk/>
            <pc:sldMk cId="408824433" sldId="622"/>
            <ac:spMk id="4" creationId="{76C49C02-D729-4F72-3B10-D71551B5BA3E}"/>
          </ac:spMkLst>
        </pc:spChg>
        <pc:spChg chg="mod">
          <ac:chgData name="Janice Fernandes" userId="e9756176-d0fb-497d-a3b7-b3f151cdbc82" providerId="ADAL" clId="{CCE46AD4-DF6D-42B4-AE04-32816BAC087B}" dt="2024-02-04T16:04:09.229" v="9877" actId="20577"/>
          <ac:spMkLst>
            <pc:docMk/>
            <pc:sldMk cId="408824433" sldId="622"/>
            <ac:spMk id="10" creationId="{811C1A94-581D-EE9C-6AB3-4241ABF03CCB}"/>
          </ac:spMkLst>
        </pc:spChg>
      </pc:sldChg>
      <pc:sldChg chg="addSp delSp modSp new mod ord modClrScheme modAnim chgLayout">
        <pc:chgData name="Janice Fernandes" userId="e9756176-d0fb-497d-a3b7-b3f151cdbc82" providerId="ADAL" clId="{CCE46AD4-DF6D-42B4-AE04-32816BAC087B}" dt="2024-02-04T12:26:18.976" v="8826" actId="1076"/>
        <pc:sldMkLst>
          <pc:docMk/>
          <pc:sldMk cId="1365098397" sldId="623"/>
        </pc:sldMkLst>
        <pc:spChg chg="del">
          <ac:chgData name="Janice Fernandes" userId="e9756176-d0fb-497d-a3b7-b3f151cdbc82" providerId="ADAL" clId="{CCE46AD4-DF6D-42B4-AE04-32816BAC087B}" dt="2024-01-23T12:18:24.515" v="411" actId="700"/>
          <ac:spMkLst>
            <pc:docMk/>
            <pc:sldMk cId="1365098397" sldId="623"/>
            <ac:spMk id="2" creationId="{507225C6-02C3-45D1-912B-15C4967FD84A}"/>
          </ac:spMkLst>
        </pc:spChg>
        <pc:spChg chg="mod ord">
          <ac:chgData name="Janice Fernandes" userId="e9756176-d0fb-497d-a3b7-b3f151cdbc82" providerId="ADAL" clId="{CCE46AD4-DF6D-42B4-AE04-32816BAC087B}" dt="2024-01-23T12:18:24.515" v="411" actId="700"/>
          <ac:spMkLst>
            <pc:docMk/>
            <pc:sldMk cId="1365098397" sldId="623"/>
            <ac:spMk id="3" creationId="{A4C30857-019C-48DA-B1A1-6EE9E4D320B4}"/>
          </ac:spMkLst>
        </pc:spChg>
        <pc:spChg chg="add mod">
          <ac:chgData name="Janice Fernandes" userId="e9756176-d0fb-497d-a3b7-b3f151cdbc82" providerId="ADAL" clId="{CCE46AD4-DF6D-42B4-AE04-32816BAC087B}" dt="2024-01-23T16:09:15.790" v="2417" actId="1076"/>
          <ac:spMkLst>
            <pc:docMk/>
            <pc:sldMk cId="1365098397" sldId="623"/>
            <ac:spMk id="7" creationId="{CD8376F7-DD16-4756-A8A7-11F8C0DCD3B3}"/>
          </ac:spMkLst>
        </pc:spChg>
        <pc:spChg chg="add mod">
          <ac:chgData name="Janice Fernandes" userId="e9756176-d0fb-497d-a3b7-b3f151cdbc82" providerId="ADAL" clId="{CCE46AD4-DF6D-42B4-AE04-32816BAC087B}" dt="2024-01-23T16:28:55.353" v="2713" actId="20577"/>
          <ac:spMkLst>
            <pc:docMk/>
            <pc:sldMk cId="1365098397" sldId="623"/>
            <ac:spMk id="8" creationId="{94E20DC5-21FB-4BAD-88DE-BFA608DECD25}"/>
          </ac:spMkLst>
        </pc:spChg>
        <pc:spChg chg="add del mod">
          <ac:chgData name="Janice Fernandes" userId="e9756176-d0fb-497d-a3b7-b3f151cdbc82" providerId="ADAL" clId="{CCE46AD4-DF6D-42B4-AE04-32816BAC087B}" dt="2024-01-23T16:16:33.996" v="2482"/>
          <ac:spMkLst>
            <pc:docMk/>
            <pc:sldMk cId="1365098397" sldId="623"/>
            <ac:spMk id="21" creationId="{617B89E3-4ED0-4C24-9C05-D2A8C7B610E6}"/>
          </ac:spMkLst>
        </pc:spChg>
        <pc:spChg chg="add mod">
          <ac:chgData name="Janice Fernandes" userId="e9756176-d0fb-497d-a3b7-b3f151cdbc82" providerId="ADAL" clId="{CCE46AD4-DF6D-42B4-AE04-32816BAC087B}" dt="2024-02-04T12:26:18.976" v="8826" actId="1076"/>
          <ac:spMkLst>
            <pc:docMk/>
            <pc:sldMk cId="1365098397" sldId="623"/>
            <ac:spMk id="23" creationId="{07474923-A143-437B-955F-0E3D29138866}"/>
          </ac:spMkLst>
        </pc:spChg>
        <pc:spChg chg="add mod">
          <ac:chgData name="Janice Fernandes" userId="e9756176-d0fb-497d-a3b7-b3f151cdbc82" providerId="ADAL" clId="{CCE46AD4-DF6D-42B4-AE04-32816BAC087B}" dt="2024-01-23T16:55:00.432" v="2891" actId="1076"/>
          <ac:spMkLst>
            <pc:docMk/>
            <pc:sldMk cId="1365098397" sldId="623"/>
            <ac:spMk id="30" creationId="{0B9590A3-6E62-4490-813D-38A7F1CCF091}"/>
          </ac:spMkLst>
        </pc:spChg>
        <pc:spChg chg="add mod">
          <ac:chgData name="Janice Fernandes" userId="e9756176-d0fb-497d-a3b7-b3f151cdbc82" providerId="ADAL" clId="{CCE46AD4-DF6D-42B4-AE04-32816BAC087B}" dt="2024-01-23T16:55:04.046" v="2892" actId="1076"/>
          <ac:spMkLst>
            <pc:docMk/>
            <pc:sldMk cId="1365098397" sldId="623"/>
            <ac:spMk id="31" creationId="{3CC6A238-B917-41BE-B368-8533B4038B4E}"/>
          </ac:spMkLst>
        </pc:spChg>
        <pc:spChg chg="add mod">
          <ac:chgData name="Janice Fernandes" userId="e9756176-d0fb-497d-a3b7-b3f151cdbc82" providerId="ADAL" clId="{CCE46AD4-DF6D-42B4-AE04-32816BAC087B}" dt="2024-01-23T16:55:08.044" v="2893" actId="1076"/>
          <ac:spMkLst>
            <pc:docMk/>
            <pc:sldMk cId="1365098397" sldId="623"/>
            <ac:spMk id="32" creationId="{E81A04B4-2822-42CB-ADE8-FC745A167FBE}"/>
          </ac:spMkLst>
        </pc:spChg>
        <pc:spChg chg="add del mod">
          <ac:chgData name="Janice Fernandes" userId="e9756176-d0fb-497d-a3b7-b3f151cdbc82" providerId="ADAL" clId="{CCE46AD4-DF6D-42B4-AE04-32816BAC087B}" dt="2024-01-23T16:29:32.101" v="2717" actId="21"/>
          <ac:spMkLst>
            <pc:docMk/>
            <pc:sldMk cId="1365098397" sldId="623"/>
            <ac:spMk id="34" creationId="{565067EC-1B0F-4090-9D7A-DF234D25F5F9}"/>
          </ac:spMkLst>
        </pc:spChg>
        <pc:picChg chg="add del">
          <ac:chgData name="Janice Fernandes" userId="e9756176-d0fb-497d-a3b7-b3f151cdbc82" providerId="ADAL" clId="{CCE46AD4-DF6D-42B4-AE04-32816BAC087B}" dt="2024-01-23T15:52:50.007" v="2259" actId="21"/>
          <ac:picMkLst>
            <pc:docMk/>
            <pc:sldMk cId="1365098397" sldId="623"/>
            <ac:picMk id="5" creationId="{320D42CF-759F-49B8-9514-1A707ED948B2}"/>
          </ac:picMkLst>
        </pc:picChg>
        <pc:cxnChg chg="add mod">
          <ac:chgData name="Janice Fernandes" userId="e9756176-d0fb-497d-a3b7-b3f151cdbc82" providerId="ADAL" clId="{CCE46AD4-DF6D-42B4-AE04-32816BAC087B}" dt="2024-01-23T16:17:44.874" v="2496" actId="14100"/>
          <ac:cxnSpMkLst>
            <pc:docMk/>
            <pc:sldMk cId="1365098397" sldId="623"/>
            <ac:cxnSpMk id="9" creationId="{D8D0751A-AD12-4FCF-8BF9-22139EEB0757}"/>
          </ac:cxnSpMkLst>
        </pc:cxnChg>
        <pc:cxnChg chg="add mod">
          <ac:chgData name="Janice Fernandes" userId="e9756176-d0fb-497d-a3b7-b3f151cdbc82" providerId="ADAL" clId="{CCE46AD4-DF6D-42B4-AE04-32816BAC087B}" dt="2024-01-23T16:50:03.873" v="2848" actId="14100"/>
          <ac:cxnSpMkLst>
            <pc:docMk/>
            <pc:sldMk cId="1365098397" sldId="623"/>
            <ac:cxnSpMk id="10" creationId="{B1D940E8-8DD1-40E4-A4D3-A87FC9987DF4}"/>
          </ac:cxnSpMkLst>
        </pc:cxnChg>
        <pc:cxnChg chg="add mod">
          <ac:chgData name="Janice Fernandes" userId="e9756176-d0fb-497d-a3b7-b3f151cdbc82" providerId="ADAL" clId="{CCE46AD4-DF6D-42B4-AE04-32816BAC087B}" dt="2024-02-04T12:26:13.625" v="8825" actId="14100"/>
          <ac:cxnSpMkLst>
            <pc:docMk/>
            <pc:sldMk cId="1365098397" sldId="623"/>
            <ac:cxnSpMk id="14" creationId="{45F2D569-2C16-4FFC-A007-B426A9E89122}"/>
          </ac:cxnSpMkLst>
        </pc:cxnChg>
        <pc:cxnChg chg="add mod">
          <ac:chgData name="Janice Fernandes" userId="e9756176-d0fb-497d-a3b7-b3f151cdbc82" providerId="ADAL" clId="{CCE46AD4-DF6D-42B4-AE04-32816BAC087B}" dt="2024-02-04T12:26:04.214" v="8824" actId="14100"/>
          <ac:cxnSpMkLst>
            <pc:docMk/>
            <pc:sldMk cId="1365098397" sldId="623"/>
            <ac:cxnSpMk id="17" creationId="{AB46D890-DC86-4C22-9919-C1BD1969AB21}"/>
          </ac:cxnSpMkLst>
        </pc:cxnChg>
      </pc:sldChg>
      <pc:sldChg chg="addSp delSp modSp new mod modClrScheme modAnim chgLayout">
        <pc:chgData name="Janice Fernandes" userId="e9756176-d0fb-497d-a3b7-b3f151cdbc82" providerId="ADAL" clId="{CCE46AD4-DF6D-42B4-AE04-32816BAC087B}" dt="2024-01-23T16:06:54.113" v="2402" actId="14100"/>
        <pc:sldMkLst>
          <pc:docMk/>
          <pc:sldMk cId="2590627568" sldId="624"/>
        </pc:sldMkLst>
        <pc:spChg chg="del">
          <ac:chgData name="Janice Fernandes" userId="e9756176-d0fb-497d-a3b7-b3f151cdbc82" providerId="ADAL" clId="{CCE46AD4-DF6D-42B4-AE04-32816BAC087B}" dt="2024-01-23T12:39:45.904" v="688" actId="700"/>
          <ac:spMkLst>
            <pc:docMk/>
            <pc:sldMk cId="2590627568" sldId="624"/>
            <ac:spMk id="2" creationId="{93867A94-AD8A-4C4E-BDD9-CD98493107A0}"/>
          </ac:spMkLst>
        </pc:spChg>
        <pc:spChg chg="mod ord">
          <ac:chgData name="Janice Fernandes" userId="e9756176-d0fb-497d-a3b7-b3f151cdbc82" providerId="ADAL" clId="{CCE46AD4-DF6D-42B4-AE04-32816BAC087B}" dt="2024-01-23T12:39:45.904" v="688" actId="700"/>
          <ac:spMkLst>
            <pc:docMk/>
            <pc:sldMk cId="2590627568" sldId="624"/>
            <ac:spMk id="3" creationId="{F591CE15-AF33-426C-8111-9B33B818F9B9}"/>
          </ac:spMkLst>
        </pc:spChg>
        <pc:spChg chg="add mod">
          <ac:chgData name="Janice Fernandes" userId="e9756176-d0fb-497d-a3b7-b3f151cdbc82" providerId="ADAL" clId="{CCE46AD4-DF6D-42B4-AE04-32816BAC087B}" dt="2024-01-23T16:06:44.051" v="2401" actId="2711"/>
          <ac:spMkLst>
            <pc:docMk/>
            <pc:sldMk cId="2590627568" sldId="624"/>
            <ac:spMk id="5" creationId="{37A03CEF-2AAE-414A-85A4-0FC2E7DB91D0}"/>
          </ac:spMkLst>
        </pc:spChg>
        <pc:spChg chg="add del mod">
          <ac:chgData name="Janice Fernandes" userId="e9756176-d0fb-497d-a3b7-b3f151cdbc82" providerId="ADAL" clId="{CCE46AD4-DF6D-42B4-AE04-32816BAC087B}" dt="2024-01-23T12:44:02.751" v="693" actId="478"/>
          <ac:spMkLst>
            <pc:docMk/>
            <pc:sldMk cId="2590627568" sldId="624"/>
            <ac:spMk id="7" creationId="{F199CEC8-21F5-4AFA-9CD0-34546D346383}"/>
          </ac:spMkLst>
        </pc:spChg>
        <pc:picChg chg="add del mod">
          <ac:chgData name="Janice Fernandes" userId="e9756176-d0fb-497d-a3b7-b3f151cdbc82" providerId="ADAL" clId="{CCE46AD4-DF6D-42B4-AE04-32816BAC087B}" dt="2024-01-23T14:06:32.015" v="704" actId="478"/>
          <ac:picMkLst>
            <pc:docMk/>
            <pc:sldMk cId="2590627568" sldId="624"/>
            <ac:picMk id="9" creationId="{FB722B0A-541A-4D53-BC16-ED5658A1DBCF}"/>
          </ac:picMkLst>
        </pc:picChg>
        <pc:picChg chg="add mod">
          <ac:chgData name="Janice Fernandes" userId="e9756176-d0fb-497d-a3b7-b3f151cdbc82" providerId="ADAL" clId="{CCE46AD4-DF6D-42B4-AE04-32816BAC087B}" dt="2024-01-23T16:06:54.113" v="2402" actId="14100"/>
          <ac:picMkLst>
            <pc:docMk/>
            <pc:sldMk cId="2590627568" sldId="624"/>
            <ac:picMk id="11" creationId="{693B3A76-2B71-4198-9ACC-E636DCF13974}"/>
          </ac:picMkLst>
        </pc:picChg>
        <pc:picChg chg="add del mod">
          <ac:chgData name="Janice Fernandes" userId="e9756176-d0fb-497d-a3b7-b3f151cdbc82" providerId="ADAL" clId="{CCE46AD4-DF6D-42B4-AE04-32816BAC087B}" dt="2024-01-23T14:21:09.881" v="843" actId="478"/>
          <ac:picMkLst>
            <pc:docMk/>
            <pc:sldMk cId="2590627568" sldId="624"/>
            <ac:picMk id="1026" creationId="{E674BFE0-534F-43A4-9EF3-90766DC13FFC}"/>
          </ac:picMkLst>
        </pc:picChg>
      </pc:sldChg>
      <pc:sldChg chg="addSp delSp modSp new mod modAnim">
        <pc:chgData name="Janice Fernandes" userId="e9756176-d0fb-497d-a3b7-b3f151cdbc82" providerId="ADAL" clId="{CCE46AD4-DF6D-42B4-AE04-32816BAC087B}" dt="2024-02-04T06:55:56.150" v="3419"/>
        <pc:sldMkLst>
          <pc:docMk/>
          <pc:sldMk cId="1469739728" sldId="625"/>
        </pc:sldMkLst>
        <pc:spChg chg="add mod">
          <ac:chgData name="Janice Fernandes" userId="e9756176-d0fb-497d-a3b7-b3f151cdbc82" providerId="ADAL" clId="{CCE46AD4-DF6D-42B4-AE04-32816BAC087B}" dt="2024-02-04T06:54:43.569" v="3411" actId="1076"/>
          <ac:spMkLst>
            <pc:docMk/>
            <pc:sldMk cId="1469739728" sldId="625"/>
            <ac:spMk id="3" creationId="{0815965C-E210-4BA8-A5FA-D3A20627804D}"/>
          </ac:spMkLst>
        </pc:spChg>
        <pc:spChg chg="add mod">
          <ac:chgData name="Janice Fernandes" userId="e9756176-d0fb-497d-a3b7-b3f151cdbc82" providerId="ADAL" clId="{CCE46AD4-DF6D-42B4-AE04-32816BAC087B}" dt="2024-02-04T06:50:42.345" v="3208" actId="122"/>
          <ac:spMkLst>
            <pc:docMk/>
            <pc:sldMk cId="1469739728" sldId="625"/>
            <ac:spMk id="4" creationId="{83873859-41C3-4466-B2E1-1C3C79140E47}"/>
          </ac:spMkLst>
        </pc:spChg>
        <pc:spChg chg="add mod">
          <ac:chgData name="Janice Fernandes" userId="e9756176-d0fb-497d-a3b7-b3f151cdbc82" providerId="ADAL" clId="{CCE46AD4-DF6D-42B4-AE04-32816BAC087B}" dt="2024-02-04T06:50:30.170" v="3205" actId="1076"/>
          <ac:spMkLst>
            <pc:docMk/>
            <pc:sldMk cId="1469739728" sldId="625"/>
            <ac:spMk id="5" creationId="{BB912387-7F82-42CC-950C-E7663677E6FE}"/>
          </ac:spMkLst>
        </pc:spChg>
        <pc:spChg chg="add mod">
          <ac:chgData name="Janice Fernandes" userId="e9756176-d0fb-497d-a3b7-b3f151cdbc82" providerId="ADAL" clId="{CCE46AD4-DF6D-42B4-AE04-32816BAC087B}" dt="2024-02-04T06:52:30.712" v="3236" actId="1076"/>
          <ac:spMkLst>
            <pc:docMk/>
            <pc:sldMk cId="1469739728" sldId="625"/>
            <ac:spMk id="6" creationId="{58BD4AEA-B415-462B-869C-93C497CC090A}"/>
          </ac:spMkLst>
        </pc:spChg>
        <pc:spChg chg="add mod">
          <ac:chgData name="Janice Fernandes" userId="e9756176-d0fb-497d-a3b7-b3f151cdbc82" providerId="ADAL" clId="{CCE46AD4-DF6D-42B4-AE04-32816BAC087B}" dt="2024-02-04T06:50:48.643" v="3209" actId="122"/>
          <ac:spMkLst>
            <pc:docMk/>
            <pc:sldMk cId="1469739728" sldId="625"/>
            <ac:spMk id="7" creationId="{94ECEB89-B5B1-4E6F-A544-ABE2485A9805}"/>
          </ac:spMkLst>
        </pc:spChg>
        <pc:spChg chg="add mod">
          <ac:chgData name="Janice Fernandes" userId="e9756176-d0fb-497d-a3b7-b3f151cdbc82" providerId="ADAL" clId="{CCE46AD4-DF6D-42B4-AE04-32816BAC087B}" dt="2024-02-04T06:52:28.224" v="3235" actId="1076"/>
          <ac:spMkLst>
            <pc:docMk/>
            <pc:sldMk cId="1469739728" sldId="625"/>
            <ac:spMk id="8" creationId="{328D50B6-7A03-4AF9-AB89-A1A5D2A31525}"/>
          </ac:spMkLst>
        </pc:spChg>
        <pc:spChg chg="add mod">
          <ac:chgData name="Janice Fernandes" userId="e9756176-d0fb-497d-a3b7-b3f151cdbc82" providerId="ADAL" clId="{CCE46AD4-DF6D-42B4-AE04-32816BAC087B}" dt="2024-02-04T06:52:33.400" v="3237" actId="1076"/>
          <ac:spMkLst>
            <pc:docMk/>
            <pc:sldMk cId="1469739728" sldId="625"/>
            <ac:spMk id="9" creationId="{5A1184D4-0469-4B26-B13B-25C7151EEF07}"/>
          </ac:spMkLst>
        </pc:spChg>
        <pc:spChg chg="add mod">
          <ac:chgData name="Janice Fernandes" userId="e9756176-d0fb-497d-a3b7-b3f151cdbc82" providerId="ADAL" clId="{CCE46AD4-DF6D-42B4-AE04-32816BAC087B}" dt="2024-02-04T06:51:26.741" v="3221" actId="1076"/>
          <ac:spMkLst>
            <pc:docMk/>
            <pc:sldMk cId="1469739728" sldId="625"/>
            <ac:spMk id="10" creationId="{36DA4E0D-1BD4-43C3-8B0E-B0ED1281793C}"/>
          </ac:spMkLst>
        </pc:spChg>
        <pc:spChg chg="add del mod">
          <ac:chgData name="Janice Fernandes" userId="e9756176-d0fb-497d-a3b7-b3f151cdbc82" providerId="ADAL" clId="{CCE46AD4-DF6D-42B4-AE04-32816BAC087B}" dt="2024-02-04T06:54:57.804" v="3413" actId="478"/>
          <ac:spMkLst>
            <pc:docMk/>
            <pc:sldMk cId="1469739728" sldId="625"/>
            <ac:spMk id="11" creationId="{0B6C60EA-1EAB-4D0C-A165-949B412471FD}"/>
          </ac:spMkLst>
        </pc:spChg>
        <pc:spChg chg="add mod">
          <ac:chgData name="Janice Fernandes" userId="e9756176-d0fb-497d-a3b7-b3f151cdbc82" providerId="ADAL" clId="{CCE46AD4-DF6D-42B4-AE04-32816BAC087B}" dt="2024-02-04T06:50:53.480" v="3210" actId="1076"/>
          <ac:spMkLst>
            <pc:docMk/>
            <pc:sldMk cId="1469739728" sldId="625"/>
            <ac:spMk id="16" creationId="{98FB6CD6-858A-40AB-9014-0349C1E96E8D}"/>
          </ac:spMkLst>
        </pc:spChg>
        <pc:spChg chg="add mod">
          <ac:chgData name="Janice Fernandes" userId="e9756176-d0fb-497d-a3b7-b3f151cdbc82" providerId="ADAL" clId="{CCE46AD4-DF6D-42B4-AE04-32816BAC087B}" dt="2024-02-04T06:52:48.210" v="3242" actId="1076"/>
          <ac:spMkLst>
            <pc:docMk/>
            <pc:sldMk cId="1469739728" sldId="625"/>
            <ac:spMk id="19" creationId="{761F55C4-F3F1-44E1-945C-7A78FA2505BC}"/>
          </ac:spMkLst>
        </pc:spChg>
        <pc:spChg chg="add mod">
          <ac:chgData name="Janice Fernandes" userId="e9756176-d0fb-497d-a3b7-b3f151cdbc82" providerId="ADAL" clId="{CCE46AD4-DF6D-42B4-AE04-32816BAC087B}" dt="2024-02-04T06:55:29.182" v="3417" actId="1076"/>
          <ac:spMkLst>
            <pc:docMk/>
            <pc:sldMk cId="1469739728" sldId="625"/>
            <ac:spMk id="22" creationId="{2448059B-F8EF-44F9-8CC5-EB9842065A56}"/>
          </ac:spMkLst>
        </pc:spChg>
        <pc:spChg chg="add mod">
          <ac:chgData name="Janice Fernandes" userId="e9756176-d0fb-497d-a3b7-b3f151cdbc82" providerId="ADAL" clId="{CCE46AD4-DF6D-42B4-AE04-32816BAC087B}" dt="2024-02-04T06:52:45.168" v="3241" actId="1076"/>
          <ac:spMkLst>
            <pc:docMk/>
            <pc:sldMk cId="1469739728" sldId="625"/>
            <ac:spMk id="24" creationId="{CA51D786-3130-4447-9437-3FF1B318AE07}"/>
          </ac:spMkLst>
        </pc:spChg>
        <pc:spChg chg="add mod">
          <ac:chgData name="Janice Fernandes" userId="e9756176-d0fb-497d-a3b7-b3f151cdbc82" providerId="ADAL" clId="{CCE46AD4-DF6D-42B4-AE04-32816BAC087B}" dt="2024-02-04T06:54:38.274" v="3410" actId="1076"/>
          <ac:spMkLst>
            <pc:docMk/>
            <pc:sldMk cId="1469739728" sldId="625"/>
            <ac:spMk id="25" creationId="{7EDD08AC-9ECA-4A9A-8E28-A027838D21E8}"/>
          </ac:spMkLst>
        </pc:spChg>
        <pc:spChg chg="add mod">
          <ac:chgData name="Janice Fernandes" userId="e9756176-d0fb-497d-a3b7-b3f151cdbc82" providerId="ADAL" clId="{CCE46AD4-DF6D-42B4-AE04-32816BAC087B}" dt="2024-02-04T06:50:32.522" v="3206" actId="1076"/>
          <ac:spMkLst>
            <pc:docMk/>
            <pc:sldMk cId="1469739728" sldId="625"/>
            <ac:spMk id="26" creationId="{51A44FA0-F720-4BA4-8F9E-74720336380E}"/>
          </ac:spMkLst>
        </pc:spChg>
        <pc:spChg chg="add mod">
          <ac:chgData name="Janice Fernandes" userId="e9756176-d0fb-497d-a3b7-b3f151cdbc82" providerId="ADAL" clId="{CCE46AD4-DF6D-42B4-AE04-32816BAC087B}" dt="2024-02-04T06:54:29.138" v="3409" actId="6549"/>
          <ac:spMkLst>
            <pc:docMk/>
            <pc:sldMk cId="1469739728" sldId="625"/>
            <ac:spMk id="27" creationId="{643A1AE8-52F6-4FFD-A7E8-57CF7C3629A5}"/>
          </ac:spMkLst>
        </pc:spChg>
        <pc:picChg chg="add mod">
          <ac:chgData name="Janice Fernandes" userId="e9756176-d0fb-497d-a3b7-b3f151cdbc82" providerId="ADAL" clId="{CCE46AD4-DF6D-42B4-AE04-32816BAC087B}" dt="2024-01-23T14:40:02.530" v="1163" actId="1076"/>
          <ac:picMkLst>
            <pc:docMk/>
            <pc:sldMk cId="1469739728" sldId="625"/>
            <ac:picMk id="13" creationId="{5CCBBEF9-C438-44D0-A150-D0ADD57AB318}"/>
          </ac:picMkLst>
        </pc:picChg>
        <pc:picChg chg="add del">
          <ac:chgData name="Janice Fernandes" userId="e9756176-d0fb-497d-a3b7-b3f151cdbc82" providerId="ADAL" clId="{CCE46AD4-DF6D-42B4-AE04-32816BAC087B}" dt="2024-01-23T14:28:54.954" v="1008" actId="22"/>
          <ac:picMkLst>
            <pc:docMk/>
            <pc:sldMk cId="1469739728" sldId="625"/>
            <ac:picMk id="15" creationId="{2B9E3051-7839-4A42-8E31-0279F544728E}"/>
          </ac:picMkLst>
        </pc:picChg>
        <pc:picChg chg="add mod">
          <ac:chgData name="Janice Fernandes" userId="e9756176-d0fb-497d-a3b7-b3f151cdbc82" providerId="ADAL" clId="{CCE46AD4-DF6D-42B4-AE04-32816BAC087B}" dt="2024-02-04T06:55:35.181" v="3418" actId="1076"/>
          <ac:picMkLst>
            <pc:docMk/>
            <pc:sldMk cId="1469739728" sldId="625"/>
            <ac:picMk id="18" creationId="{3DE66B7F-E631-495C-8C9F-624A7A0F3B39}"/>
          </ac:picMkLst>
        </pc:picChg>
        <pc:picChg chg="add mod">
          <ac:chgData name="Janice Fernandes" userId="e9756176-d0fb-497d-a3b7-b3f151cdbc82" providerId="ADAL" clId="{CCE46AD4-DF6D-42B4-AE04-32816BAC087B}" dt="2024-02-04T06:52:16.238" v="3233" actId="1076"/>
          <ac:picMkLst>
            <pc:docMk/>
            <pc:sldMk cId="1469739728" sldId="625"/>
            <ac:picMk id="21" creationId="{71E78CC0-23B6-4508-8B80-6FDF268DFF9E}"/>
          </ac:picMkLst>
        </pc:picChg>
        <pc:picChg chg="add mod">
          <ac:chgData name="Janice Fernandes" userId="e9756176-d0fb-497d-a3b7-b3f151cdbc82" providerId="ADAL" clId="{CCE46AD4-DF6D-42B4-AE04-32816BAC087B}" dt="2024-02-04T06:50:22.919" v="3202" actId="1076"/>
          <ac:picMkLst>
            <pc:docMk/>
            <pc:sldMk cId="1469739728" sldId="625"/>
            <ac:picMk id="23" creationId="{ABFCDBCD-ABFF-4828-9C50-EE155F9B535B}"/>
          </ac:picMkLst>
        </pc:picChg>
      </pc:sldChg>
      <pc:sldChg chg="addSp modSp new mod ord modAnim">
        <pc:chgData name="Janice Fernandes" userId="e9756176-d0fb-497d-a3b7-b3f151cdbc82" providerId="ADAL" clId="{CCE46AD4-DF6D-42B4-AE04-32816BAC087B}" dt="2024-02-04T10:39:38.507" v="6518"/>
        <pc:sldMkLst>
          <pc:docMk/>
          <pc:sldMk cId="3170162300" sldId="626"/>
        </pc:sldMkLst>
        <pc:spChg chg="add mod">
          <ac:chgData name="Janice Fernandes" userId="e9756176-d0fb-497d-a3b7-b3f151cdbc82" providerId="ADAL" clId="{CCE46AD4-DF6D-42B4-AE04-32816BAC087B}" dt="2024-01-23T16:07:34.433" v="2408" actId="1076"/>
          <ac:spMkLst>
            <pc:docMk/>
            <pc:sldMk cId="3170162300" sldId="626"/>
            <ac:spMk id="4" creationId="{1EE86778-6FE5-4AFB-8A36-CB275CD4B458}"/>
          </ac:spMkLst>
        </pc:spChg>
        <pc:spChg chg="add mod">
          <ac:chgData name="Janice Fernandes" userId="e9756176-d0fb-497d-a3b7-b3f151cdbc82" providerId="ADAL" clId="{CCE46AD4-DF6D-42B4-AE04-32816BAC087B}" dt="2024-02-04T06:49:12.929" v="3198" actId="14100"/>
          <ac:spMkLst>
            <pc:docMk/>
            <pc:sldMk cId="3170162300" sldId="626"/>
            <ac:spMk id="6" creationId="{7C37E913-314D-4B52-ADA4-87451ADDFEDA}"/>
          </ac:spMkLst>
        </pc:spChg>
        <pc:picChg chg="add mod">
          <ac:chgData name="Janice Fernandes" userId="e9756176-d0fb-497d-a3b7-b3f151cdbc82" providerId="ADAL" clId="{CCE46AD4-DF6D-42B4-AE04-32816BAC087B}" dt="2024-02-04T06:49:21.487" v="3199" actId="1076"/>
          <ac:picMkLst>
            <pc:docMk/>
            <pc:sldMk cId="3170162300" sldId="626"/>
            <ac:picMk id="8" creationId="{D7F0244C-3CF8-4CC9-AB7F-960427F5CDF6}"/>
          </ac:picMkLst>
        </pc:picChg>
      </pc:sldChg>
      <pc:sldChg chg="addSp modSp new mod ord modAnim">
        <pc:chgData name="Janice Fernandes" userId="e9756176-d0fb-497d-a3b7-b3f151cdbc82" providerId="ADAL" clId="{CCE46AD4-DF6D-42B4-AE04-32816BAC087B}" dt="2024-02-04T06:56:31.965" v="3421"/>
        <pc:sldMkLst>
          <pc:docMk/>
          <pc:sldMk cId="3707885965" sldId="627"/>
        </pc:sldMkLst>
        <pc:spChg chg="add mod">
          <ac:chgData name="Janice Fernandes" userId="e9756176-d0fb-497d-a3b7-b3f151cdbc82" providerId="ADAL" clId="{CCE46AD4-DF6D-42B4-AE04-32816BAC087B}" dt="2024-01-23T16:42:44.468" v="2778" actId="6549"/>
          <ac:spMkLst>
            <pc:docMk/>
            <pc:sldMk cId="3707885965" sldId="627"/>
            <ac:spMk id="4" creationId="{C590902F-D137-4476-AFC3-4487420D0F7E}"/>
          </ac:spMkLst>
        </pc:spChg>
        <pc:picChg chg="add mod">
          <ac:chgData name="Janice Fernandes" userId="e9756176-d0fb-497d-a3b7-b3f151cdbc82" providerId="ADAL" clId="{CCE46AD4-DF6D-42B4-AE04-32816BAC087B}" dt="2024-01-23T16:38:44.300" v="2732" actId="14100"/>
          <ac:picMkLst>
            <pc:docMk/>
            <pc:sldMk cId="3707885965" sldId="627"/>
            <ac:picMk id="5" creationId="{93F0A707-E47F-453C-8E16-AF77C864D3D1}"/>
          </ac:picMkLst>
        </pc:picChg>
        <pc:picChg chg="add mod">
          <ac:chgData name="Janice Fernandes" userId="e9756176-d0fb-497d-a3b7-b3f151cdbc82" providerId="ADAL" clId="{CCE46AD4-DF6D-42B4-AE04-32816BAC087B}" dt="2024-01-23T16:39:09.224" v="2736" actId="1076"/>
          <ac:picMkLst>
            <pc:docMk/>
            <pc:sldMk cId="3707885965" sldId="627"/>
            <ac:picMk id="6" creationId="{97AE6D5F-1DFA-4A58-B039-4ED7CBC6E2D9}"/>
          </ac:picMkLst>
        </pc:picChg>
        <pc:picChg chg="add mod">
          <ac:chgData name="Janice Fernandes" userId="e9756176-d0fb-497d-a3b7-b3f151cdbc82" providerId="ADAL" clId="{CCE46AD4-DF6D-42B4-AE04-32816BAC087B}" dt="2024-01-23T16:39:37.268" v="2738" actId="1076"/>
          <ac:picMkLst>
            <pc:docMk/>
            <pc:sldMk cId="3707885965" sldId="627"/>
            <ac:picMk id="7" creationId="{92E1FC60-D94B-4EAF-9C9D-72B4CC4BF112}"/>
          </ac:picMkLst>
        </pc:picChg>
      </pc:sldChg>
      <pc:sldChg chg="addSp delSp modSp add del mod ord modAnim">
        <pc:chgData name="Janice Fernandes" userId="e9756176-d0fb-497d-a3b7-b3f151cdbc82" providerId="ADAL" clId="{CCE46AD4-DF6D-42B4-AE04-32816BAC087B}" dt="2024-02-04T19:05:07.395" v="10105" actId="2696"/>
        <pc:sldMkLst>
          <pc:docMk/>
          <pc:sldMk cId="3582334792" sldId="628"/>
        </pc:sldMkLst>
        <pc:spChg chg="add mod">
          <ac:chgData name="Janice Fernandes" userId="e9756176-d0fb-497d-a3b7-b3f151cdbc82" providerId="ADAL" clId="{CCE46AD4-DF6D-42B4-AE04-32816BAC087B}" dt="2024-02-04T12:22:35.258" v="8820" actId="20577"/>
          <ac:spMkLst>
            <pc:docMk/>
            <pc:sldMk cId="3582334792" sldId="628"/>
            <ac:spMk id="3" creationId="{031D412E-9462-4F16-88B2-F8CB68376341}"/>
          </ac:spMkLst>
        </pc:spChg>
        <pc:spChg chg="mod">
          <ac:chgData name="Janice Fernandes" userId="e9756176-d0fb-497d-a3b7-b3f151cdbc82" providerId="ADAL" clId="{CCE46AD4-DF6D-42B4-AE04-32816BAC087B}" dt="2024-01-23T15:45:16.670" v="2255" actId="1076"/>
          <ac:spMkLst>
            <pc:docMk/>
            <pc:sldMk cId="3582334792" sldId="628"/>
            <ac:spMk id="4" creationId="{C590902F-D137-4476-AFC3-4487420D0F7E}"/>
          </ac:spMkLst>
        </pc:spChg>
        <pc:spChg chg="add del mod">
          <ac:chgData name="Janice Fernandes" userId="e9756176-d0fb-497d-a3b7-b3f151cdbc82" providerId="ADAL" clId="{CCE46AD4-DF6D-42B4-AE04-32816BAC087B}" dt="2024-02-04T12:22:46.233" v="8821" actId="478"/>
          <ac:spMkLst>
            <pc:docMk/>
            <pc:sldMk cId="3582334792" sldId="628"/>
            <ac:spMk id="7" creationId="{16AEB6F0-1BB3-4963-88A1-9ACF0934663F}"/>
          </ac:spMkLst>
        </pc:spChg>
        <pc:spChg chg="add del mod">
          <ac:chgData name="Janice Fernandes" userId="e9756176-d0fb-497d-a3b7-b3f151cdbc82" providerId="ADAL" clId="{CCE46AD4-DF6D-42B4-AE04-32816BAC087B}" dt="2024-01-23T15:27:15.894" v="1851" actId="478"/>
          <ac:spMkLst>
            <pc:docMk/>
            <pc:sldMk cId="3582334792" sldId="628"/>
            <ac:spMk id="8" creationId="{0F1DF210-4BBC-4115-A954-91B718ADDF2D}"/>
          </ac:spMkLst>
        </pc:spChg>
        <pc:cxnChg chg="add mod">
          <ac:chgData name="Janice Fernandes" userId="e9756176-d0fb-497d-a3b7-b3f151cdbc82" providerId="ADAL" clId="{CCE46AD4-DF6D-42B4-AE04-32816BAC087B}" dt="2024-01-23T15:27:58.664" v="1857" actId="1076"/>
          <ac:cxnSpMkLst>
            <pc:docMk/>
            <pc:sldMk cId="3582334792" sldId="628"/>
            <ac:cxnSpMk id="5" creationId="{8BF93A10-D724-43A8-A094-E1D711AB3A67}"/>
          </ac:cxnSpMkLst>
        </pc:cxnChg>
        <pc:cxnChg chg="add mod">
          <ac:chgData name="Janice Fernandes" userId="e9756176-d0fb-497d-a3b7-b3f151cdbc82" providerId="ADAL" clId="{CCE46AD4-DF6D-42B4-AE04-32816BAC087B}" dt="2024-01-23T15:45:19.954" v="2256" actId="1076"/>
          <ac:cxnSpMkLst>
            <pc:docMk/>
            <pc:sldMk cId="3582334792" sldId="628"/>
            <ac:cxnSpMk id="6" creationId="{D798251B-532D-4183-8407-7AEB5AEE9E20}"/>
          </ac:cxnSpMkLst>
        </pc:cxnChg>
      </pc:sldChg>
      <pc:sldChg chg="addSp modSp new del mod">
        <pc:chgData name="Janice Fernandes" userId="e9756176-d0fb-497d-a3b7-b3f151cdbc82" providerId="ADAL" clId="{CCE46AD4-DF6D-42B4-AE04-32816BAC087B}" dt="2024-02-04T19:04:06.894" v="10103" actId="2696"/>
        <pc:sldMkLst>
          <pc:docMk/>
          <pc:sldMk cId="353094390" sldId="629"/>
        </pc:sldMkLst>
        <pc:spChg chg="add">
          <ac:chgData name="Janice Fernandes" userId="e9756176-d0fb-497d-a3b7-b3f151cdbc82" providerId="ADAL" clId="{CCE46AD4-DF6D-42B4-AE04-32816BAC087B}" dt="2024-01-23T15:35:18.632" v="1860" actId="22"/>
          <ac:spMkLst>
            <pc:docMk/>
            <pc:sldMk cId="353094390" sldId="629"/>
            <ac:spMk id="5" creationId="{C3E1EC73-38A2-4054-8327-8B0A2C4CBC72}"/>
          </ac:spMkLst>
        </pc:spChg>
        <pc:spChg chg="add mod">
          <ac:chgData name="Janice Fernandes" userId="e9756176-d0fb-497d-a3b7-b3f151cdbc82" providerId="ADAL" clId="{CCE46AD4-DF6D-42B4-AE04-32816BAC087B}" dt="2024-01-23T17:05:53.648" v="3021" actId="1076"/>
          <ac:spMkLst>
            <pc:docMk/>
            <pc:sldMk cId="353094390" sldId="629"/>
            <ac:spMk id="7" creationId="{CCB9C7AB-C869-4F7F-84A9-D73F15E96206}"/>
          </ac:spMkLst>
        </pc:spChg>
        <pc:spChg chg="add mod">
          <ac:chgData name="Janice Fernandes" userId="e9756176-d0fb-497d-a3b7-b3f151cdbc82" providerId="ADAL" clId="{CCE46AD4-DF6D-42B4-AE04-32816BAC087B}" dt="2024-01-25T10:28:01.766" v="3050" actId="1076"/>
          <ac:spMkLst>
            <pc:docMk/>
            <pc:sldMk cId="353094390" sldId="629"/>
            <ac:spMk id="8" creationId="{9437152D-AE1D-4883-89AA-355E31E4F67B}"/>
          </ac:spMkLst>
        </pc:spChg>
        <pc:spChg chg="add mod">
          <ac:chgData name="Janice Fernandes" userId="e9756176-d0fb-497d-a3b7-b3f151cdbc82" providerId="ADAL" clId="{CCE46AD4-DF6D-42B4-AE04-32816BAC087B}" dt="2024-01-23T17:08:05.844" v="3023" actId="1076"/>
          <ac:spMkLst>
            <pc:docMk/>
            <pc:sldMk cId="353094390" sldId="629"/>
            <ac:spMk id="9" creationId="{3E63EB1D-B727-422A-AAFB-D75652A10375}"/>
          </ac:spMkLst>
        </pc:spChg>
      </pc:sldChg>
      <pc:sldChg chg="addSp modSp new mod ord modAnim">
        <pc:chgData name="Janice Fernandes" userId="e9756176-d0fb-497d-a3b7-b3f151cdbc82" providerId="ADAL" clId="{CCE46AD4-DF6D-42B4-AE04-32816BAC087B}" dt="2024-02-04T19:06:10.339" v="10107"/>
        <pc:sldMkLst>
          <pc:docMk/>
          <pc:sldMk cId="2257830152" sldId="630"/>
        </pc:sldMkLst>
        <pc:spChg chg="add mod">
          <ac:chgData name="Janice Fernandes" userId="e9756176-d0fb-497d-a3b7-b3f151cdbc82" providerId="ADAL" clId="{CCE46AD4-DF6D-42B4-AE04-32816BAC087B}" dt="2024-01-23T16:48:00.876" v="2828" actId="1076"/>
          <ac:spMkLst>
            <pc:docMk/>
            <pc:sldMk cId="2257830152" sldId="630"/>
            <ac:spMk id="7" creationId="{733FF49A-507B-43A0-869B-D1F9A01EF3B9}"/>
          </ac:spMkLst>
        </pc:spChg>
        <pc:spChg chg="add mod">
          <ac:chgData name="Janice Fernandes" userId="e9756176-d0fb-497d-a3b7-b3f151cdbc82" providerId="ADAL" clId="{CCE46AD4-DF6D-42B4-AE04-32816BAC087B}" dt="2024-01-23T16:46:37.112" v="2816" actId="1076"/>
          <ac:spMkLst>
            <pc:docMk/>
            <pc:sldMk cId="2257830152" sldId="630"/>
            <ac:spMk id="9" creationId="{88ACC66A-7699-41BA-8543-081749B4161D}"/>
          </ac:spMkLst>
        </pc:spChg>
        <pc:picChg chg="add mod">
          <ac:chgData name="Janice Fernandes" userId="e9756176-d0fb-497d-a3b7-b3f151cdbc82" providerId="ADAL" clId="{CCE46AD4-DF6D-42B4-AE04-32816BAC087B}" dt="2024-02-04T06:56:45.851" v="3422" actId="14100"/>
          <ac:picMkLst>
            <pc:docMk/>
            <pc:sldMk cId="2257830152" sldId="630"/>
            <ac:picMk id="4" creationId="{87B131D8-6ABC-4003-9EAD-17B9A7F9CECD}"/>
          </ac:picMkLst>
        </pc:picChg>
        <pc:picChg chg="add mod">
          <ac:chgData name="Janice Fernandes" userId="e9756176-d0fb-497d-a3b7-b3f151cdbc82" providerId="ADAL" clId="{CCE46AD4-DF6D-42B4-AE04-32816BAC087B}" dt="2024-01-23T16:47:02.780" v="2819" actId="2085"/>
          <ac:picMkLst>
            <pc:docMk/>
            <pc:sldMk cId="2257830152" sldId="630"/>
            <ac:picMk id="5" creationId="{9CF6F1CA-9051-474B-8EA9-A9C52E902DF8}"/>
          </ac:picMkLst>
        </pc:picChg>
      </pc:sldChg>
      <pc:sldChg chg="addSp modSp new del mod ord">
        <pc:chgData name="Janice Fernandes" userId="e9756176-d0fb-497d-a3b7-b3f151cdbc82" providerId="ADAL" clId="{CCE46AD4-DF6D-42B4-AE04-32816BAC087B}" dt="2024-02-04T10:40:16.782" v="6521" actId="2696"/>
        <pc:sldMkLst>
          <pc:docMk/>
          <pc:sldMk cId="538485441" sldId="631"/>
        </pc:sldMkLst>
        <pc:spChg chg="add">
          <ac:chgData name="Janice Fernandes" userId="e9756176-d0fb-497d-a3b7-b3f151cdbc82" providerId="ADAL" clId="{CCE46AD4-DF6D-42B4-AE04-32816BAC087B}" dt="2024-01-23T16:12:28.223" v="2436" actId="22"/>
          <ac:spMkLst>
            <pc:docMk/>
            <pc:sldMk cId="538485441" sldId="631"/>
            <ac:spMk id="4" creationId="{24A08B80-B5DB-4B11-9C82-F756DA9E9973}"/>
          </ac:spMkLst>
        </pc:spChg>
        <pc:spChg chg="add mod">
          <ac:chgData name="Janice Fernandes" userId="e9756176-d0fb-497d-a3b7-b3f151cdbc82" providerId="ADAL" clId="{CCE46AD4-DF6D-42B4-AE04-32816BAC087B}" dt="2024-01-23T16:29:37.159" v="2719" actId="1076"/>
          <ac:spMkLst>
            <pc:docMk/>
            <pc:sldMk cId="538485441" sldId="631"/>
            <ac:spMk id="5" creationId="{EB839CCF-C8A4-4B3B-8E0B-6468FAA87397}"/>
          </ac:spMkLst>
        </pc:spChg>
      </pc:sldChg>
      <pc:sldChg chg="addSp delSp modSp new mod ord modAnim">
        <pc:chgData name="Janice Fernandes" userId="e9756176-d0fb-497d-a3b7-b3f151cdbc82" providerId="ADAL" clId="{CCE46AD4-DF6D-42B4-AE04-32816BAC087B}" dt="2024-02-04T11:27:03.323" v="7299"/>
        <pc:sldMkLst>
          <pc:docMk/>
          <pc:sldMk cId="3317333809" sldId="632"/>
        </pc:sldMkLst>
        <pc:spChg chg="add mod">
          <ac:chgData name="Janice Fernandes" userId="e9756176-d0fb-497d-a3b7-b3f151cdbc82" providerId="ADAL" clId="{CCE46AD4-DF6D-42B4-AE04-32816BAC087B}" dt="2024-02-04T07:47:47.584" v="3452" actId="1076"/>
          <ac:spMkLst>
            <pc:docMk/>
            <pc:sldMk cId="3317333809" sldId="632"/>
            <ac:spMk id="5" creationId="{732FF774-D9F8-4FB1-9416-AE4A22951122}"/>
          </ac:spMkLst>
        </pc:spChg>
        <pc:spChg chg="add mod">
          <ac:chgData name="Janice Fernandes" userId="e9756176-d0fb-497d-a3b7-b3f151cdbc82" providerId="ADAL" clId="{CCE46AD4-DF6D-42B4-AE04-32816BAC087B}" dt="2024-02-04T07:54:43.061" v="3940" actId="1076"/>
          <ac:spMkLst>
            <pc:docMk/>
            <pc:sldMk cId="3317333809" sldId="632"/>
            <ac:spMk id="13" creationId="{296190DA-057C-49E3-995A-B52347DF34AA}"/>
          </ac:spMkLst>
        </pc:spChg>
        <pc:spChg chg="add mod">
          <ac:chgData name="Janice Fernandes" userId="e9756176-d0fb-497d-a3b7-b3f151cdbc82" providerId="ADAL" clId="{CCE46AD4-DF6D-42B4-AE04-32816BAC087B}" dt="2024-02-04T07:56:38.638" v="3959" actId="20577"/>
          <ac:spMkLst>
            <pc:docMk/>
            <pc:sldMk cId="3317333809" sldId="632"/>
            <ac:spMk id="14" creationId="{37DFBD58-EBE7-4559-B10F-4789E8148855}"/>
          </ac:spMkLst>
        </pc:spChg>
        <pc:picChg chg="add del mod">
          <ac:chgData name="Janice Fernandes" userId="e9756176-d0fb-497d-a3b7-b3f151cdbc82" providerId="ADAL" clId="{CCE46AD4-DF6D-42B4-AE04-32816BAC087B}" dt="2024-02-04T07:48:38.451" v="3459" actId="478"/>
          <ac:picMkLst>
            <pc:docMk/>
            <pc:sldMk cId="3317333809" sldId="632"/>
            <ac:picMk id="4" creationId="{CB4AE114-FCD8-4258-BBAF-F1CF2A8CF96E}"/>
          </ac:picMkLst>
        </pc:picChg>
        <pc:picChg chg="add del mod">
          <ac:chgData name="Janice Fernandes" userId="e9756176-d0fb-497d-a3b7-b3f151cdbc82" providerId="ADAL" clId="{CCE46AD4-DF6D-42B4-AE04-32816BAC087B}" dt="2024-02-04T07:52:34.318" v="3748" actId="478"/>
          <ac:picMkLst>
            <pc:docMk/>
            <pc:sldMk cId="3317333809" sldId="632"/>
            <ac:picMk id="7" creationId="{A4FB17C9-71C7-4096-9465-AF16CFBA8A3C}"/>
          </ac:picMkLst>
        </pc:picChg>
        <pc:picChg chg="add del mod">
          <ac:chgData name="Janice Fernandes" userId="e9756176-d0fb-497d-a3b7-b3f151cdbc82" providerId="ADAL" clId="{CCE46AD4-DF6D-42B4-AE04-32816BAC087B}" dt="2024-02-04T07:54:19.550" v="3912" actId="478"/>
          <ac:picMkLst>
            <pc:docMk/>
            <pc:sldMk cId="3317333809" sldId="632"/>
            <ac:picMk id="9" creationId="{C59D937A-F415-47BD-96FC-D844768E5620}"/>
          </ac:picMkLst>
        </pc:picChg>
        <pc:picChg chg="add del mod">
          <ac:chgData name="Janice Fernandes" userId="e9756176-d0fb-497d-a3b7-b3f151cdbc82" providerId="ADAL" clId="{CCE46AD4-DF6D-42B4-AE04-32816BAC087B}" dt="2024-02-04T07:51:06.565" v="3673" actId="478"/>
          <ac:picMkLst>
            <pc:docMk/>
            <pc:sldMk cId="3317333809" sldId="632"/>
            <ac:picMk id="10" creationId="{B7B9A17B-CC46-4145-A483-ED6B4BE467D0}"/>
          </ac:picMkLst>
        </pc:picChg>
        <pc:picChg chg="add del mod">
          <ac:chgData name="Janice Fernandes" userId="e9756176-d0fb-497d-a3b7-b3f151cdbc82" providerId="ADAL" clId="{CCE46AD4-DF6D-42B4-AE04-32816BAC087B}" dt="2024-02-04T07:54:22.939" v="3913" actId="478"/>
          <ac:picMkLst>
            <pc:docMk/>
            <pc:sldMk cId="3317333809" sldId="632"/>
            <ac:picMk id="11" creationId="{F5EB7BAE-A107-4CEF-9889-364B552BBA2B}"/>
          </ac:picMkLst>
        </pc:picChg>
      </pc:sldChg>
      <pc:sldChg chg="addSp delSp modSp new mod modAnim">
        <pc:chgData name="Janice Fernandes" userId="e9756176-d0fb-497d-a3b7-b3f151cdbc82" providerId="ADAL" clId="{CCE46AD4-DF6D-42B4-AE04-32816BAC087B}" dt="2024-02-04T10:39:13.885" v="6516" actId="207"/>
        <pc:sldMkLst>
          <pc:docMk/>
          <pc:sldMk cId="932381127" sldId="633"/>
        </pc:sldMkLst>
        <pc:spChg chg="add mod">
          <ac:chgData name="Janice Fernandes" userId="e9756176-d0fb-497d-a3b7-b3f151cdbc82" providerId="ADAL" clId="{CCE46AD4-DF6D-42B4-AE04-32816BAC087B}" dt="2024-02-04T08:32:58.499" v="4325" actId="1076"/>
          <ac:spMkLst>
            <pc:docMk/>
            <pc:sldMk cId="932381127" sldId="633"/>
            <ac:spMk id="3" creationId="{1795F925-39EC-4E79-AE47-BE9B2B3BE112}"/>
          </ac:spMkLst>
        </pc:spChg>
        <pc:spChg chg="add del mod">
          <ac:chgData name="Janice Fernandes" userId="e9756176-d0fb-497d-a3b7-b3f151cdbc82" providerId="ADAL" clId="{CCE46AD4-DF6D-42B4-AE04-32816BAC087B}" dt="2024-02-04T07:58:44.902" v="3975" actId="478"/>
          <ac:spMkLst>
            <pc:docMk/>
            <pc:sldMk cId="932381127" sldId="633"/>
            <ac:spMk id="5" creationId="{1FEF3704-849C-4BEF-8C66-EB467EC6C136}"/>
          </ac:spMkLst>
        </pc:spChg>
        <pc:spChg chg="add mod">
          <ac:chgData name="Janice Fernandes" userId="e9756176-d0fb-497d-a3b7-b3f151cdbc82" providerId="ADAL" clId="{CCE46AD4-DF6D-42B4-AE04-32816BAC087B}" dt="2024-02-04T10:38:59.566" v="6514" actId="207"/>
          <ac:spMkLst>
            <pc:docMk/>
            <pc:sldMk cId="932381127" sldId="633"/>
            <ac:spMk id="10" creationId="{D6171299-5395-439C-9D2A-1338584BC96F}"/>
          </ac:spMkLst>
        </pc:spChg>
        <pc:spChg chg="add mod">
          <ac:chgData name="Janice Fernandes" userId="e9756176-d0fb-497d-a3b7-b3f151cdbc82" providerId="ADAL" clId="{CCE46AD4-DF6D-42B4-AE04-32816BAC087B}" dt="2024-02-04T10:39:08.350" v="6515" actId="207"/>
          <ac:spMkLst>
            <pc:docMk/>
            <pc:sldMk cId="932381127" sldId="633"/>
            <ac:spMk id="12" creationId="{096079F8-AE9A-4626-B660-2B322C97C6E4}"/>
          </ac:spMkLst>
        </pc:spChg>
        <pc:spChg chg="add mod">
          <ac:chgData name="Janice Fernandes" userId="e9756176-d0fb-497d-a3b7-b3f151cdbc82" providerId="ADAL" clId="{CCE46AD4-DF6D-42B4-AE04-32816BAC087B}" dt="2024-02-04T10:39:13.885" v="6516" actId="207"/>
          <ac:spMkLst>
            <pc:docMk/>
            <pc:sldMk cId="932381127" sldId="633"/>
            <ac:spMk id="13" creationId="{42331D22-6226-4106-B2D0-7B707F08A4BE}"/>
          </ac:spMkLst>
        </pc:spChg>
        <pc:picChg chg="add del mod">
          <ac:chgData name="Janice Fernandes" userId="e9756176-d0fb-497d-a3b7-b3f151cdbc82" providerId="ADAL" clId="{CCE46AD4-DF6D-42B4-AE04-32816BAC087B}" dt="2024-02-04T08:00:14.104" v="3992" actId="478"/>
          <ac:picMkLst>
            <pc:docMk/>
            <pc:sldMk cId="932381127" sldId="633"/>
            <ac:picMk id="6" creationId="{E8F52007-98E5-4C89-981F-478C65BFAFBE}"/>
          </ac:picMkLst>
        </pc:picChg>
        <pc:picChg chg="add del mod">
          <ac:chgData name="Janice Fernandes" userId="e9756176-d0fb-497d-a3b7-b3f151cdbc82" providerId="ADAL" clId="{CCE46AD4-DF6D-42B4-AE04-32816BAC087B}" dt="2024-02-04T08:21:25.419" v="4171" actId="478"/>
          <ac:picMkLst>
            <pc:docMk/>
            <pc:sldMk cId="932381127" sldId="633"/>
            <ac:picMk id="7" creationId="{FC44DCA7-80A5-47EE-B961-90DEEB043BBD}"/>
          </ac:picMkLst>
        </pc:picChg>
        <pc:picChg chg="add del mod">
          <ac:chgData name="Janice Fernandes" userId="e9756176-d0fb-497d-a3b7-b3f151cdbc82" providerId="ADAL" clId="{CCE46AD4-DF6D-42B4-AE04-32816BAC087B}" dt="2024-02-04T08:21:31.875" v="4172" actId="478"/>
          <ac:picMkLst>
            <pc:docMk/>
            <pc:sldMk cId="932381127" sldId="633"/>
            <ac:picMk id="9" creationId="{5B780B43-67A7-4A1F-9F6B-DAB2F1C1C87F}"/>
          </ac:picMkLst>
        </pc:picChg>
        <pc:picChg chg="add del mod">
          <ac:chgData name="Janice Fernandes" userId="e9756176-d0fb-497d-a3b7-b3f151cdbc82" providerId="ADAL" clId="{CCE46AD4-DF6D-42B4-AE04-32816BAC087B}" dt="2024-02-04T08:01:54.545" v="3997" actId="478"/>
          <ac:picMkLst>
            <pc:docMk/>
            <pc:sldMk cId="932381127" sldId="633"/>
            <ac:picMk id="1026" creationId="{6CDD453F-6905-4376-AC66-FECBAA8A9B6D}"/>
          </ac:picMkLst>
        </pc:picChg>
        <pc:picChg chg="add mod">
          <ac:chgData name="Janice Fernandes" userId="e9756176-d0fb-497d-a3b7-b3f151cdbc82" providerId="ADAL" clId="{CCE46AD4-DF6D-42B4-AE04-32816BAC087B}" dt="2024-02-04T08:34:44.275" v="4334" actId="14100"/>
          <ac:picMkLst>
            <pc:docMk/>
            <pc:sldMk cId="932381127" sldId="633"/>
            <ac:picMk id="1028" creationId="{16198269-91B3-4451-8A66-33905F01CB35}"/>
          </ac:picMkLst>
        </pc:picChg>
      </pc:sldChg>
      <pc:sldChg chg="addSp delSp modSp new del mod modClrScheme chgLayout">
        <pc:chgData name="Janice Fernandes" userId="e9756176-d0fb-497d-a3b7-b3f151cdbc82" providerId="ADAL" clId="{CCE46AD4-DF6D-42B4-AE04-32816BAC087B}" dt="2024-02-04T19:03:56.604" v="10102" actId="2696"/>
        <pc:sldMkLst>
          <pc:docMk/>
          <pc:sldMk cId="1928072326" sldId="634"/>
        </pc:sldMkLst>
        <pc:spChg chg="del">
          <ac:chgData name="Janice Fernandes" userId="e9756176-d0fb-497d-a3b7-b3f151cdbc82" providerId="ADAL" clId="{CCE46AD4-DF6D-42B4-AE04-32816BAC087B}" dt="2024-02-04T16:04:27.947" v="9878" actId="700"/>
          <ac:spMkLst>
            <pc:docMk/>
            <pc:sldMk cId="1928072326" sldId="634"/>
            <ac:spMk id="2" creationId="{12BF6609-B97F-4006-B4B4-922CF436A95F}"/>
          </ac:spMkLst>
        </pc:spChg>
        <pc:spChg chg="mod ord">
          <ac:chgData name="Janice Fernandes" userId="e9756176-d0fb-497d-a3b7-b3f151cdbc82" providerId="ADAL" clId="{CCE46AD4-DF6D-42B4-AE04-32816BAC087B}" dt="2024-02-04T16:04:27.947" v="9878" actId="700"/>
          <ac:spMkLst>
            <pc:docMk/>
            <pc:sldMk cId="1928072326" sldId="634"/>
            <ac:spMk id="3" creationId="{A34A471E-9788-4A0E-95EF-8B08462AE7F7}"/>
          </ac:spMkLst>
        </pc:spChg>
        <pc:picChg chg="add mod">
          <ac:chgData name="Janice Fernandes" userId="e9756176-d0fb-497d-a3b7-b3f151cdbc82" providerId="ADAL" clId="{CCE46AD4-DF6D-42B4-AE04-32816BAC087B}" dt="2024-02-04T16:04:31.294" v="9879" actId="14100"/>
          <ac:picMkLst>
            <pc:docMk/>
            <pc:sldMk cId="1928072326" sldId="634"/>
            <ac:picMk id="5" creationId="{4051A389-F3CE-40B5-A4B9-ADE9843EF6D4}"/>
          </ac:picMkLst>
        </pc:picChg>
      </pc:sldChg>
      <pc:sldChg chg="addSp delSp new del mod">
        <pc:chgData name="Janice Fernandes" userId="e9756176-d0fb-497d-a3b7-b3f151cdbc82" providerId="ADAL" clId="{CCE46AD4-DF6D-42B4-AE04-32816BAC087B}" dt="2024-02-04T09:26:34.174" v="6034" actId="2696"/>
        <pc:sldMkLst>
          <pc:docMk/>
          <pc:sldMk cId="2781257127" sldId="635"/>
        </pc:sldMkLst>
        <pc:picChg chg="add del">
          <ac:chgData name="Janice Fernandes" userId="e9756176-d0fb-497d-a3b7-b3f151cdbc82" providerId="ADAL" clId="{CCE46AD4-DF6D-42B4-AE04-32816BAC087B}" dt="2024-02-04T09:26:27.007" v="6032" actId="21"/>
          <ac:picMkLst>
            <pc:docMk/>
            <pc:sldMk cId="2781257127" sldId="635"/>
            <ac:picMk id="4" creationId="{D73ACB0D-823E-4965-BDF0-587ACE27CFDE}"/>
          </ac:picMkLst>
        </pc:picChg>
      </pc:sldChg>
      <pc:sldChg chg="addSp modSp new del mod">
        <pc:chgData name="Janice Fernandes" userId="e9756176-d0fb-497d-a3b7-b3f151cdbc82" providerId="ADAL" clId="{CCE46AD4-DF6D-42B4-AE04-32816BAC087B}" dt="2024-02-04T19:02:19.382" v="10082" actId="2696"/>
        <pc:sldMkLst>
          <pc:docMk/>
          <pc:sldMk cId="3911244651" sldId="636"/>
        </pc:sldMkLst>
        <pc:spChg chg="add mod">
          <ac:chgData name="Janice Fernandes" userId="e9756176-d0fb-497d-a3b7-b3f151cdbc82" providerId="ADAL" clId="{CCE46AD4-DF6D-42B4-AE04-32816BAC087B}" dt="2024-01-29T17:05:51.052" v="3053" actId="20577"/>
          <ac:spMkLst>
            <pc:docMk/>
            <pc:sldMk cId="3911244651" sldId="636"/>
            <ac:spMk id="5" creationId="{E440C8DB-5334-4C73-81BE-E20E42DFB95F}"/>
          </ac:spMkLst>
        </pc:spChg>
        <pc:picChg chg="add mod">
          <ac:chgData name="Janice Fernandes" userId="e9756176-d0fb-497d-a3b7-b3f151cdbc82" providerId="ADAL" clId="{CCE46AD4-DF6D-42B4-AE04-32816BAC087B}" dt="2024-01-29T17:06:19.559" v="3056" actId="1076"/>
          <ac:picMkLst>
            <pc:docMk/>
            <pc:sldMk cId="3911244651" sldId="636"/>
            <ac:picMk id="7" creationId="{2A6F4D7D-B94D-46DF-A638-396AB10D3FD2}"/>
          </ac:picMkLst>
        </pc:picChg>
      </pc:sldChg>
      <pc:sldChg chg="addSp delSp modSp new del mod modClrScheme chgLayout">
        <pc:chgData name="Janice Fernandes" userId="e9756176-d0fb-497d-a3b7-b3f151cdbc82" providerId="ADAL" clId="{CCE46AD4-DF6D-42B4-AE04-32816BAC087B}" dt="2024-02-04T19:03:15.683" v="10092" actId="2696"/>
        <pc:sldMkLst>
          <pc:docMk/>
          <pc:sldMk cId="1121719222" sldId="637"/>
        </pc:sldMkLst>
        <pc:spChg chg="del">
          <ac:chgData name="Janice Fernandes" userId="e9756176-d0fb-497d-a3b7-b3f151cdbc82" providerId="ADAL" clId="{CCE46AD4-DF6D-42B4-AE04-32816BAC087B}" dt="2024-01-29T17:07:53.224" v="3062" actId="700"/>
          <ac:spMkLst>
            <pc:docMk/>
            <pc:sldMk cId="1121719222" sldId="637"/>
            <ac:spMk id="2" creationId="{9F70DD46-7B24-4891-9BC4-9AAE00190BE6}"/>
          </ac:spMkLst>
        </pc:spChg>
        <pc:spChg chg="mod ord">
          <ac:chgData name="Janice Fernandes" userId="e9756176-d0fb-497d-a3b7-b3f151cdbc82" providerId="ADAL" clId="{CCE46AD4-DF6D-42B4-AE04-32816BAC087B}" dt="2024-01-29T17:07:53.224" v="3062" actId="700"/>
          <ac:spMkLst>
            <pc:docMk/>
            <pc:sldMk cId="1121719222" sldId="637"/>
            <ac:spMk id="3" creationId="{29B195C6-7FF1-47D6-9C21-102B4D602406}"/>
          </ac:spMkLst>
        </pc:spChg>
        <pc:spChg chg="add mod">
          <ac:chgData name="Janice Fernandes" userId="e9756176-d0fb-497d-a3b7-b3f151cdbc82" providerId="ADAL" clId="{CCE46AD4-DF6D-42B4-AE04-32816BAC087B}" dt="2024-01-29T17:08:03.322" v="3066" actId="14100"/>
          <ac:spMkLst>
            <pc:docMk/>
            <pc:sldMk cId="1121719222" sldId="637"/>
            <ac:spMk id="7" creationId="{D3B4E3C1-7D5E-42AA-A633-0D114483A5C6}"/>
          </ac:spMkLst>
        </pc:spChg>
        <pc:spChg chg="add mod">
          <ac:chgData name="Janice Fernandes" userId="e9756176-d0fb-497d-a3b7-b3f151cdbc82" providerId="ADAL" clId="{CCE46AD4-DF6D-42B4-AE04-32816BAC087B}" dt="2024-01-29T17:08:35.859" v="3068" actId="1076"/>
          <ac:spMkLst>
            <pc:docMk/>
            <pc:sldMk cId="1121719222" sldId="637"/>
            <ac:spMk id="9" creationId="{2DBE0F1E-C04B-47CD-8A84-A3DDAAAA87B7}"/>
          </ac:spMkLst>
        </pc:spChg>
        <pc:picChg chg="add mod">
          <ac:chgData name="Janice Fernandes" userId="e9756176-d0fb-497d-a3b7-b3f151cdbc82" providerId="ADAL" clId="{CCE46AD4-DF6D-42B4-AE04-32816BAC087B}" dt="2024-01-29T17:07:56.076" v="3063" actId="1076"/>
          <ac:picMkLst>
            <pc:docMk/>
            <pc:sldMk cId="1121719222" sldId="637"/>
            <ac:picMk id="5" creationId="{34298F5F-234E-447D-A86E-A332D5554A89}"/>
          </ac:picMkLst>
        </pc:picChg>
      </pc:sldChg>
      <pc:sldChg chg="addSp modSp new del mod">
        <pc:chgData name="Janice Fernandes" userId="e9756176-d0fb-497d-a3b7-b3f151cdbc82" providerId="ADAL" clId="{CCE46AD4-DF6D-42B4-AE04-32816BAC087B}" dt="2024-02-04T19:03:10.309" v="10091" actId="2696"/>
        <pc:sldMkLst>
          <pc:docMk/>
          <pc:sldMk cId="660132190" sldId="638"/>
        </pc:sldMkLst>
        <pc:picChg chg="add mod">
          <ac:chgData name="Janice Fernandes" userId="e9756176-d0fb-497d-a3b7-b3f151cdbc82" providerId="ADAL" clId="{CCE46AD4-DF6D-42B4-AE04-32816BAC087B}" dt="2024-01-29T17:14:55.014" v="3075" actId="1076"/>
          <ac:picMkLst>
            <pc:docMk/>
            <pc:sldMk cId="660132190" sldId="638"/>
            <ac:picMk id="4" creationId="{F21511E1-9F0B-4968-8D8B-86C63A890D1F}"/>
          </ac:picMkLst>
        </pc:picChg>
        <pc:picChg chg="add mod">
          <ac:chgData name="Janice Fernandes" userId="e9756176-d0fb-497d-a3b7-b3f151cdbc82" providerId="ADAL" clId="{CCE46AD4-DF6D-42B4-AE04-32816BAC087B}" dt="2024-01-29T17:15:02.831" v="3078" actId="1076"/>
          <ac:picMkLst>
            <pc:docMk/>
            <pc:sldMk cId="660132190" sldId="638"/>
            <ac:picMk id="6" creationId="{475F1B68-8B27-49BA-8AB9-2D03A6DB5DAC}"/>
          </ac:picMkLst>
        </pc:picChg>
        <pc:picChg chg="add mod">
          <ac:chgData name="Janice Fernandes" userId="e9756176-d0fb-497d-a3b7-b3f151cdbc82" providerId="ADAL" clId="{CCE46AD4-DF6D-42B4-AE04-32816BAC087B}" dt="2024-01-29T17:15:00.259" v="3077" actId="1076"/>
          <ac:picMkLst>
            <pc:docMk/>
            <pc:sldMk cId="660132190" sldId="638"/>
            <ac:picMk id="8" creationId="{83702745-160E-4A5C-ABF8-0E3C1F82B0D2}"/>
          </ac:picMkLst>
        </pc:picChg>
      </pc:sldChg>
      <pc:sldChg chg="addSp modSp new del mod">
        <pc:chgData name="Janice Fernandes" userId="e9756176-d0fb-497d-a3b7-b3f151cdbc82" providerId="ADAL" clId="{CCE46AD4-DF6D-42B4-AE04-32816BAC087B}" dt="2024-02-04T19:03:02.679" v="10089" actId="2696"/>
        <pc:sldMkLst>
          <pc:docMk/>
          <pc:sldMk cId="4013849384" sldId="639"/>
        </pc:sldMkLst>
        <pc:spChg chg="add mod">
          <ac:chgData name="Janice Fernandes" userId="e9756176-d0fb-497d-a3b7-b3f151cdbc82" providerId="ADAL" clId="{CCE46AD4-DF6D-42B4-AE04-32816BAC087B}" dt="2024-01-29T17:17:04.476" v="3085" actId="1076"/>
          <ac:spMkLst>
            <pc:docMk/>
            <pc:sldMk cId="4013849384" sldId="639"/>
            <ac:spMk id="8" creationId="{4AAD284C-C0DC-4A62-ACDD-69DFFC3006BC}"/>
          </ac:spMkLst>
        </pc:spChg>
        <pc:picChg chg="add mod">
          <ac:chgData name="Janice Fernandes" userId="e9756176-d0fb-497d-a3b7-b3f151cdbc82" providerId="ADAL" clId="{CCE46AD4-DF6D-42B4-AE04-32816BAC087B}" dt="2024-01-29T17:15:52.521" v="3082" actId="1076"/>
          <ac:picMkLst>
            <pc:docMk/>
            <pc:sldMk cId="4013849384" sldId="639"/>
            <ac:picMk id="4" creationId="{A2E63416-BF0A-40EA-9CA6-4403C83D2A72}"/>
          </ac:picMkLst>
        </pc:picChg>
        <pc:picChg chg="add">
          <ac:chgData name="Janice Fernandes" userId="e9756176-d0fb-497d-a3b7-b3f151cdbc82" providerId="ADAL" clId="{CCE46AD4-DF6D-42B4-AE04-32816BAC087B}" dt="2024-01-29T17:16:50.069" v="3083" actId="22"/>
          <ac:picMkLst>
            <pc:docMk/>
            <pc:sldMk cId="4013849384" sldId="639"/>
            <ac:picMk id="6" creationId="{C2361EC5-1894-4AB6-86BF-AECE215E4409}"/>
          </ac:picMkLst>
        </pc:picChg>
      </pc:sldChg>
      <pc:sldChg chg="addSp modSp new del mod">
        <pc:chgData name="Janice Fernandes" userId="e9756176-d0fb-497d-a3b7-b3f151cdbc82" providerId="ADAL" clId="{CCE46AD4-DF6D-42B4-AE04-32816BAC087B}" dt="2024-02-04T19:02:56.723" v="10088" actId="2696"/>
        <pc:sldMkLst>
          <pc:docMk/>
          <pc:sldMk cId="1764840955" sldId="640"/>
        </pc:sldMkLst>
        <pc:spChg chg="add mod">
          <ac:chgData name="Janice Fernandes" userId="e9756176-d0fb-497d-a3b7-b3f151cdbc82" providerId="ADAL" clId="{CCE46AD4-DF6D-42B4-AE04-32816BAC087B}" dt="2024-01-29T17:18:45.097" v="3089" actId="1076"/>
          <ac:spMkLst>
            <pc:docMk/>
            <pc:sldMk cId="1764840955" sldId="640"/>
            <ac:spMk id="6" creationId="{214D03A6-E21D-4916-862C-3BC2F36129B4}"/>
          </ac:spMkLst>
        </pc:spChg>
        <pc:picChg chg="add">
          <ac:chgData name="Janice Fernandes" userId="e9756176-d0fb-497d-a3b7-b3f151cdbc82" providerId="ADAL" clId="{CCE46AD4-DF6D-42B4-AE04-32816BAC087B}" dt="2024-01-29T17:18:29.120" v="3087" actId="22"/>
          <ac:picMkLst>
            <pc:docMk/>
            <pc:sldMk cId="1764840955" sldId="640"/>
            <ac:picMk id="4" creationId="{C82CBEE6-D9AE-4770-822F-47D63AF5AC44}"/>
          </ac:picMkLst>
        </pc:picChg>
      </pc:sldChg>
      <pc:sldChg chg="addSp modSp new del mod">
        <pc:chgData name="Janice Fernandes" userId="e9756176-d0fb-497d-a3b7-b3f151cdbc82" providerId="ADAL" clId="{CCE46AD4-DF6D-42B4-AE04-32816BAC087B}" dt="2024-02-04T19:02:52.132" v="10087" actId="2696"/>
        <pc:sldMkLst>
          <pc:docMk/>
          <pc:sldMk cId="1957390836" sldId="641"/>
        </pc:sldMkLst>
        <pc:spChg chg="add mod">
          <ac:chgData name="Janice Fernandes" userId="e9756176-d0fb-497d-a3b7-b3f151cdbc82" providerId="ADAL" clId="{CCE46AD4-DF6D-42B4-AE04-32816BAC087B}" dt="2024-01-29T17:22:04.195" v="3099" actId="14100"/>
          <ac:spMkLst>
            <pc:docMk/>
            <pc:sldMk cId="1957390836" sldId="641"/>
            <ac:spMk id="6" creationId="{65892722-D68D-41EB-9507-63DBD2D4EA83}"/>
          </ac:spMkLst>
        </pc:spChg>
        <pc:spChg chg="add mod">
          <ac:chgData name="Janice Fernandes" userId="e9756176-d0fb-497d-a3b7-b3f151cdbc82" providerId="ADAL" clId="{CCE46AD4-DF6D-42B4-AE04-32816BAC087B}" dt="2024-01-29T17:29:43.613" v="3124" actId="14100"/>
          <ac:spMkLst>
            <pc:docMk/>
            <pc:sldMk cId="1957390836" sldId="641"/>
            <ac:spMk id="10" creationId="{848BA502-831B-44C5-9B1C-BAB33520BC2F}"/>
          </ac:spMkLst>
        </pc:spChg>
        <pc:spChg chg="add mod">
          <ac:chgData name="Janice Fernandes" userId="e9756176-d0fb-497d-a3b7-b3f151cdbc82" providerId="ADAL" clId="{CCE46AD4-DF6D-42B4-AE04-32816BAC087B}" dt="2024-01-29T17:29:56.506" v="3127" actId="14100"/>
          <ac:spMkLst>
            <pc:docMk/>
            <pc:sldMk cId="1957390836" sldId="641"/>
            <ac:spMk id="12" creationId="{2837EA0D-B5FA-4F18-8C01-4EC7B2F999CA}"/>
          </ac:spMkLst>
        </pc:spChg>
        <pc:picChg chg="add mod">
          <ac:chgData name="Janice Fernandes" userId="e9756176-d0fb-497d-a3b7-b3f151cdbc82" providerId="ADAL" clId="{CCE46AD4-DF6D-42B4-AE04-32816BAC087B}" dt="2024-01-29T17:22:00.164" v="3097" actId="1076"/>
          <ac:picMkLst>
            <pc:docMk/>
            <pc:sldMk cId="1957390836" sldId="641"/>
            <ac:picMk id="4" creationId="{1BEEA9BA-6188-4A58-9D48-92A551977035}"/>
          </ac:picMkLst>
        </pc:picChg>
        <pc:picChg chg="add mod">
          <ac:chgData name="Janice Fernandes" userId="e9756176-d0fb-497d-a3b7-b3f151cdbc82" providerId="ADAL" clId="{CCE46AD4-DF6D-42B4-AE04-32816BAC087B}" dt="2024-01-29T17:22:01.207" v="3098" actId="1076"/>
          <ac:picMkLst>
            <pc:docMk/>
            <pc:sldMk cId="1957390836" sldId="641"/>
            <ac:picMk id="8" creationId="{BD7114E4-8A91-4A3D-9F75-967CA9E6D020}"/>
          </ac:picMkLst>
        </pc:picChg>
      </pc:sldChg>
      <pc:sldChg chg="addSp modSp new del mod">
        <pc:chgData name="Janice Fernandes" userId="e9756176-d0fb-497d-a3b7-b3f151cdbc82" providerId="ADAL" clId="{CCE46AD4-DF6D-42B4-AE04-32816BAC087B}" dt="2024-02-04T19:02:47.591" v="10086" actId="2696"/>
        <pc:sldMkLst>
          <pc:docMk/>
          <pc:sldMk cId="3846255107" sldId="642"/>
        </pc:sldMkLst>
        <pc:picChg chg="add">
          <ac:chgData name="Janice Fernandes" userId="e9756176-d0fb-497d-a3b7-b3f151cdbc82" providerId="ADAL" clId="{CCE46AD4-DF6D-42B4-AE04-32816BAC087B}" dt="2024-01-29T17:22:33.572" v="3101" actId="22"/>
          <ac:picMkLst>
            <pc:docMk/>
            <pc:sldMk cId="3846255107" sldId="642"/>
            <ac:picMk id="4" creationId="{C4EDEB60-3546-48CA-8330-458E06102604}"/>
          </ac:picMkLst>
        </pc:picChg>
        <pc:picChg chg="add mod">
          <ac:chgData name="Janice Fernandes" userId="e9756176-d0fb-497d-a3b7-b3f151cdbc82" providerId="ADAL" clId="{CCE46AD4-DF6D-42B4-AE04-32816BAC087B}" dt="2024-01-29T17:23:02.453" v="3105" actId="1076"/>
          <ac:picMkLst>
            <pc:docMk/>
            <pc:sldMk cId="3846255107" sldId="642"/>
            <ac:picMk id="6" creationId="{D0D7410C-1DAD-46E6-9D3A-0DE446CA96A7}"/>
          </ac:picMkLst>
        </pc:picChg>
      </pc:sldChg>
      <pc:sldChg chg="addSp modSp new del mod">
        <pc:chgData name="Janice Fernandes" userId="e9756176-d0fb-497d-a3b7-b3f151cdbc82" providerId="ADAL" clId="{CCE46AD4-DF6D-42B4-AE04-32816BAC087B}" dt="2024-02-04T19:02:34.464" v="10085" actId="2696"/>
        <pc:sldMkLst>
          <pc:docMk/>
          <pc:sldMk cId="1533256632" sldId="643"/>
        </pc:sldMkLst>
        <pc:spChg chg="add mod">
          <ac:chgData name="Janice Fernandes" userId="e9756176-d0fb-497d-a3b7-b3f151cdbc82" providerId="ADAL" clId="{CCE46AD4-DF6D-42B4-AE04-32816BAC087B}" dt="2024-01-29T17:27:44.439" v="3112" actId="14100"/>
          <ac:spMkLst>
            <pc:docMk/>
            <pc:sldMk cId="1533256632" sldId="643"/>
            <ac:spMk id="6" creationId="{65168D72-B635-4D5F-8414-9ABC15359461}"/>
          </ac:spMkLst>
        </pc:spChg>
        <pc:spChg chg="add mod">
          <ac:chgData name="Janice Fernandes" userId="e9756176-d0fb-497d-a3b7-b3f151cdbc82" providerId="ADAL" clId="{CCE46AD4-DF6D-42B4-AE04-32816BAC087B}" dt="2024-01-29T17:28:05.112" v="3117" actId="1076"/>
          <ac:spMkLst>
            <pc:docMk/>
            <pc:sldMk cId="1533256632" sldId="643"/>
            <ac:spMk id="10" creationId="{ABD02953-3395-46ED-AA3B-E73EAA7BC9F9}"/>
          </ac:spMkLst>
        </pc:spChg>
        <pc:spChg chg="add mod">
          <ac:chgData name="Janice Fernandes" userId="e9756176-d0fb-497d-a3b7-b3f151cdbc82" providerId="ADAL" clId="{CCE46AD4-DF6D-42B4-AE04-32816BAC087B}" dt="2024-01-29T17:28:53.017" v="3121" actId="1076"/>
          <ac:spMkLst>
            <pc:docMk/>
            <pc:sldMk cId="1533256632" sldId="643"/>
            <ac:spMk id="12" creationId="{50228F06-D619-4B3E-B574-C072D8F50DE2}"/>
          </ac:spMkLst>
        </pc:spChg>
        <pc:picChg chg="add mod">
          <ac:chgData name="Janice Fernandes" userId="e9756176-d0fb-497d-a3b7-b3f151cdbc82" providerId="ADAL" clId="{CCE46AD4-DF6D-42B4-AE04-32816BAC087B}" dt="2024-01-29T17:27:39.617" v="3110" actId="1076"/>
          <ac:picMkLst>
            <pc:docMk/>
            <pc:sldMk cId="1533256632" sldId="643"/>
            <ac:picMk id="4" creationId="{60E215F7-00D7-4E11-921D-65C69C0B74C5}"/>
          </ac:picMkLst>
        </pc:picChg>
        <pc:picChg chg="add mod">
          <ac:chgData name="Janice Fernandes" userId="e9756176-d0fb-497d-a3b7-b3f151cdbc82" providerId="ADAL" clId="{CCE46AD4-DF6D-42B4-AE04-32816BAC087B}" dt="2024-01-29T17:27:50.793" v="3115" actId="1076"/>
          <ac:picMkLst>
            <pc:docMk/>
            <pc:sldMk cId="1533256632" sldId="643"/>
            <ac:picMk id="8" creationId="{A5848D57-9255-419C-81E3-30E184FA21CB}"/>
          </ac:picMkLst>
        </pc:picChg>
      </pc:sldChg>
      <pc:sldChg chg="addSp modSp new mod">
        <pc:chgData name="Janice Fernandes" userId="e9756176-d0fb-497d-a3b7-b3f151cdbc82" providerId="ADAL" clId="{CCE46AD4-DF6D-42B4-AE04-32816BAC087B}" dt="2024-02-04T19:07:24.372" v="10133" actId="1076"/>
        <pc:sldMkLst>
          <pc:docMk/>
          <pc:sldMk cId="3626880192" sldId="644"/>
        </pc:sldMkLst>
        <pc:spChg chg="add mod">
          <ac:chgData name="Janice Fernandes" userId="e9756176-d0fb-497d-a3b7-b3f151cdbc82" providerId="ADAL" clId="{CCE46AD4-DF6D-42B4-AE04-32816BAC087B}" dt="2024-02-04T19:07:24.372" v="10133" actId="1076"/>
          <ac:spMkLst>
            <pc:docMk/>
            <pc:sldMk cId="3626880192" sldId="644"/>
            <ac:spMk id="3" creationId="{B307CF50-C638-43A5-925A-5884B8A757C8}"/>
          </ac:spMkLst>
        </pc:spChg>
        <pc:picChg chg="add mod">
          <ac:chgData name="Janice Fernandes" userId="e9756176-d0fb-497d-a3b7-b3f151cdbc82" providerId="ADAL" clId="{CCE46AD4-DF6D-42B4-AE04-32816BAC087B}" dt="2024-02-04T19:06:50.959" v="10111" actId="1076"/>
          <ac:picMkLst>
            <pc:docMk/>
            <pc:sldMk cId="3626880192" sldId="644"/>
            <ac:picMk id="4" creationId="{8607EB6E-D65B-4B53-9D3B-DF448E3F1CA2}"/>
          </ac:picMkLst>
        </pc:picChg>
        <pc:picChg chg="add mod">
          <ac:chgData name="Janice Fernandes" userId="e9756176-d0fb-497d-a3b7-b3f151cdbc82" providerId="ADAL" clId="{CCE46AD4-DF6D-42B4-AE04-32816BAC087B}" dt="2024-02-04T19:06:42.940" v="10109" actId="1076"/>
          <ac:picMkLst>
            <pc:docMk/>
            <pc:sldMk cId="3626880192" sldId="644"/>
            <ac:picMk id="1026" creationId="{D240CA4B-8953-4F67-8680-7C0D77770E85}"/>
          </ac:picMkLst>
        </pc:picChg>
      </pc:sldChg>
      <pc:sldChg chg="modSp new del mod ord">
        <pc:chgData name="Janice Fernandes" userId="e9756176-d0fb-497d-a3b7-b3f151cdbc82" providerId="ADAL" clId="{CCE46AD4-DF6D-42B4-AE04-32816BAC087B}" dt="2024-02-04T19:03:21.177" v="10093" actId="2696"/>
        <pc:sldMkLst>
          <pc:docMk/>
          <pc:sldMk cId="1962934328" sldId="645"/>
        </pc:sldMkLst>
        <pc:spChg chg="mod">
          <ac:chgData name="Janice Fernandes" userId="e9756176-d0fb-497d-a3b7-b3f151cdbc82" providerId="ADAL" clId="{CCE46AD4-DF6D-42B4-AE04-32816BAC087B}" dt="2024-01-29T17:35:15.179" v="3173" actId="20577"/>
          <ac:spMkLst>
            <pc:docMk/>
            <pc:sldMk cId="1962934328" sldId="645"/>
            <ac:spMk id="2" creationId="{8EBA6B37-CF13-4DA3-AD75-4F924F8D2519}"/>
          </ac:spMkLst>
        </pc:spChg>
      </pc:sldChg>
      <pc:sldChg chg="addSp modSp new del">
        <pc:chgData name="Janice Fernandes" userId="e9756176-d0fb-497d-a3b7-b3f151cdbc82" providerId="ADAL" clId="{CCE46AD4-DF6D-42B4-AE04-32816BAC087B}" dt="2024-02-04T16:05:08.144" v="9881" actId="2696"/>
        <pc:sldMkLst>
          <pc:docMk/>
          <pc:sldMk cId="4200250313" sldId="646"/>
        </pc:sldMkLst>
        <pc:picChg chg="add mod">
          <ac:chgData name="Janice Fernandes" userId="e9756176-d0fb-497d-a3b7-b3f151cdbc82" providerId="ADAL" clId="{CCE46AD4-DF6D-42B4-AE04-32816BAC087B}" dt="2024-01-30T14:28:29.837" v="3175"/>
          <ac:picMkLst>
            <pc:docMk/>
            <pc:sldMk cId="4200250313" sldId="646"/>
            <ac:picMk id="3" creationId="{6C29790E-531A-446C-AC96-41AD44721AF2}"/>
          </ac:picMkLst>
        </pc:picChg>
      </pc:sldChg>
      <pc:sldChg chg="addSp new del mod">
        <pc:chgData name="Janice Fernandes" userId="e9756176-d0fb-497d-a3b7-b3f151cdbc82" providerId="ADAL" clId="{CCE46AD4-DF6D-42B4-AE04-32816BAC087B}" dt="2024-02-04T19:03:31.724" v="10095" actId="2696"/>
        <pc:sldMkLst>
          <pc:docMk/>
          <pc:sldMk cId="1811069512" sldId="647"/>
        </pc:sldMkLst>
        <pc:picChg chg="add">
          <ac:chgData name="Janice Fernandes" userId="e9756176-d0fb-497d-a3b7-b3f151cdbc82" providerId="ADAL" clId="{CCE46AD4-DF6D-42B4-AE04-32816BAC087B}" dt="2024-01-30T14:30:54.374" v="3177" actId="22"/>
          <ac:picMkLst>
            <pc:docMk/>
            <pc:sldMk cId="1811069512" sldId="647"/>
            <ac:picMk id="4" creationId="{3CF1D385-22F1-426E-9BD6-BDE7BC437FFE}"/>
          </ac:picMkLst>
        </pc:picChg>
      </pc:sldChg>
      <pc:sldChg chg="addSp new del mod">
        <pc:chgData name="Janice Fernandes" userId="e9756176-d0fb-497d-a3b7-b3f151cdbc82" providerId="ADAL" clId="{CCE46AD4-DF6D-42B4-AE04-32816BAC087B}" dt="2024-02-04T19:02:24.623" v="10084" actId="2696"/>
        <pc:sldMkLst>
          <pc:docMk/>
          <pc:sldMk cId="800211455" sldId="648"/>
        </pc:sldMkLst>
        <pc:spChg chg="add">
          <ac:chgData name="Janice Fernandes" userId="e9756176-d0fb-497d-a3b7-b3f151cdbc82" providerId="ADAL" clId="{CCE46AD4-DF6D-42B4-AE04-32816BAC087B}" dt="2024-01-31T14:30:28.959" v="3179" actId="22"/>
          <ac:spMkLst>
            <pc:docMk/>
            <pc:sldMk cId="800211455" sldId="648"/>
            <ac:spMk id="4" creationId="{C7B96FCB-F40F-43AE-B9F7-FEDD1669B33F}"/>
          </ac:spMkLst>
        </pc:spChg>
      </pc:sldChg>
      <pc:sldChg chg="addSp modSp new del mod">
        <pc:chgData name="Janice Fernandes" userId="e9756176-d0fb-497d-a3b7-b3f151cdbc82" providerId="ADAL" clId="{CCE46AD4-DF6D-42B4-AE04-32816BAC087B}" dt="2024-02-04T19:02:22.386" v="10083" actId="2696"/>
        <pc:sldMkLst>
          <pc:docMk/>
          <pc:sldMk cId="4054167315" sldId="649"/>
        </pc:sldMkLst>
        <pc:spChg chg="add">
          <ac:chgData name="Janice Fernandes" userId="e9756176-d0fb-497d-a3b7-b3f151cdbc82" providerId="ADAL" clId="{CCE46AD4-DF6D-42B4-AE04-32816BAC087B}" dt="2024-02-01T11:42:29.191" v="3181" actId="22"/>
          <ac:spMkLst>
            <pc:docMk/>
            <pc:sldMk cId="4054167315" sldId="649"/>
            <ac:spMk id="4" creationId="{D1B65A91-2146-40C9-BD43-273B911210DE}"/>
          </ac:spMkLst>
        </pc:spChg>
        <pc:picChg chg="add mod">
          <ac:chgData name="Janice Fernandes" userId="e9756176-d0fb-497d-a3b7-b3f151cdbc82" providerId="ADAL" clId="{CCE46AD4-DF6D-42B4-AE04-32816BAC087B}" dt="2024-02-01T11:42:55.869" v="3184" actId="1076"/>
          <ac:picMkLst>
            <pc:docMk/>
            <pc:sldMk cId="4054167315" sldId="649"/>
            <ac:picMk id="6" creationId="{336D902D-9591-4D4E-9255-DBA5495DA43A}"/>
          </ac:picMkLst>
        </pc:picChg>
        <pc:picChg chg="add">
          <ac:chgData name="Janice Fernandes" userId="e9756176-d0fb-497d-a3b7-b3f151cdbc82" providerId="ADAL" clId="{CCE46AD4-DF6D-42B4-AE04-32816BAC087B}" dt="2024-02-01T11:43:40.788" v="3185" actId="22"/>
          <ac:picMkLst>
            <pc:docMk/>
            <pc:sldMk cId="4054167315" sldId="649"/>
            <ac:picMk id="8" creationId="{9D1B60B0-3854-4294-9CB0-F92AC8070FD6}"/>
          </ac:picMkLst>
        </pc:picChg>
      </pc:sldChg>
      <pc:sldChg chg="addSp new del mod">
        <pc:chgData name="Janice Fernandes" userId="e9756176-d0fb-497d-a3b7-b3f151cdbc82" providerId="ADAL" clId="{CCE46AD4-DF6D-42B4-AE04-32816BAC087B}" dt="2024-02-04T19:02:15.145" v="10081" actId="2696"/>
        <pc:sldMkLst>
          <pc:docMk/>
          <pc:sldMk cId="499615648" sldId="650"/>
        </pc:sldMkLst>
        <pc:picChg chg="add">
          <ac:chgData name="Janice Fernandes" userId="e9756176-d0fb-497d-a3b7-b3f151cdbc82" providerId="ADAL" clId="{CCE46AD4-DF6D-42B4-AE04-32816BAC087B}" dt="2024-02-01T11:49:22.895" v="3187" actId="22"/>
          <ac:picMkLst>
            <pc:docMk/>
            <pc:sldMk cId="499615648" sldId="650"/>
            <ac:picMk id="5" creationId="{1B7091A3-6916-4BB6-8013-DFD40E820C69}"/>
          </ac:picMkLst>
        </pc:picChg>
      </pc:sldChg>
      <pc:sldChg chg="addSp delSp modSp new del mod ord modClrScheme chgLayout">
        <pc:chgData name="Janice Fernandes" userId="e9756176-d0fb-497d-a3b7-b3f151cdbc82" providerId="ADAL" clId="{CCE46AD4-DF6D-42B4-AE04-32816BAC087B}" dt="2024-02-04T10:25:56.735" v="6504" actId="2696"/>
        <pc:sldMkLst>
          <pc:docMk/>
          <pc:sldMk cId="3811938784" sldId="651"/>
        </pc:sldMkLst>
        <pc:spChg chg="del">
          <ac:chgData name="Janice Fernandes" userId="e9756176-d0fb-497d-a3b7-b3f151cdbc82" providerId="ADAL" clId="{CCE46AD4-DF6D-42B4-AE04-32816BAC087B}" dt="2024-02-04T08:02:42.436" v="4003" actId="700"/>
          <ac:spMkLst>
            <pc:docMk/>
            <pc:sldMk cId="3811938784" sldId="651"/>
            <ac:spMk id="2" creationId="{BB5D1548-4511-4EC9-83C6-CA3E98255AC3}"/>
          </ac:spMkLst>
        </pc:spChg>
        <pc:spChg chg="mod ord">
          <ac:chgData name="Janice Fernandes" userId="e9756176-d0fb-497d-a3b7-b3f151cdbc82" providerId="ADAL" clId="{CCE46AD4-DF6D-42B4-AE04-32816BAC087B}" dt="2024-02-04T08:02:42.436" v="4003" actId="700"/>
          <ac:spMkLst>
            <pc:docMk/>
            <pc:sldMk cId="3811938784" sldId="651"/>
            <ac:spMk id="3" creationId="{F0577D0B-C2AF-476E-BF5F-77D63F16A141}"/>
          </ac:spMkLst>
        </pc:spChg>
        <pc:spChg chg="add mod">
          <ac:chgData name="Janice Fernandes" userId="e9756176-d0fb-497d-a3b7-b3f151cdbc82" providerId="ADAL" clId="{CCE46AD4-DF6D-42B4-AE04-32816BAC087B}" dt="2024-02-04T08:02:45.590" v="4004" actId="1076"/>
          <ac:spMkLst>
            <pc:docMk/>
            <pc:sldMk cId="3811938784" sldId="651"/>
            <ac:spMk id="6" creationId="{29C70F24-0DEE-44FE-A9E6-0749EDCC6A1B}"/>
          </ac:spMkLst>
        </pc:spChg>
        <pc:picChg chg="add del mod">
          <ac:chgData name="Janice Fernandes" userId="e9756176-d0fb-497d-a3b7-b3f151cdbc82" providerId="ADAL" clId="{CCE46AD4-DF6D-42B4-AE04-32816BAC087B}" dt="2024-02-04T07:59:29.716" v="3987" actId="21"/>
          <ac:picMkLst>
            <pc:docMk/>
            <pc:sldMk cId="3811938784" sldId="651"/>
            <ac:picMk id="4" creationId="{C63421F5-699D-4F75-BD3A-432B810175BE}"/>
          </ac:picMkLst>
        </pc:picChg>
      </pc:sldChg>
      <pc:sldChg chg="addSp delSp modSp new del mod">
        <pc:chgData name="Janice Fernandes" userId="e9756176-d0fb-497d-a3b7-b3f151cdbc82" providerId="ADAL" clId="{CCE46AD4-DF6D-42B4-AE04-32816BAC087B}" dt="2024-02-04T07:57:05.199" v="3960" actId="2696"/>
        <pc:sldMkLst>
          <pc:docMk/>
          <pc:sldMk cId="1039762029" sldId="652"/>
        </pc:sldMkLst>
        <pc:picChg chg="add del mod">
          <ac:chgData name="Janice Fernandes" userId="e9756176-d0fb-497d-a3b7-b3f151cdbc82" providerId="ADAL" clId="{CCE46AD4-DF6D-42B4-AE04-32816BAC087B}" dt="2024-02-04T07:47:24.863" v="3448" actId="21"/>
          <ac:picMkLst>
            <pc:docMk/>
            <pc:sldMk cId="1039762029" sldId="652"/>
            <ac:picMk id="4" creationId="{9F3CF925-17AC-4601-90B5-E9F70CC35677}"/>
          </ac:picMkLst>
        </pc:picChg>
        <pc:picChg chg="add del mod">
          <ac:chgData name="Janice Fernandes" userId="e9756176-d0fb-497d-a3b7-b3f151cdbc82" providerId="ADAL" clId="{CCE46AD4-DF6D-42B4-AE04-32816BAC087B}" dt="2024-02-04T07:47:32.960" v="3450" actId="21"/>
          <ac:picMkLst>
            <pc:docMk/>
            <pc:sldMk cId="1039762029" sldId="652"/>
            <ac:picMk id="6" creationId="{0289E5B5-D3D4-40E2-8D24-558B31F00B80}"/>
          </ac:picMkLst>
        </pc:picChg>
      </pc:sldChg>
      <pc:sldChg chg="addSp modSp add del mod ord">
        <pc:chgData name="Janice Fernandes" userId="e9756176-d0fb-497d-a3b7-b3f151cdbc82" providerId="ADAL" clId="{CCE46AD4-DF6D-42B4-AE04-32816BAC087B}" dt="2024-02-04T19:04:11.539" v="10104" actId="2696"/>
        <pc:sldMkLst>
          <pc:docMk/>
          <pc:sldMk cId="2099427426" sldId="652"/>
        </pc:sldMkLst>
        <pc:spChg chg="mod">
          <ac:chgData name="Janice Fernandes" userId="e9756176-d0fb-497d-a3b7-b3f151cdbc82" providerId="ADAL" clId="{CCE46AD4-DF6D-42B4-AE04-32816BAC087B}" dt="2024-02-04T10:37:38.777" v="6512" actId="6549"/>
          <ac:spMkLst>
            <pc:docMk/>
            <pc:sldMk cId="2099427426" sldId="652"/>
            <ac:spMk id="3" creationId="{1795F925-39EC-4E79-AE47-BE9B2B3BE112}"/>
          </ac:spMkLst>
        </pc:spChg>
        <pc:picChg chg="add mod">
          <ac:chgData name="Janice Fernandes" userId="e9756176-d0fb-497d-a3b7-b3f151cdbc82" providerId="ADAL" clId="{CCE46AD4-DF6D-42B4-AE04-32816BAC087B}" dt="2024-02-04T09:26:30.195" v="6033"/>
          <ac:picMkLst>
            <pc:docMk/>
            <pc:sldMk cId="2099427426" sldId="652"/>
            <ac:picMk id="6" creationId="{3EF621A8-4FC4-4A0B-B6B9-AE25FCBDE936}"/>
          </ac:picMkLst>
        </pc:picChg>
      </pc:sldChg>
      <pc:sldChg chg="addSp modSp new del mod">
        <pc:chgData name="Janice Fernandes" userId="e9756176-d0fb-497d-a3b7-b3f151cdbc82" providerId="ADAL" clId="{CCE46AD4-DF6D-42B4-AE04-32816BAC087B}" dt="2024-02-04T19:03:05.537" v="10090" actId="2696"/>
        <pc:sldMkLst>
          <pc:docMk/>
          <pc:sldMk cId="3621380396" sldId="653"/>
        </pc:sldMkLst>
        <pc:spChg chg="add mod">
          <ac:chgData name="Janice Fernandes" userId="e9756176-d0fb-497d-a3b7-b3f151cdbc82" providerId="ADAL" clId="{CCE46AD4-DF6D-42B4-AE04-32816BAC087B}" dt="2024-02-04T08:09:29.442" v="4009" actId="1076"/>
          <ac:spMkLst>
            <pc:docMk/>
            <pc:sldMk cId="3621380396" sldId="653"/>
            <ac:spMk id="4" creationId="{F2371FB5-FFB9-410A-820D-2BE9EBBE6575}"/>
          </ac:spMkLst>
        </pc:spChg>
        <pc:picChg chg="add mod">
          <ac:chgData name="Janice Fernandes" userId="e9756176-d0fb-497d-a3b7-b3f151cdbc82" providerId="ADAL" clId="{CCE46AD4-DF6D-42B4-AE04-32816BAC087B}" dt="2024-02-04T08:09:33.247" v="4011" actId="14100"/>
          <ac:picMkLst>
            <pc:docMk/>
            <pc:sldMk cId="3621380396" sldId="653"/>
            <ac:picMk id="6" creationId="{26467542-5A54-43B9-96F3-59BEC51B3105}"/>
          </ac:picMkLst>
        </pc:picChg>
        <pc:picChg chg="add">
          <ac:chgData name="Janice Fernandes" userId="e9756176-d0fb-497d-a3b7-b3f151cdbc82" providerId="ADAL" clId="{CCE46AD4-DF6D-42B4-AE04-32816BAC087B}" dt="2024-02-04T08:11:10.507" v="4012" actId="22"/>
          <ac:picMkLst>
            <pc:docMk/>
            <pc:sldMk cId="3621380396" sldId="653"/>
            <ac:picMk id="8" creationId="{3967EC1D-1DBB-41B2-9AF2-D11D6B98C61A}"/>
          </ac:picMkLst>
        </pc:picChg>
      </pc:sldChg>
      <pc:sldChg chg="addSp delSp modSp add mod delAnim modAnim">
        <pc:chgData name="Janice Fernandes" userId="e9756176-d0fb-497d-a3b7-b3f151cdbc82" providerId="ADAL" clId="{CCE46AD4-DF6D-42B4-AE04-32816BAC087B}" dt="2024-02-04T11:34:02.615" v="7362" actId="1076"/>
        <pc:sldMkLst>
          <pc:docMk/>
          <pc:sldMk cId="2839229205" sldId="654"/>
        </pc:sldMkLst>
        <pc:spChg chg="mod">
          <ac:chgData name="Janice Fernandes" userId="e9756176-d0fb-497d-a3b7-b3f151cdbc82" providerId="ADAL" clId="{CCE46AD4-DF6D-42B4-AE04-32816BAC087B}" dt="2024-02-04T10:25:37.381" v="6503" actId="20577"/>
          <ac:spMkLst>
            <pc:docMk/>
            <pc:sldMk cId="2839229205" sldId="654"/>
            <ac:spMk id="3" creationId="{1795F925-39EC-4E79-AE47-BE9B2B3BE112}"/>
          </ac:spMkLst>
        </pc:spChg>
        <pc:spChg chg="add del mod">
          <ac:chgData name="Janice Fernandes" userId="e9756176-d0fb-497d-a3b7-b3f151cdbc82" providerId="ADAL" clId="{CCE46AD4-DF6D-42B4-AE04-32816BAC087B}" dt="2024-02-04T09:01:17.434" v="4721" actId="478"/>
          <ac:spMkLst>
            <pc:docMk/>
            <pc:sldMk cId="2839229205" sldId="654"/>
            <ac:spMk id="9" creationId="{691C5539-8ECD-4424-B02A-9E08EEA96273}"/>
          </ac:spMkLst>
        </pc:spChg>
        <pc:spChg chg="del mod">
          <ac:chgData name="Janice Fernandes" userId="e9756176-d0fb-497d-a3b7-b3f151cdbc82" providerId="ADAL" clId="{CCE46AD4-DF6D-42B4-AE04-32816BAC087B}" dt="2024-02-04T09:16:11.149" v="5837" actId="478"/>
          <ac:spMkLst>
            <pc:docMk/>
            <pc:sldMk cId="2839229205" sldId="654"/>
            <ac:spMk id="10" creationId="{D6171299-5395-439C-9D2A-1338584BC96F}"/>
          </ac:spMkLst>
        </pc:spChg>
        <pc:spChg chg="del">
          <ac:chgData name="Janice Fernandes" userId="e9756176-d0fb-497d-a3b7-b3f151cdbc82" providerId="ADAL" clId="{CCE46AD4-DF6D-42B4-AE04-32816BAC087B}" dt="2024-02-04T08:38:55.423" v="4357" actId="478"/>
          <ac:spMkLst>
            <pc:docMk/>
            <pc:sldMk cId="2839229205" sldId="654"/>
            <ac:spMk id="12" creationId="{096079F8-AE9A-4626-B660-2B322C97C6E4}"/>
          </ac:spMkLst>
        </pc:spChg>
        <pc:spChg chg="del">
          <ac:chgData name="Janice Fernandes" userId="e9756176-d0fb-497d-a3b7-b3f151cdbc82" providerId="ADAL" clId="{CCE46AD4-DF6D-42B4-AE04-32816BAC087B}" dt="2024-02-04T08:38:57.210" v="4358" actId="478"/>
          <ac:spMkLst>
            <pc:docMk/>
            <pc:sldMk cId="2839229205" sldId="654"/>
            <ac:spMk id="13" creationId="{42331D22-6226-4106-B2D0-7B707F08A4BE}"/>
          </ac:spMkLst>
        </pc:spChg>
        <pc:spChg chg="add mod">
          <ac:chgData name="Janice Fernandes" userId="e9756176-d0fb-497d-a3b7-b3f151cdbc82" providerId="ADAL" clId="{CCE46AD4-DF6D-42B4-AE04-32816BAC087B}" dt="2024-02-04T09:23:18.436" v="6016" actId="1076"/>
          <ac:spMkLst>
            <pc:docMk/>
            <pc:sldMk cId="2839229205" sldId="654"/>
            <ac:spMk id="14" creationId="{7F7A4283-EAFC-4B06-9D13-41D0910243B7}"/>
          </ac:spMkLst>
        </pc:spChg>
        <pc:spChg chg="add mod">
          <ac:chgData name="Janice Fernandes" userId="e9756176-d0fb-497d-a3b7-b3f151cdbc82" providerId="ADAL" clId="{CCE46AD4-DF6D-42B4-AE04-32816BAC087B}" dt="2024-02-04T11:30:38.635" v="7323" actId="1076"/>
          <ac:spMkLst>
            <pc:docMk/>
            <pc:sldMk cId="2839229205" sldId="654"/>
            <ac:spMk id="15" creationId="{0603DB11-45B4-4C99-9C39-38B49A6F15E4}"/>
          </ac:spMkLst>
        </pc:spChg>
        <pc:spChg chg="add mod">
          <ac:chgData name="Janice Fernandes" userId="e9756176-d0fb-497d-a3b7-b3f151cdbc82" providerId="ADAL" clId="{CCE46AD4-DF6D-42B4-AE04-32816BAC087B}" dt="2024-02-04T11:31:53.295" v="7340" actId="14100"/>
          <ac:spMkLst>
            <pc:docMk/>
            <pc:sldMk cId="2839229205" sldId="654"/>
            <ac:spMk id="16" creationId="{69810143-6688-4133-97E9-364FB2FE00B6}"/>
          </ac:spMkLst>
        </pc:spChg>
        <pc:spChg chg="add mod">
          <ac:chgData name="Janice Fernandes" userId="e9756176-d0fb-497d-a3b7-b3f151cdbc82" providerId="ADAL" clId="{CCE46AD4-DF6D-42B4-AE04-32816BAC087B}" dt="2024-02-04T11:33:34.367" v="7356" actId="20577"/>
          <ac:spMkLst>
            <pc:docMk/>
            <pc:sldMk cId="2839229205" sldId="654"/>
            <ac:spMk id="17" creationId="{E1C6BFA8-59A4-4062-B77E-20820F9D04FA}"/>
          </ac:spMkLst>
        </pc:spChg>
        <pc:spChg chg="add mod">
          <ac:chgData name="Janice Fernandes" userId="e9756176-d0fb-497d-a3b7-b3f151cdbc82" providerId="ADAL" clId="{CCE46AD4-DF6D-42B4-AE04-32816BAC087B}" dt="2024-02-04T11:33:49.520" v="7361" actId="1076"/>
          <ac:spMkLst>
            <pc:docMk/>
            <pc:sldMk cId="2839229205" sldId="654"/>
            <ac:spMk id="18" creationId="{70F29C3E-4376-4F79-9D59-C48719E5DA49}"/>
          </ac:spMkLst>
        </pc:spChg>
        <pc:spChg chg="add mod">
          <ac:chgData name="Janice Fernandes" userId="e9756176-d0fb-497d-a3b7-b3f151cdbc82" providerId="ADAL" clId="{CCE46AD4-DF6D-42B4-AE04-32816BAC087B}" dt="2024-02-04T09:23:32.496" v="6022" actId="1076"/>
          <ac:spMkLst>
            <pc:docMk/>
            <pc:sldMk cId="2839229205" sldId="654"/>
            <ac:spMk id="19" creationId="{02211366-C620-48BC-8D50-D044A20190B8}"/>
          </ac:spMkLst>
        </pc:spChg>
        <pc:spChg chg="add mod">
          <ac:chgData name="Janice Fernandes" userId="e9756176-d0fb-497d-a3b7-b3f151cdbc82" providerId="ADAL" clId="{CCE46AD4-DF6D-42B4-AE04-32816BAC087B}" dt="2024-02-04T11:34:02.615" v="7362" actId="1076"/>
          <ac:spMkLst>
            <pc:docMk/>
            <pc:sldMk cId="2839229205" sldId="654"/>
            <ac:spMk id="20" creationId="{DA7CE482-1E3F-4166-AB01-F2E6A00B0C8B}"/>
          </ac:spMkLst>
        </pc:spChg>
        <pc:picChg chg="add del mod">
          <ac:chgData name="Janice Fernandes" userId="e9756176-d0fb-497d-a3b7-b3f151cdbc82" providerId="ADAL" clId="{CCE46AD4-DF6D-42B4-AE04-32816BAC087B}" dt="2024-02-04T09:19:29.383" v="5880" actId="478"/>
          <ac:picMkLst>
            <pc:docMk/>
            <pc:sldMk cId="2839229205" sldId="654"/>
            <ac:picMk id="6" creationId="{E12CCAAE-58B4-45F7-B128-12B246A5E37E}"/>
          </ac:picMkLst>
        </pc:picChg>
        <pc:picChg chg="del">
          <ac:chgData name="Janice Fernandes" userId="e9756176-d0fb-497d-a3b7-b3f151cdbc82" providerId="ADAL" clId="{CCE46AD4-DF6D-42B4-AE04-32816BAC087B}" dt="2024-02-04T08:36:38.243" v="4350" actId="478"/>
          <ac:picMkLst>
            <pc:docMk/>
            <pc:sldMk cId="2839229205" sldId="654"/>
            <ac:picMk id="1028" creationId="{16198269-91B3-4451-8A66-33905F01CB35}"/>
          </ac:picMkLst>
        </pc:picChg>
      </pc:sldChg>
      <pc:sldChg chg="addSp delSp modSp new del mod ord modClrScheme chgLayout">
        <pc:chgData name="Janice Fernandes" userId="e9756176-d0fb-497d-a3b7-b3f151cdbc82" providerId="ADAL" clId="{CCE46AD4-DF6D-42B4-AE04-32816BAC087B}" dt="2024-02-04T19:03:26.661" v="10094" actId="2696"/>
        <pc:sldMkLst>
          <pc:docMk/>
          <pc:sldMk cId="301255619" sldId="655"/>
        </pc:sldMkLst>
        <pc:spChg chg="del">
          <ac:chgData name="Janice Fernandes" userId="e9756176-d0fb-497d-a3b7-b3f151cdbc82" providerId="ADAL" clId="{CCE46AD4-DF6D-42B4-AE04-32816BAC087B}" dt="2024-02-04T16:05:29.643" v="9882" actId="700"/>
          <ac:spMkLst>
            <pc:docMk/>
            <pc:sldMk cId="301255619" sldId="655"/>
            <ac:spMk id="2" creationId="{0E5F23C1-1BBB-4FA8-8A83-43B71C42C777}"/>
          </ac:spMkLst>
        </pc:spChg>
        <pc:spChg chg="mod ord">
          <ac:chgData name="Janice Fernandes" userId="e9756176-d0fb-497d-a3b7-b3f151cdbc82" providerId="ADAL" clId="{CCE46AD4-DF6D-42B4-AE04-32816BAC087B}" dt="2024-02-04T16:05:29.643" v="9882" actId="700"/>
          <ac:spMkLst>
            <pc:docMk/>
            <pc:sldMk cId="301255619" sldId="655"/>
            <ac:spMk id="3" creationId="{E4A90ABA-8AB8-4A27-8464-8218103495E2}"/>
          </ac:spMkLst>
        </pc:spChg>
        <pc:spChg chg="add mod">
          <ac:chgData name="Janice Fernandes" userId="e9756176-d0fb-497d-a3b7-b3f151cdbc82" providerId="ADAL" clId="{CCE46AD4-DF6D-42B4-AE04-32816BAC087B}" dt="2024-02-04T16:05:39.238" v="9885" actId="1076"/>
          <ac:spMkLst>
            <pc:docMk/>
            <pc:sldMk cId="301255619" sldId="655"/>
            <ac:spMk id="5" creationId="{9DFD1E18-C427-42C4-9263-71F2C01A8BE6}"/>
          </ac:spMkLst>
        </pc:spChg>
      </pc:sldChg>
      <pc:sldChg chg="addSp delSp modSp add mod ord delAnim modAnim">
        <pc:chgData name="Janice Fernandes" userId="e9756176-d0fb-497d-a3b7-b3f151cdbc82" providerId="ADAL" clId="{CCE46AD4-DF6D-42B4-AE04-32816BAC087B}" dt="2024-02-04T15:58:59.429" v="9823"/>
        <pc:sldMkLst>
          <pc:docMk/>
          <pc:sldMk cId="3764568920" sldId="656"/>
        </pc:sldMkLst>
        <pc:spChg chg="mod">
          <ac:chgData name="Janice Fernandes" userId="e9756176-d0fb-497d-a3b7-b3f151cdbc82" providerId="ADAL" clId="{CCE46AD4-DF6D-42B4-AE04-32816BAC087B}" dt="2024-02-04T12:11:57.152" v="8696" actId="1076"/>
          <ac:spMkLst>
            <pc:docMk/>
            <pc:sldMk cId="3764568920" sldId="656"/>
            <ac:spMk id="3" creationId="{1795F925-39EC-4E79-AE47-BE9B2B3BE112}"/>
          </ac:spMkLst>
        </pc:spChg>
        <pc:spChg chg="add del mod">
          <ac:chgData name="Janice Fernandes" userId="e9756176-d0fb-497d-a3b7-b3f151cdbc82" providerId="ADAL" clId="{CCE46AD4-DF6D-42B4-AE04-32816BAC087B}" dt="2024-02-04T12:11:30.213" v="8671" actId="478"/>
          <ac:spMkLst>
            <pc:docMk/>
            <pc:sldMk cId="3764568920" sldId="656"/>
            <ac:spMk id="9" creationId="{A3C14DD8-F46D-4AD1-8354-4C4C6EF97427}"/>
          </ac:spMkLst>
        </pc:spChg>
        <pc:spChg chg="mod">
          <ac:chgData name="Janice Fernandes" userId="e9756176-d0fb-497d-a3b7-b3f151cdbc82" providerId="ADAL" clId="{CCE46AD4-DF6D-42B4-AE04-32816BAC087B}" dt="2024-02-04T12:12:31.946" v="8705" actId="255"/>
          <ac:spMkLst>
            <pc:docMk/>
            <pc:sldMk cId="3764568920" sldId="656"/>
            <ac:spMk id="10" creationId="{D6171299-5395-439C-9D2A-1338584BC96F}"/>
          </ac:spMkLst>
        </pc:spChg>
        <pc:spChg chg="del mod">
          <ac:chgData name="Janice Fernandes" userId="e9756176-d0fb-497d-a3b7-b3f151cdbc82" providerId="ADAL" clId="{CCE46AD4-DF6D-42B4-AE04-32816BAC087B}" dt="2024-02-04T09:29:56.375" v="6151" actId="478"/>
          <ac:spMkLst>
            <pc:docMk/>
            <pc:sldMk cId="3764568920" sldId="656"/>
            <ac:spMk id="12" creationId="{096079F8-AE9A-4626-B660-2B322C97C6E4}"/>
          </ac:spMkLst>
        </pc:spChg>
        <pc:spChg chg="del">
          <ac:chgData name="Janice Fernandes" userId="e9756176-d0fb-497d-a3b7-b3f151cdbc82" providerId="ADAL" clId="{CCE46AD4-DF6D-42B4-AE04-32816BAC087B}" dt="2024-02-04T09:29:57.970" v="6152" actId="478"/>
          <ac:spMkLst>
            <pc:docMk/>
            <pc:sldMk cId="3764568920" sldId="656"/>
            <ac:spMk id="13" creationId="{42331D22-6226-4106-B2D0-7B707F08A4BE}"/>
          </ac:spMkLst>
        </pc:spChg>
        <pc:picChg chg="add mod">
          <ac:chgData name="Janice Fernandes" userId="e9756176-d0fb-497d-a3b7-b3f151cdbc82" providerId="ADAL" clId="{CCE46AD4-DF6D-42B4-AE04-32816BAC087B}" dt="2024-02-04T15:58:59.429" v="9823"/>
          <ac:picMkLst>
            <pc:docMk/>
            <pc:sldMk cId="3764568920" sldId="656"/>
            <ac:picMk id="7" creationId="{8C23EF19-0CC1-4BEE-9277-822987773BDD}"/>
          </ac:picMkLst>
        </pc:picChg>
        <pc:picChg chg="add del mod">
          <ac:chgData name="Janice Fernandes" userId="e9756176-d0fb-497d-a3b7-b3f151cdbc82" providerId="ADAL" clId="{CCE46AD4-DF6D-42B4-AE04-32816BAC087B}" dt="2024-02-04T15:58:56.124" v="9822" actId="478"/>
          <ac:picMkLst>
            <pc:docMk/>
            <pc:sldMk cId="3764568920" sldId="656"/>
            <ac:picMk id="11" creationId="{55982EAB-11C6-493E-8B8F-42E40E060A2D}"/>
          </ac:picMkLst>
        </pc:picChg>
        <pc:picChg chg="del">
          <ac:chgData name="Janice Fernandes" userId="e9756176-d0fb-497d-a3b7-b3f151cdbc82" providerId="ADAL" clId="{CCE46AD4-DF6D-42B4-AE04-32816BAC087B}" dt="2024-02-04T09:28:43.445" v="6144" actId="478"/>
          <ac:picMkLst>
            <pc:docMk/>
            <pc:sldMk cId="3764568920" sldId="656"/>
            <ac:picMk id="1028" creationId="{16198269-91B3-4451-8A66-33905F01CB35}"/>
          </ac:picMkLst>
        </pc:picChg>
        <pc:picChg chg="add mod">
          <ac:chgData name="Janice Fernandes" userId="e9756176-d0fb-497d-a3b7-b3f151cdbc82" providerId="ADAL" clId="{CCE46AD4-DF6D-42B4-AE04-32816BAC087B}" dt="2024-02-04T12:08:05.389" v="8290" actId="1076"/>
          <ac:picMkLst>
            <pc:docMk/>
            <pc:sldMk cId="3764568920" sldId="656"/>
            <ac:picMk id="2050" creationId="{8DC7FFBB-E466-4F55-9E0C-D746ED67F9D6}"/>
          </ac:picMkLst>
        </pc:picChg>
      </pc:sldChg>
      <pc:sldChg chg="addSp modSp new del">
        <pc:chgData name="Janice Fernandes" userId="e9756176-d0fb-497d-a3b7-b3f151cdbc82" providerId="ADAL" clId="{CCE46AD4-DF6D-42B4-AE04-32816BAC087B}" dt="2024-02-04T11:27:25.044" v="7304" actId="2696"/>
        <pc:sldMkLst>
          <pc:docMk/>
          <pc:sldMk cId="2769012885" sldId="657"/>
        </pc:sldMkLst>
        <pc:picChg chg="add mod">
          <ac:chgData name="Janice Fernandes" userId="e9756176-d0fb-497d-a3b7-b3f151cdbc82" providerId="ADAL" clId="{CCE46AD4-DF6D-42B4-AE04-32816BAC087B}" dt="2024-02-04T10:28:38.976" v="6509"/>
          <ac:picMkLst>
            <pc:docMk/>
            <pc:sldMk cId="2769012885" sldId="657"/>
            <ac:picMk id="3" creationId="{428EA1D9-28A7-4A51-84B5-794F6447F848}"/>
          </ac:picMkLst>
        </pc:picChg>
      </pc:sldChg>
      <pc:sldChg chg="addSp delSp modSp new del mod ord">
        <pc:chgData name="Janice Fernandes" userId="e9756176-d0fb-497d-a3b7-b3f151cdbc82" providerId="ADAL" clId="{CCE46AD4-DF6D-42B4-AE04-32816BAC087B}" dt="2024-02-04T19:00:51.040" v="10069" actId="2696"/>
        <pc:sldMkLst>
          <pc:docMk/>
          <pc:sldMk cId="239494494" sldId="658"/>
        </pc:sldMkLst>
        <pc:spChg chg="add del mod">
          <ac:chgData name="Janice Fernandes" userId="e9756176-d0fb-497d-a3b7-b3f151cdbc82" providerId="ADAL" clId="{CCE46AD4-DF6D-42B4-AE04-32816BAC087B}" dt="2024-02-04T12:09:05.937" v="8311"/>
          <ac:spMkLst>
            <pc:docMk/>
            <pc:sldMk cId="239494494" sldId="658"/>
            <ac:spMk id="4" creationId="{CD6C2561-5409-480B-9BAA-13B1513869EC}"/>
          </ac:spMkLst>
        </pc:spChg>
        <pc:spChg chg="add mod">
          <ac:chgData name="Janice Fernandes" userId="e9756176-d0fb-497d-a3b7-b3f151cdbc82" providerId="ADAL" clId="{CCE46AD4-DF6D-42B4-AE04-32816BAC087B}" dt="2024-02-04T12:18:04.107" v="8766" actId="20577"/>
          <ac:spMkLst>
            <pc:docMk/>
            <pc:sldMk cId="239494494" sldId="658"/>
            <ac:spMk id="5" creationId="{FC2A3E1B-E56D-41E8-9092-CDC216E143F7}"/>
          </ac:spMkLst>
        </pc:spChg>
      </pc:sldChg>
      <pc:sldChg chg="addSp delSp modSp new mod ord modClrScheme delAnim modAnim chgLayout">
        <pc:chgData name="Janice Fernandes" userId="e9756176-d0fb-497d-a3b7-b3f151cdbc82" providerId="ADAL" clId="{CCE46AD4-DF6D-42B4-AE04-32816BAC087B}" dt="2024-02-04T11:22:46.784" v="7239" actId="1076"/>
        <pc:sldMkLst>
          <pc:docMk/>
          <pc:sldMk cId="1696163626" sldId="659"/>
        </pc:sldMkLst>
        <pc:spChg chg="del">
          <ac:chgData name="Janice Fernandes" userId="e9756176-d0fb-497d-a3b7-b3f151cdbc82" providerId="ADAL" clId="{CCE46AD4-DF6D-42B4-AE04-32816BAC087B}" dt="2024-02-04T10:54:47.784" v="6549" actId="700"/>
          <ac:spMkLst>
            <pc:docMk/>
            <pc:sldMk cId="1696163626" sldId="659"/>
            <ac:spMk id="2" creationId="{03009BD1-46DB-4885-8E36-F137178D0AF9}"/>
          </ac:spMkLst>
        </pc:spChg>
        <pc:spChg chg="mod ord">
          <ac:chgData name="Janice Fernandes" userId="e9756176-d0fb-497d-a3b7-b3f151cdbc82" providerId="ADAL" clId="{CCE46AD4-DF6D-42B4-AE04-32816BAC087B}" dt="2024-02-04T10:54:47.784" v="6549" actId="700"/>
          <ac:spMkLst>
            <pc:docMk/>
            <pc:sldMk cId="1696163626" sldId="659"/>
            <ac:spMk id="3" creationId="{D50800CF-EEC3-4E92-BFBE-35DAC894378A}"/>
          </ac:spMkLst>
        </pc:spChg>
        <pc:spChg chg="add del mod">
          <ac:chgData name="Janice Fernandes" userId="e9756176-d0fb-497d-a3b7-b3f151cdbc82" providerId="ADAL" clId="{CCE46AD4-DF6D-42B4-AE04-32816BAC087B}" dt="2024-02-04T10:54:21.020" v="6543" actId="478"/>
          <ac:spMkLst>
            <pc:docMk/>
            <pc:sldMk cId="1696163626" sldId="659"/>
            <ac:spMk id="5" creationId="{612E30F4-6F7B-4758-B7A0-264B7D8F829E}"/>
          </ac:spMkLst>
        </pc:spChg>
        <pc:spChg chg="add del mod">
          <ac:chgData name="Janice Fernandes" userId="e9756176-d0fb-497d-a3b7-b3f151cdbc82" providerId="ADAL" clId="{CCE46AD4-DF6D-42B4-AE04-32816BAC087B}" dt="2024-02-04T10:54:18.812" v="6542" actId="478"/>
          <ac:spMkLst>
            <pc:docMk/>
            <pc:sldMk cId="1696163626" sldId="659"/>
            <ac:spMk id="7" creationId="{49AB1F89-E4D9-4459-86FB-F50232F528FE}"/>
          </ac:spMkLst>
        </pc:spChg>
        <pc:spChg chg="add mod">
          <ac:chgData name="Janice Fernandes" userId="e9756176-d0fb-497d-a3b7-b3f151cdbc82" providerId="ADAL" clId="{CCE46AD4-DF6D-42B4-AE04-32816BAC087B}" dt="2024-02-04T11:22:39.404" v="7237" actId="1076"/>
          <ac:spMkLst>
            <pc:docMk/>
            <pc:sldMk cId="1696163626" sldId="659"/>
            <ac:spMk id="9" creationId="{5462B439-93F4-4E2D-BCBC-18320909DC6B}"/>
          </ac:spMkLst>
        </pc:spChg>
        <pc:spChg chg="add mod">
          <ac:chgData name="Janice Fernandes" userId="e9756176-d0fb-497d-a3b7-b3f151cdbc82" providerId="ADAL" clId="{CCE46AD4-DF6D-42B4-AE04-32816BAC087B}" dt="2024-02-04T11:22:41.606" v="7238" actId="1076"/>
          <ac:spMkLst>
            <pc:docMk/>
            <pc:sldMk cId="1696163626" sldId="659"/>
            <ac:spMk id="11" creationId="{BD453231-381E-4468-B80A-7BE1EA80D55A}"/>
          </ac:spMkLst>
        </pc:spChg>
        <pc:spChg chg="add del mod">
          <ac:chgData name="Janice Fernandes" userId="e9756176-d0fb-497d-a3b7-b3f151cdbc82" providerId="ADAL" clId="{CCE46AD4-DF6D-42B4-AE04-32816BAC087B}" dt="2024-02-04T11:22:46.784" v="7239" actId="1076"/>
          <ac:spMkLst>
            <pc:docMk/>
            <pc:sldMk cId="1696163626" sldId="659"/>
            <ac:spMk id="14" creationId="{6BF356A6-A7CE-4308-BEA9-4020C68493BB}"/>
          </ac:spMkLst>
        </pc:spChg>
        <pc:spChg chg="add del">
          <ac:chgData name="Janice Fernandes" userId="e9756176-d0fb-497d-a3b7-b3f151cdbc82" providerId="ADAL" clId="{CCE46AD4-DF6D-42B4-AE04-32816BAC087B}" dt="2024-02-04T10:56:44.657" v="6557"/>
          <ac:spMkLst>
            <pc:docMk/>
            <pc:sldMk cId="1696163626" sldId="659"/>
            <ac:spMk id="15" creationId="{727BE871-F224-4671-8150-9C79F069BEB8}"/>
          </ac:spMkLst>
        </pc:spChg>
        <pc:spChg chg="add del mod">
          <ac:chgData name="Janice Fernandes" userId="e9756176-d0fb-497d-a3b7-b3f151cdbc82" providerId="ADAL" clId="{CCE46AD4-DF6D-42B4-AE04-32816BAC087B}" dt="2024-02-04T11:02:08.924" v="6854"/>
          <ac:spMkLst>
            <pc:docMk/>
            <pc:sldMk cId="1696163626" sldId="659"/>
            <ac:spMk id="18" creationId="{E3F61CA6-7FE5-4C9C-BD50-56F01BCEBEAF}"/>
          </ac:spMkLst>
        </pc:spChg>
        <pc:picChg chg="add del mod">
          <ac:chgData name="Janice Fernandes" userId="e9756176-d0fb-497d-a3b7-b3f151cdbc82" providerId="ADAL" clId="{CCE46AD4-DF6D-42B4-AE04-32816BAC087B}" dt="2024-02-04T11:21:34.936" v="7220" actId="478"/>
          <ac:picMkLst>
            <pc:docMk/>
            <pc:sldMk cId="1696163626" sldId="659"/>
            <ac:picMk id="13" creationId="{C24CA1DF-4187-46EE-9E42-FE875118A971}"/>
          </ac:picMkLst>
        </pc:picChg>
        <pc:picChg chg="add del mod">
          <ac:chgData name="Janice Fernandes" userId="e9756176-d0fb-497d-a3b7-b3f151cdbc82" providerId="ADAL" clId="{CCE46AD4-DF6D-42B4-AE04-32816BAC087B}" dt="2024-02-04T11:21:36.606" v="7221" actId="478"/>
          <ac:picMkLst>
            <pc:docMk/>
            <pc:sldMk cId="1696163626" sldId="659"/>
            <ac:picMk id="17" creationId="{EC020022-4DF7-4FFB-9433-6E4261B8EB99}"/>
          </ac:picMkLst>
        </pc:picChg>
        <pc:picChg chg="add del mod">
          <ac:chgData name="Janice Fernandes" userId="e9756176-d0fb-497d-a3b7-b3f151cdbc82" providerId="ADAL" clId="{CCE46AD4-DF6D-42B4-AE04-32816BAC087B}" dt="2024-02-04T11:10:54.667" v="7104" actId="478"/>
          <ac:picMkLst>
            <pc:docMk/>
            <pc:sldMk cId="1696163626" sldId="659"/>
            <ac:picMk id="20" creationId="{455ADAF6-72DA-479C-81EE-C4E0BD42A5BB}"/>
          </ac:picMkLst>
        </pc:picChg>
        <pc:picChg chg="add mod">
          <ac:chgData name="Janice Fernandes" userId="e9756176-d0fb-497d-a3b7-b3f151cdbc82" providerId="ADAL" clId="{CCE46AD4-DF6D-42B4-AE04-32816BAC087B}" dt="2024-02-04T11:22:29.987" v="7235" actId="1076"/>
          <ac:picMkLst>
            <pc:docMk/>
            <pc:sldMk cId="1696163626" sldId="659"/>
            <ac:picMk id="21" creationId="{C33A0B6B-69F5-4083-A597-E39E3C953BD5}"/>
          </ac:picMkLst>
        </pc:picChg>
      </pc:sldChg>
      <pc:sldChg chg="modSp add del mod ord">
        <pc:chgData name="Janice Fernandes" userId="e9756176-d0fb-497d-a3b7-b3f151cdbc82" providerId="ADAL" clId="{CCE46AD4-DF6D-42B4-AE04-32816BAC087B}" dt="2024-02-04T11:25:18.080" v="7293" actId="2696"/>
        <pc:sldMkLst>
          <pc:docMk/>
          <pc:sldMk cId="3510879997" sldId="660"/>
        </pc:sldMkLst>
        <pc:spChg chg="mod">
          <ac:chgData name="Janice Fernandes" userId="e9756176-d0fb-497d-a3b7-b3f151cdbc82" providerId="ADAL" clId="{CCE46AD4-DF6D-42B4-AE04-32816BAC087B}" dt="2024-02-04T11:21:11.782" v="7218" actId="108"/>
          <ac:spMkLst>
            <pc:docMk/>
            <pc:sldMk cId="3510879997" sldId="660"/>
            <ac:spMk id="9" creationId="{5462B439-93F4-4E2D-BCBC-18320909DC6B}"/>
          </ac:spMkLst>
        </pc:spChg>
      </pc:sldChg>
      <pc:sldChg chg="addSp delSp modSp add mod ord delAnim modAnim">
        <pc:chgData name="Janice Fernandes" userId="e9756176-d0fb-497d-a3b7-b3f151cdbc82" providerId="ADAL" clId="{CCE46AD4-DF6D-42B4-AE04-32816BAC087B}" dt="2024-02-04T16:00:57.798" v="9838" actId="21"/>
        <pc:sldMkLst>
          <pc:docMk/>
          <pc:sldMk cId="3698708929" sldId="661"/>
        </pc:sldMkLst>
        <pc:spChg chg="add del">
          <ac:chgData name="Janice Fernandes" userId="e9756176-d0fb-497d-a3b7-b3f151cdbc82" providerId="ADAL" clId="{CCE46AD4-DF6D-42B4-AE04-32816BAC087B}" dt="2024-02-04T12:03:53.569" v="8224"/>
          <ac:spMkLst>
            <pc:docMk/>
            <pc:sldMk cId="3698708929" sldId="661"/>
            <ac:spMk id="5" creationId="{F8D34FAE-DEED-4D62-ACEC-573A4AD2EB4F}"/>
          </ac:spMkLst>
        </pc:spChg>
        <pc:spChg chg="del mod">
          <ac:chgData name="Janice Fernandes" userId="e9756176-d0fb-497d-a3b7-b3f151cdbc82" providerId="ADAL" clId="{CCE46AD4-DF6D-42B4-AE04-32816BAC087B}" dt="2024-02-04T11:55:16.545" v="7769" actId="478"/>
          <ac:spMkLst>
            <pc:docMk/>
            <pc:sldMk cId="3698708929" sldId="661"/>
            <ac:spMk id="9" creationId="{5462B439-93F4-4E2D-BCBC-18320909DC6B}"/>
          </ac:spMkLst>
        </pc:spChg>
        <pc:spChg chg="add mod">
          <ac:chgData name="Janice Fernandes" userId="e9756176-d0fb-497d-a3b7-b3f151cdbc82" providerId="ADAL" clId="{CCE46AD4-DF6D-42B4-AE04-32816BAC087B}" dt="2024-02-04T11:55:13.613" v="7767" actId="1076"/>
          <ac:spMkLst>
            <pc:docMk/>
            <pc:sldMk cId="3698708929" sldId="661"/>
            <ac:spMk id="10" creationId="{8B676F3C-894E-427A-B92C-6E6113E22867}"/>
          </ac:spMkLst>
        </pc:spChg>
        <pc:spChg chg="del">
          <ac:chgData name="Janice Fernandes" userId="e9756176-d0fb-497d-a3b7-b3f151cdbc82" providerId="ADAL" clId="{CCE46AD4-DF6D-42B4-AE04-32816BAC087B}" dt="2024-02-04T11:55:11.314" v="7766" actId="478"/>
          <ac:spMkLst>
            <pc:docMk/>
            <pc:sldMk cId="3698708929" sldId="661"/>
            <ac:spMk id="11" creationId="{BD453231-381E-4468-B80A-7BE1EA80D55A}"/>
          </ac:spMkLst>
        </pc:spChg>
        <pc:spChg chg="add mod">
          <ac:chgData name="Janice Fernandes" userId="e9756176-d0fb-497d-a3b7-b3f151cdbc82" providerId="ADAL" clId="{CCE46AD4-DF6D-42B4-AE04-32816BAC087B}" dt="2024-02-04T11:55:25.140" v="7770"/>
          <ac:spMkLst>
            <pc:docMk/>
            <pc:sldMk cId="3698708929" sldId="661"/>
            <ac:spMk id="12" creationId="{FBF2BD6D-3687-4436-827B-0801C5D55EC3}"/>
          </ac:spMkLst>
        </pc:spChg>
        <pc:spChg chg="mod">
          <ac:chgData name="Janice Fernandes" userId="e9756176-d0fb-497d-a3b7-b3f151cdbc82" providerId="ADAL" clId="{CCE46AD4-DF6D-42B4-AE04-32816BAC087B}" dt="2024-02-04T12:02:59.080" v="8222" actId="14100"/>
          <ac:spMkLst>
            <pc:docMk/>
            <pc:sldMk cId="3698708929" sldId="661"/>
            <ac:spMk id="14" creationId="{6BF356A6-A7CE-4308-BEA9-4020C68493BB}"/>
          </ac:spMkLst>
        </pc:spChg>
        <pc:picChg chg="add del mod">
          <ac:chgData name="Janice Fernandes" userId="e9756176-d0fb-497d-a3b7-b3f151cdbc82" providerId="ADAL" clId="{CCE46AD4-DF6D-42B4-AE04-32816BAC087B}" dt="2024-02-04T16:00:57.798" v="9838" actId="21"/>
          <ac:picMkLst>
            <pc:docMk/>
            <pc:sldMk cId="3698708929" sldId="661"/>
            <ac:picMk id="4" creationId="{99699A85-3666-4274-AEA1-C8D0AD37A738}"/>
          </ac:picMkLst>
        </pc:picChg>
        <pc:picChg chg="add del mod">
          <ac:chgData name="Janice Fernandes" userId="e9756176-d0fb-497d-a3b7-b3f151cdbc82" providerId="ADAL" clId="{CCE46AD4-DF6D-42B4-AE04-32816BAC087B}" dt="2024-02-04T16:00:37.120" v="9833" actId="478"/>
          <ac:picMkLst>
            <pc:docMk/>
            <pc:sldMk cId="3698708929" sldId="661"/>
            <ac:picMk id="6" creationId="{CBAC530F-6058-4D80-B139-6BF86CE9BB84}"/>
          </ac:picMkLst>
        </pc:picChg>
        <pc:picChg chg="add mod">
          <ac:chgData name="Janice Fernandes" userId="e9756176-d0fb-497d-a3b7-b3f151cdbc82" providerId="ADAL" clId="{CCE46AD4-DF6D-42B4-AE04-32816BAC087B}" dt="2024-02-04T16:00:46.500" v="9837" actId="14100"/>
          <ac:picMkLst>
            <pc:docMk/>
            <pc:sldMk cId="3698708929" sldId="661"/>
            <ac:picMk id="9" creationId="{7F66639C-6C7F-4A36-9627-D35C7D896356}"/>
          </ac:picMkLst>
        </pc:picChg>
        <pc:picChg chg="del mod">
          <ac:chgData name="Janice Fernandes" userId="e9756176-d0fb-497d-a3b7-b3f151cdbc82" providerId="ADAL" clId="{CCE46AD4-DF6D-42B4-AE04-32816BAC087B}" dt="2024-02-04T12:01:45.498" v="8167" actId="478"/>
          <ac:picMkLst>
            <pc:docMk/>
            <pc:sldMk cId="3698708929" sldId="661"/>
            <ac:picMk id="13" creationId="{C24CA1DF-4187-46EE-9E42-FE875118A971}"/>
          </ac:picMkLst>
        </pc:picChg>
        <pc:picChg chg="del mod">
          <ac:chgData name="Janice Fernandes" userId="e9756176-d0fb-497d-a3b7-b3f151cdbc82" providerId="ADAL" clId="{CCE46AD4-DF6D-42B4-AE04-32816BAC087B}" dt="2024-02-04T12:01:46.915" v="8168" actId="478"/>
          <ac:picMkLst>
            <pc:docMk/>
            <pc:sldMk cId="3698708929" sldId="661"/>
            <ac:picMk id="17" creationId="{EC020022-4DF7-4FFB-9433-6E4261B8EB99}"/>
          </ac:picMkLst>
        </pc:picChg>
      </pc:sldChg>
      <pc:sldChg chg="addSp delSp modSp add mod ord delAnim modAnim">
        <pc:chgData name="Janice Fernandes" userId="e9756176-d0fb-497d-a3b7-b3f151cdbc82" providerId="ADAL" clId="{CCE46AD4-DF6D-42B4-AE04-32816BAC087B}" dt="2024-02-04T15:30:18.637" v="9378" actId="478"/>
        <pc:sldMkLst>
          <pc:docMk/>
          <pc:sldMk cId="2240262329" sldId="662"/>
        </pc:sldMkLst>
        <pc:spChg chg="add mod">
          <ac:chgData name="Janice Fernandes" userId="e9756176-d0fb-497d-a3b7-b3f151cdbc82" providerId="ADAL" clId="{CCE46AD4-DF6D-42B4-AE04-32816BAC087B}" dt="2024-02-04T15:22:55.099" v="9021" actId="1076"/>
          <ac:spMkLst>
            <pc:docMk/>
            <pc:sldMk cId="2240262329" sldId="662"/>
            <ac:spMk id="8" creationId="{49CB792D-6C41-4932-9AF7-B9F1EAC9F58C}"/>
          </ac:spMkLst>
        </pc:spChg>
        <pc:spChg chg="del mod">
          <ac:chgData name="Janice Fernandes" userId="e9756176-d0fb-497d-a3b7-b3f151cdbc82" providerId="ADAL" clId="{CCE46AD4-DF6D-42B4-AE04-32816BAC087B}" dt="2024-02-04T15:22:50.262" v="9020" actId="478"/>
          <ac:spMkLst>
            <pc:docMk/>
            <pc:sldMk cId="2240262329" sldId="662"/>
            <ac:spMk id="9" creationId="{5462B439-93F4-4E2D-BCBC-18320909DC6B}"/>
          </ac:spMkLst>
        </pc:spChg>
        <pc:spChg chg="add mod">
          <ac:chgData name="Janice Fernandes" userId="e9756176-d0fb-497d-a3b7-b3f151cdbc82" providerId="ADAL" clId="{CCE46AD4-DF6D-42B4-AE04-32816BAC087B}" dt="2024-02-04T15:29:07.094" v="9357" actId="6549"/>
          <ac:spMkLst>
            <pc:docMk/>
            <pc:sldMk cId="2240262329" sldId="662"/>
            <ac:spMk id="10" creationId="{337FD0EF-7364-4778-B9F7-F3B8D7B77A83}"/>
          </ac:spMkLst>
        </pc:spChg>
        <pc:spChg chg="mod">
          <ac:chgData name="Janice Fernandes" userId="e9756176-d0fb-497d-a3b7-b3f151cdbc82" providerId="ADAL" clId="{CCE46AD4-DF6D-42B4-AE04-32816BAC087B}" dt="2024-02-04T15:22:41.763" v="9018" actId="6549"/>
          <ac:spMkLst>
            <pc:docMk/>
            <pc:sldMk cId="2240262329" sldId="662"/>
            <ac:spMk id="11" creationId="{BD453231-381E-4468-B80A-7BE1EA80D55A}"/>
          </ac:spMkLst>
        </pc:spChg>
        <pc:spChg chg="del mod">
          <ac:chgData name="Janice Fernandes" userId="e9756176-d0fb-497d-a3b7-b3f151cdbc82" providerId="ADAL" clId="{CCE46AD4-DF6D-42B4-AE04-32816BAC087B}" dt="2024-02-04T15:23:43.330" v="9038" actId="478"/>
          <ac:spMkLst>
            <pc:docMk/>
            <pc:sldMk cId="2240262329" sldId="662"/>
            <ac:spMk id="14" creationId="{6BF356A6-A7CE-4308-BEA9-4020C68493BB}"/>
          </ac:spMkLst>
        </pc:spChg>
        <pc:picChg chg="add del mod">
          <ac:chgData name="Janice Fernandes" userId="e9756176-d0fb-497d-a3b7-b3f151cdbc82" providerId="ADAL" clId="{CCE46AD4-DF6D-42B4-AE04-32816BAC087B}" dt="2024-02-04T15:30:18.075" v="9377"/>
          <ac:picMkLst>
            <pc:docMk/>
            <pc:sldMk cId="2240262329" sldId="662"/>
            <ac:picMk id="12" creationId="{211D7D9D-A5C4-47DB-92C4-378504C587C8}"/>
          </ac:picMkLst>
        </pc:picChg>
        <pc:picChg chg="add del mod">
          <ac:chgData name="Janice Fernandes" userId="e9756176-d0fb-497d-a3b7-b3f151cdbc82" providerId="ADAL" clId="{CCE46AD4-DF6D-42B4-AE04-32816BAC087B}" dt="2024-02-04T15:30:18.637" v="9378" actId="478"/>
          <ac:picMkLst>
            <pc:docMk/>
            <pc:sldMk cId="2240262329" sldId="662"/>
            <ac:picMk id="21" creationId="{C33A0B6B-69F5-4083-A597-E39E3C953BD5}"/>
          </ac:picMkLst>
        </pc:picChg>
      </pc:sldChg>
      <pc:sldChg chg="add del">
        <pc:chgData name="Janice Fernandes" userId="e9756176-d0fb-497d-a3b7-b3f151cdbc82" providerId="ADAL" clId="{CCE46AD4-DF6D-42B4-AE04-32816BAC087B}" dt="2024-02-04T11:37:39.004" v="7366" actId="2890"/>
        <pc:sldMkLst>
          <pc:docMk/>
          <pc:sldMk cId="3289332162" sldId="662"/>
        </pc:sldMkLst>
      </pc:sldChg>
      <pc:sldChg chg="modSp add mod">
        <pc:chgData name="Janice Fernandes" userId="e9756176-d0fb-497d-a3b7-b3f151cdbc82" providerId="ADAL" clId="{CCE46AD4-DF6D-42B4-AE04-32816BAC087B}" dt="2024-02-04T16:11:55.824" v="10068" actId="20577"/>
        <pc:sldMkLst>
          <pc:docMk/>
          <pc:sldMk cId="3078624675" sldId="663"/>
        </pc:sldMkLst>
        <pc:spChg chg="mod">
          <ac:chgData name="Janice Fernandes" userId="e9756176-d0fb-497d-a3b7-b3f151cdbc82" providerId="ADAL" clId="{CCE46AD4-DF6D-42B4-AE04-32816BAC087B}" dt="2024-02-04T12:27:12.526" v="8834" actId="14100"/>
          <ac:spMkLst>
            <pc:docMk/>
            <pc:sldMk cId="3078624675" sldId="663"/>
            <ac:spMk id="3" creationId="{1795F925-39EC-4E79-AE47-BE9B2B3BE112}"/>
          </ac:spMkLst>
        </pc:spChg>
        <pc:spChg chg="mod">
          <ac:chgData name="Janice Fernandes" userId="e9756176-d0fb-497d-a3b7-b3f151cdbc82" providerId="ADAL" clId="{CCE46AD4-DF6D-42B4-AE04-32816BAC087B}" dt="2024-02-04T16:11:55.824" v="10068" actId="20577"/>
          <ac:spMkLst>
            <pc:docMk/>
            <pc:sldMk cId="3078624675" sldId="663"/>
            <ac:spMk id="10" creationId="{D6171299-5395-439C-9D2A-1338584BC96F}"/>
          </ac:spMkLst>
        </pc:spChg>
      </pc:sldChg>
      <pc:sldChg chg="addSp delSp modSp new del mod">
        <pc:chgData name="Janice Fernandes" userId="e9756176-d0fb-497d-a3b7-b3f151cdbc82" providerId="ADAL" clId="{CCE46AD4-DF6D-42B4-AE04-32816BAC087B}" dt="2024-02-04T16:03:47.834" v="9870" actId="2696"/>
        <pc:sldMkLst>
          <pc:docMk/>
          <pc:sldMk cId="2820397130" sldId="664"/>
        </pc:sldMkLst>
        <pc:picChg chg="add del mod">
          <ac:chgData name="Janice Fernandes" userId="e9756176-d0fb-497d-a3b7-b3f151cdbc82" providerId="ADAL" clId="{CCE46AD4-DF6D-42B4-AE04-32816BAC087B}" dt="2024-02-04T16:02:00.816" v="9849" actId="21"/>
          <ac:picMkLst>
            <pc:docMk/>
            <pc:sldMk cId="2820397130" sldId="664"/>
            <ac:picMk id="4" creationId="{A6CEC62A-6297-4BDC-9A28-0A8D602CC4D6}"/>
          </ac:picMkLst>
        </pc:picChg>
      </pc:sldChg>
      <pc:sldChg chg="addSp delSp modSp add mod modAnim">
        <pc:chgData name="Janice Fernandes" userId="e9756176-d0fb-497d-a3b7-b3f151cdbc82" providerId="ADAL" clId="{CCE46AD4-DF6D-42B4-AE04-32816BAC087B}" dt="2024-02-04T16:06:59.632" v="9889" actId="20577"/>
        <pc:sldMkLst>
          <pc:docMk/>
          <pc:sldMk cId="1905753767" sldId="665"/>
        </pc:sldMkLst>
        <pc:spChg chg="mod">
          <ac:chgData name="Janice Fernandes" userId="e9756176-d0fb-497d-a3b7-b3f151cdbc82" providerId="ADAL" clId="{CCE46AD4-DF6D-42B4-AE04-32816BAC087B}" dt="2024-02-04T16:06:59.632" v="9889" actId="20577"/>
          <ac:spMkLst>
            <pc:docMk/>
            <pc:sldMk cId="1905753767" sldId="665"/>
            <ac:spMk id="14" creationId="{6BF356A6-A7CE-4308-BEA9-4020C68493BB}"/>
          </ac:spMkLst>
        </pc:spChg>
        <pc:picChg chg="add mod">
          <ac:chgData name="Janice Fernandes" userId="e9756176-d0fb-497d-a3b7-b3f151cdbc82" providerId="ADAL" clId="{CCE46AD4-DF6D-42B4-AE04-32816BAC087B}" dt="2024-02-04T16:00:30.251" v="9832" actId="1076"/>
          <ac:picMkLst>
            <pc:docMk/>
            <pc:sldMk cId="1905753767" sldId="665"/>
            <ac:picMk id="8" creationId="{62EEE998-83E5-40D8-8851-28E306FF4822}"/>
          </ac:picMkLst>
        </pc:picChg>
        <pc:picChg chg="del">
          <ac:chgData name="Janice Fernandes" userId="e9756176-d0fb-497d-a3b7-b3f151cdbc82" providerId="ADAL" clId="{CCE46AD4-DF6D-42B4-AE04-32816BAC087B}" dt="2024-02-04T16:00:21.475" v="9829" actId="478"/>
          <ac:picMkLst>
            <pc:docMk/>
            <pc:sldMk cId="1905753767" sldId="665"/>
            <ac:picMk id="21" creationId="{C33A0B6B-69F5-4083-A597-E39E3C953BD5}"/>
          </ac:picMkLst>
        </pc:picChg>
      </pc:sldChg>
      <pc:sldChg chg="addSp delSp modSp new del mod ord modAnim">
        <pc:chgData name="Janice Fernandes" userId="e9756176-d0fb-497d-a3b7-b3f151cdbc82" providerId="ADAL" clId="{CCE46AD4-DF6D-42B4-AE04-32816BAC087B}" dt="2024-02-04T15:59:25.560" v="9825" actId="2696"/>
        <pc:sldMkLst>
          <pc:docMk/>
          <pc:sldMk cId="2076823466" sldId="666"/>
        </pc:sldMkLst>
        <pc:spChg chg="add del mod">
          <ac:chgData name="Janice Fernandes" userId="e9756176-d0fb-497d-a3b7-b3f151cdbc82" providerId="ADAL" clId="{CCE46AD4-DF6D-42B4-AE04-32816BAC087B}" dt="2024-02-04T15:56:30.424" v="9770"/>
          <ac:spMkLst>
            <pc:docMk/>
            <pc:sldMk cId="2076823466" sldId="666"/>
            <ac:spMk id="4" creationId="{FC95C4E6-ABAC-4BA7-B799-BC1DF58298EB}"/>
          </ac:spMkLst>
        </pc:spChg>
        <pc:spChg chg="add mod">
          <ac:chgData name="Janice Fernandes" userId="e9756176-d0fb-497d-a3b7-b3f151cdbc82" providerId="ADAL" clId="{CCE46AD4-DF6D-42B4-AE04-32816BAC087B}" dt="2024-02-04T15:33:38.785" v="9483" actId="6549"/>
          <ac:spMkLst>
            <pc:docMk/>
            <pc:sldMk cId="2076823466" sldId="666"/>
            <ac:spMk id="5" creationId="{44179C5C-CBDE-4008-BE19-E5DC3AA10437}"/>
          </ac:spMkLst>
        </pc:spChg>
      </pc:sldChg>
      <pc:sldChg chg="addSp delSp modSp new mod">
        <pc:chgData name="Janice Fernandes" userId="e9756176-d0fb-497d-a3b7-b3f151cdbc82" providerId="ADAL" clId="{CCE46AD4-DF6D-42B4-AE04-32816BAC087B}" dt="2024-02-04T16:03:24.464" v="9869" actId="1076"/>
        <pc:sldMkLst>
          <pc:docMk/>
          <pc:sldMk cId="3358425911" sldId="667"/>
        </pc:sldMkLst>
        <pc:spChg chg="add mod">
          <ac:chgData name="Janice Fernandes" userId="e9756176-d0fb-497d-a3b7-b3f151cdbc82" providerId="ADAL" clId="{CCE46AD4-DF6D-42B4-AE04-32816BAC087B}" dt="2024-02-04T15:49:23.033" v="9692" actId="1076"/>
          <ac:spMkLst>
            <pc:docMk/>
            <pc:sldMk cId="3358425911" sldId="667"/>
            <ac:spMk id="4" creationId="{021F3ADF-CB97-44B1-9AE8-21B8381DB529}"/>
          </ac:spMkLst>
        </pc:spChg>
        <pc:spChg chg="add mod">
          <ac:chgData name="Janice Fernandes" userId="e9756176-d0fb-497d-a3b7-b3f151cdbc82" providerId="ADAL" clId="{CCE46AD4-DF6D-42B4-AE04-32816BAC087B}" dt="2024-02-04T16:02:45.014" v="9858" actId="123"/>
          <ac:spMkLst>
            <pc:docMk/>
            <pc:sldMk cId="3358425911" sldId="667"/>
            <ac:spMk id="6" creationId="{1F0116C5-B10A-490A-BD06-17499908ED6D}"/>
          </ac:spMkLst>
        </pc:spChg>
        <pc:picChg chg="add mod">
          <ac:chgData name="Janice Fernandes" userId="e9756176-d0fb-497d-a3b7-b3f151cdbc82" providerId="ADAL" clId="{CCE46AD4-DF6D-42B4-AE04-32816BAC087B}" dt="2024-02-04T16:03:22.131" v="9868" actId="1076"/>
          <ac:picMkLst>
            <pc:docMk/>
            <pc:sldMk cId="3358425911" sldId="667"/>
            <ac:picMk id="8" creationId="{C88D2CCB-D4F9-4B9B-8B11-2D810A9F7EE3}"/>
          </ac:picMkLst>
        </pc:picChg>
        <pc:picChg chg="add del mod">
          <ac:chgData name="Janice Fernandes" userId="e9756176-d0fb-497d-a3b7-b3f151cdbc82" providerId="ADAL" clId="{CCE46AD4-DF6D-42B4-AE04-32816BAC087B}" dt="2024-02-04T15:52:26.805" v="9755" actId="478"/>
          <ac:picMkLst>
            <pc:docMk/>
            <pc:sldMk cId="3358425911" sldId="667"/>
            <ac:picMk id="10" creationId="{FEAAB392-1C0C-4476-B072-2A19E9CABC95}"/>
          </ac:picMkLst>
        </pc:picChg>
        <pc:picChg chg="add mod">
          <ac:chgData name="Janice Fernandes" userId="e9756176-d0fb-497d-a3b7-b3f151cdbc82" providerId="ADAL" clId="{CCE46AD4-DF6D-42B4-AE04-32816BAC087B}" dt="2024-02-04T16:03:24.464" v="9869" actId="1076"/>
          <ac:picMkLst>
            <pc:docMk/>
            <pc:sldMk cId="3358425911" sldId="667"/>
            <ac:picMk id="11" creationId="{CDE1FA89-F2F9-4918-9D28-06401D99B35E}"/>
          </ac:picMkLst>
        </pc:picChg>
        <pc:picChg chg="add mod">
          <ac:chgData name="Janice Fernandes" userId="e9756176-d0fb-497d-a3b7-b3f151cdbc82" providerId="ADAL" clId="{CCE46AD4-DF6D-42B4-AE04-32816BAC087B}" dt="2024-02-04T16:03:08.610" v="9865" actId="14100"/>
          <ac:picMkLst>
            <pc:docMk/>
            <pc:sldMk cId="3358425911" sldId="667"/>
            <ac:picMk id="12" creationId="{4DE68A19-7F84-428B-84B4-5B2B71371611}"/>
          </ac:picMkLst>
        </pc:picChg>
      </pc:sldChg>
      <pc:sldChg chg="modSp add mod ord">
        <pc:chgData name="Janice Fernandes" userId="e9756176-d0fb-497d-a3b7-b3f151cdbc82" providerId="ADAL" clId="{CCE46AD4-DF6D-42B4-AE04-32816BAC087B}" dt="2024-02-04T19:01:39.927" v="10078" actId="207"/>
        <pc:sldMkLst>
          <pc:docMk/>
          <pc:sldMk cId="3149459674" sldId="668"/>
        </pc:sldMkLst>
        <pc:spChg chg="mod">
          <ac:chgData name="Janice Fernandes" userId="e9756176-d0fb-497d-a3b7-b3f151cdbc82" providerId="ADAL" clId="{CCE46AD4-DF6D-42B4-AE04-32816BAC087B}" dt="2024-02-04T19:01:39.927" v="10078" actId="207"/>
          <ac:spMkLst>
            <pc:docMk/>
            <pc:sldMk cId="3149459674" sldId="668"/>
            <ac:spMk id="2" creationId="{D22A4629-6A8C-4D9B-8FD0-D0F4DD84C33D}"/>
          </ac:spMkLst>
        </pc:spChg>
      </pc:sldChg>
      <pc:sldChg chg="addSp delSp modSp new mod modClrScheme chgLayout">
        <pc:chgData name="Janice Fernandes" userId="e9756176-d0fb-497d-a3b7-b3f151cdbc82" providerId="ADAL" clId="{CCE46AD4-DF6D-42B4-AE04-32816BAC087B}" dt="2024-02-05T16:43:08.403" v="10212" actId="6549"/>
        <pc:sldMkLst>
          <pc:docMk/>
          <pc:sldMk cId="3847753698" sldId="669"/>
        </pc:sldMkLst>
        <pc:spChg chg="del">
          <ac:chgData name="Janice Fernandes" userId="e9756176-d0fb-497d-a3b7-b3f151cdbc82" providerId="ADAL" clId="{CCE46AD4-DF6D-42B4-AE04-32816BAC087B}" dt="2024-02-05T16:42:52.998" v="10154" actId="700"/>
          <ac:spMkLst>
            <pc:docMk/>
            <pc:sldMk cId="3847753698" sldId="669"/>
            <ac:spMk id="2" creationId="{6881FB3D-C23C-42CE-B1C3-C2F73891EAA3}"/>
          </ac:spMkLst>
        </pc:spChg>
        <pc:spChg chg="mod ord">
          <ac:chgData name="Janice Fernandes" userId="e9756176-d0fb-497d-a3b7-b3f151cdbc82" providerId="ADAL" clId="{CCE46AD4-DF6D-42B4-AE04-32816BAC087B}" dt="2024-02-05T16:42:52.998" v="10154" actId="700"/>
          <ac:spMkLst>
            <pc:docMk/>
            <pc:sldMk cId="3847753698" sldId="669"/>
            <ac:spMk id="3" creationId="{496B9398-E921-41AE-B551-7FCF22382678}"/>
          </ac:spMkLst>
        </pc:spChg>
        <pc:spChg chg="add mod">
          <ac:chgData name="Janice Fernandes" userId="e9756176-d0fb-497d-a3b7-b3f151cdbc82" providerId="ADAL" clId="{CCE46AD4-DF6D-42B4-AE04-32816BAC087B}" dt="2024-02-05T16:43:08.403" v="10212" actId="6549"/>
          <ac:spMkLst>
            <pc:docMk/>
            <pc:sldMk cId="3847753698" sldId="669"/>
            <ac:spMk id="4" creationId="{BBD87DA8-764B-4F31-9637-B490FD881E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1A4A122-6FF8-4783-BF9C-2C43A0C1E676}" type="datetimeFigureOut">
              <a:rPr lang="en-GB" smtClean="0"/>
              <a:t>12/02/2024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566A9A6F-AF16-4FB1-B380-67F79430009B}" type="slidenum">
              <a:rPr lang="en-GB" smtClean="0"/>
              <a:t>‹#›</a:t>
            </a:fld>
            <a:endParaRPr lang="en-GB"/>
          </a:p>
        </p:txBody>
      </p:sp>
    </p:spTree>
    <p:extLst>
      <p:ext uri="{BB962C8B-B14F-4D97-AF65-F5344CB8AC3E}">
        <p14:creationId xmlns:p14="http://schemas.microsoft.com/office/powerpoint/2010/main" val="34506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Roboto" panose="02000000000000000000" pitchFamily="2" charset="0"/>
              </a:rPr>
              <a:t>Differences between a Reference List and a Bibliography</a:t>
            </a:r>
          </a:p>
          <a:p>
            <a:pPr algn="l"/>
            <a:endParaRPr lang="en-GB" b="0" i="0" dirty="0">
              <a:solidFill>
                <a:srgbClr val="000000"/>
              </a:solidFill>
              <a:effectLst/>
              <a:latin typeface="Roboto" panose="02000000000000000000" pitchFamily="2" charset="0"/>
            </a:endParaRPr>
          </a:p>
          <a:p>
            <a:pPr algn="just">
              <a:buFont typeface="Arial" panose="020B0604020202020204" pitchFamily="34" charset="0"/>
              <a:buChar char="•"/>
            </a:pPr>
            <a:r>
              <a:rPr lang="en-GB" b="0" i="0" dirty="0">
                <a:solidFill>
                  <a:srgbClr val="333333"/>
                </a:solidFill>
                <a:effectLst/>
                <a:latin typeface="Roboto" panose="02000000000000000000" pitchFamily="2" charset="0"/>
              </a:rPr>
              <a:t>The reference list is an alphabetical list of all the sources that you cited in the text of your assignment. </a:t>
            </a: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pPr algn="just">
              <a:buFont typeface="Arial" panose="020B0604020202020204" pitchFamily="34" charset="0"/>
              <a:buChar char="•"/>
            </a:pPr>
            <a:r>
              <a:rPr lang="en-GB" b="0" i="0" dirty="0">
                <a:solidFill>
                  <a:srgbClr val="333333"/>
                </a:solidFill>
                <a:effectLst/>
                <a:latin typeface="Roboto" panose="02000000000000000000" pitchFamily="2" charset="0"/>
              </a:rPr>
              <a:t>A bibliography is a separate list, presented in the same format as a reference list, however, it includes all the sources you consulted in the preparation of your assignment, not just those you cited. </a:t>
            </a: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762648F6-8367-43DA-9F40-7315A082115A}" type="slidenum">
              <a:rPr lang="en-GB" smtClean="0"/>
              <a:t>3</a:t>
            </a:fld>
            <a:endParaRPr lang="en-GB"/>
          </a:p>
        </p:txBody>
      </p:sp>
      <p:sp>
        <p:nvSpPr>
          <p:cNvPr id="5" name="TextBox 4">
            <a:extLst>
              <a:ext uri="{FF2B5EF4-FFF2-40B4-BE49-F238E27FC236}">
                <a16:creationId xmlns:a16="http://schemas.microsoft.com/office/drawing/2014/main" id="{1DD6A4FE-89CD-4477-A839-2D1B53525676}"/>
              </a:ext>
            </a:extLst>
          </p:cNvPr>
          <p:cNvSpPr txBox="1"/>
          <p:nvPr/>
        </p:nvSpPr>
        <p:spPr>
          <a:xfrm>
            <a:off x="792321" y="6034783"/>
            <a:ext cx="4992994" cy="2308324"/>
          </a:xfrm>
          <a:prstGeom prst="rect">
            <a:avLst/>
          </a:prstGeom>
          <a:noFill/>
        </p:spPr>
        <p:txBody>
          <a:bodyPr wrap="square">
            <a:spAutoFit/>
          </a:bodyPr>
          <a:lstStyle/>
          <a:p>
            <a:pPr>
              <a:buFont typeface="Arial" panose="020B0604020202020204" pitchFamily="34" charset="0"/>
              <a:buNone/>
            </a:pPr>
            <a:r>
              <a:rPr lang="en-GB" sz="2400" dirty="0">
                <a:solidFill>
                  <a:schemeClr val="accent5">
                    <a:lumMod val="50000"/>
                  </a:schemeClr>
                </a:solidFill>
                <a:latin typeface="Arial Narrow" panose="020B0606020202030204" pitchFamily="34" charset="0"/>
                <a:cs typeface="Arial" panose="020B0604020202020204" pitchFamily="34" charset="0"/>
              </a:rPr>
              <a:t>Reference to the source of information used in your research. When you directly quote, paraphrase or summarize the essential elements of someone else's idea in your work, it is followed by an in-text citation.</a:t>
            </a:r>
          </a:p>
        </p:txBody>
      </p:sp>
    </p:spTree>
    <p:extLst>
      <p:ext uri="{BB962C8B-B14F-4D97-AF65-F5344CB8AC3E}">
        <p14:creationId xmlns:p14="http://schemas.microsoft.com/office/powerpoint/2010/main" val="151003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8</a:t>
            </a:fld>
            <a:endParaRPr lang="en-GB"/>
          </a:p>
        </p:txBody>
      </p:sp>
    </p:spTree>
    <p:extLst>
      <p:ext uri="{BB962C8B-B14F-4D97-AF65-F5344CB8AC3E}">
        <p14:creationId xmlns:p14="http://schemas.microsoft.com/office/powerpoint/2010/main" val="316376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a:solidFill>
                  <a:schemeClr val="tx1"/>
                </a:solidFill>
                <a:latin typeface="+mn-lt"/>
                <a:ea typeface="+mn-ea"/>
                <a:cs typeface="+mn-cs"/>
              </a:rPr>
              <a:t>Magazines</a:t>
            </a:r>
          </a:p>
          <a:p>
            <a:r>
              <a:rPr lang="en-GB" sz="1200" b="0" i="0" kern="1200">
                <a:solidFill>
                  <a:schemeClr val="tx1"/>
                </a:solidFill>
                <a:latin typeface="+mn-lt"/>
                <a:ea typeface="+mn-ea"/>
                <a:cs typeface="+mn-cs"/>
              </a:rPr>
              <a:t>Magazines publish articles on topics of popular interest and current events. The articles are written by journalists and are for the general public.</a:t>
            </a:r>
          </a:p>
          <a:p>
            <a:r>
              <a:rPr lang="en-GB" sz="1200" b="0" i="0" kern="1200">
                <a:solidFill>
                  <a:schemeClr val="tx1"/>
                </a:solidFill>
                <a:latin typeface="+mn-lt"/>
                <a:ea typeface="+mn-ea"/>
                <a:cs typeface="+mn-cs"/>
              </a:rPr>
              <a:t>Magazines, like journals and newspapers, are called "periodicals" because they are published at regular intervals throughout the year. You can find print magazines at newsstands and in libraries. Some are now available on the Web as electronic magazines.</a:t>
            </a:r>
          </a:p>
          <a:p>
            <a:endParaRPr lang="en-GB"/>
          </a:p>
        </p:txBody>
      </p:sp>
      <p:sp>
        <p:nvSpPr>
          <p:cNvPr id="4" name="Slide Number Placeholder 3"/>
          <p:cNvSpPr>
            <a:spLocks noGrp="1"/>
          </p:cNvSpPr>
          <p:nvPr>
            <p:ph type="sldNum" sz="quarter" idx="10"/>
          </p:nvPr>
        </p:nvSpPr>
        <p:spPr/>
        <p:txBody>
          <a:bodyPr/>
          <a:lstStyle/>
          <a:p>
            <a:fld id="{92A4D249-26AD-4187-850D-BF7381071305}" type="slidenum">
              <a:rPr lang="en-GB" smtClean="0"/>
              <a:pPr/>
              <a:t>23</a:t>
            </a:fld>
            <a:endParaRPr lang="en-GB"/>
          </a:p>
        </p:txBody>
      </p:sp>
    </p:spTree>
    <p:extLst>
      <p:ext uri="{BB962C8B-B14F-4D97-AF65-F5344CB8AC3E}">
        <p14:creationId xmlns:p14="http://schemas.microsoft.com/office/powerpoint/2010/main" val="50962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75733" y="2159000"/>
            <a:ext cx="11042651" cy="838200"/>
          </a:xfrm>
        </p:spPr>
        <p:txBody>
          <a:bodyPr/>
          <a:lstStyle>
            <a:lvl1pPr>
              <a:defRPr sz="4000" b="1"/>
            </a:lvl1pPr>
          </a:lstStyle>
          <a:p>
            <a:r>
              <a:rPr lang="en-US"/>
              <a:t>Click to edit Master title style</a:t>
            </a:r>
          </a:p>
        </p:txBody>
      </p:sp>
      <p:sp>
        <p:nvSpPr>
          <p:cNvPr id="6147" name="Rectangle 3"/>
          <p:cNvSpPr>
            <a:spLocks noGrp="1" noChangeArrowheads="1"/>
          </p:cNvSpPr>
          <p:nvPr>
            <p:ph type="subTitle" idx="1"/>
          </p:nvPr>
        </p:nvSpPr>
        <p:spPr>
          <a:xfrm>
            <a:off x="575734" y="4869160"/>
            <a:ext cx="5183717" cy="900000"/>
          </a:xfrm>
        </p:spPr>
        <p:txBody>
          <a:bodyPr/>
          <a:lstStyle>
            <a:lvl1pPr marL="0" indent="0">
              <a:buNone/>
              <a:defRPr sz="2400"/>
            </a:lvl1pPr>
          </a:lstStyle>
          <a:p>
            <a:r>
              <a:rPr lang="en-US"/>
              <a:t>Click to edit Master subtitle style</a:t>
            </a:r>
          </a:p>
        </p:txBody>
      </p:sp>
      <p:sp>
        <p:nvSpPr>
          <p:cNvPr id="6148" name="Line 4"/>
          <p:cNvSpPr>
            <a:spLocks noChangeShapeType="1"/>
          </p:cNvSpPr>
          <p:nvPr/>
        </p:nvSpPr>
        <p:spPr bwMode="auto">
          <a:xfrm>
            <a:off x="241301" y="1438275"/>
            <a:ext cx="11707284" cy="0"/>
          </a:xfrm>
          <a:prstGeom prst="line">
            <a:avLst/>
          </a:prstGeom>
          <a:noFill/>
          <a:ln w="9525">
            <a:solidFill>
              <a:schemeClr val="tx1"/>
            </a:solidFill>
            <a:round/>
            <a:headEnd/>
            <a:tailEnd/>
          </a:ln>
          <a:effectLst/>
        </p:spPr>
        <p:txBody>
          <a:bodyPr lIns="0" tIns="0" rIns="0" bIns="0"/>
          <a:lstStyle/>
          <a:p>
            <a:endParaRPr lang="en-GB" sz="1800">
              <a:solidFill>
                <a:srgbClr val="000000"/>
              </a:solidFill>
            </a:endParaRPr>
          </a:p>
        </p:txBody>
      </p:sp>
      <p:pic>
        <p:nvPicPr>
          <p:cNvPr id="8" name="Picture 9" descr="UoL_logo_black RGB"/>
          <p:cNvPicPr>
            <a:picLocks noChangeAspect="1" noChangeArrowheads="1"/>
          </p:cNvPicPr>
          <p:nvPr/>
        </p:nvPicPr>
        <p:blipFill>
          <a:blip r:embed="rId2" cstate="print"/>
          <a:srcRect/>
          <a:stretch>
            <a:fillRect/>
          </a:stretch>
        </p:blipFill>
        <p:spPr bwMode="auto">
          <a:xfrm>
            <a:off x="8829509" y="606426"/>
            <a:ext cx="2880000" cy="617145"/>
          </a:xfrm>
          <a:prstGeom prst="rect">
            <a:avLst/>
          </a:prstGeom>
          <a:noFill/>
        </p:spPr>
      </p:pic>
      <p:pic>
        <p:nvPicPr>
          <p:cNvPr id="10" name="Picture 14" descr="Skills"/>
          <p:cNvPicPr>
            <a:picLocks noChangeAspect="1" noChangeArrowheads="1"/>
          </p:cNvPicPr>
          <p:nvPr/>
        </p:nvPicPr>
        <p:blipFill>
          <a:blip r:embed="rId3" cstate="print"/>
          <a:srcRect/>
          <a:stretch>
            <a:fillRect/>
          </a:stretch>
        </p:blipFill>
        <p:spPr bwMode="auto">
          <a:xfrm>
            <a:off x="569385" y="765175"/>
            <a:ext cx="4320116" cy="442913"/>
          </a:xfrm>
          <a:prstGeom prst="rect">
            <a:avLst/>
          </a:prstGeom>
          <a:noFill/>
          <a:ln w="9525">
            <a:noFill/>
            <a:miter lim="800000"/>
            <a:headEnd/>
            <a:tailEnd/>
          </a:ln>
        </p:spPr>
      </p:pic>
      <p:pic>
        <p:nvPicPr>
          <p:cNvPr id="11" name="Picture 16" descr="Thought bubble"/>
          <p:cNvPicPr>
            <a:picLocks noChangeAspect="1" noChangeArrowheads="1"/>
          </p:cNvPicPr>
          <p:nvPr/>
        </p:nvPicPr>
        <p:blipFill>
          <a:blip r:embed="rId4" cstate="print"/>
          <a:srcRect/>
          <a:stretch>
            <a:fillRect/>
          </a:stretch>
        </p:blipFill>
        <p:spPr bwMode="auto">
          <a:xfrm>
            <a:off x="6938434" y="3475039"/>
            <a:ext cx="4044951" cy="2789237"/>
          </a:xfrm>
          <a:prstGeom prst="rect">
            <a:avLst/>
          </a:prstGeom>
          <a:noFill/>
          <a:ln w="9525">
            <a:noFill/>
            <a:miter lim="800000"/>
            <a:headEnd/>
            <a:tailEnd/>
          </a:ln>
        </p:spPr>
      </p:pic>
      <p:pic>
        <p:nvPicPr>
          <p:cNvPr id="9" name="Picture 5" descr="question"/>
          <p:cNvPicPr>
            <a:picLocks noChangeAspect="1" noChangeArrowheads="1"/>
          </p:cNvPicPr>
          <p:nvPr/>
        </p:nvPicPr>
        <p:blipFill>
          <a:blip r:embed="rId5" cstate="print"/>
          <a:srcRect/>
          <a:stretch>
            <a:fillRect/>
          </a:stretch>
        </p:blipFill>
        <p:spPr bwMode="auto">
          <a:xfrm>
            <a:off x="8659284" y="3759201"/>
            <a:ext cx="895349" cy="1685925"/>
          </a:xfrm>
          <a:prstGeom prst="rect">
            <a:avLst/>
          </a:prstGeom>
          <a:noFill/>
          <a:ln w="9525">
            <a:noFill/>
            <a:miter lim="800000"/>
            <a:headEnd/>
            <a:tailEnd/>
          </a:ln>
        </p:spPr>
      </p:pic>
    </p:spTree>
    <p:extLst>
      <p:ext uri="{BB962C8B-B14F-4D97-AF65-F5344CB8AC3E}">
        <p14:creationId xmlns:p14="http://schemas.microsoft.com/office/powerpoint/2010/main" val="273758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0603-4E17-4E69-B1F9-0E41E54874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48ADE-A18C-492C-A733-2722D89C24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4DD8A-C77C-4344-A4CD-9EAEBE523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ADE3E0-31C7-465B-A676-0B5281A2AE9D}"/>
              </a:ext>
            </a:extLst>
          </p:cNvPr>
          <p:cNvSpPr>
            <a:spLocks noGrp="1"/>
          </p:cNvSpPr>
          <p:nvPr>
            <p:ph type="dt" sz="half" idx="10"/>
          </p:nvPr>
        </p:nvSpPr>
        <p:spPr/>
        <p:txBody>
          <a:bodyPr/>
          <a:lstStyle/>
          <a:p>
            <a:fld id="{8F42384D-313C-49A8-B663-CFF3E25C4FBD}" type="datetime1">
              <a:rPr lang="en-US" smtClean="0"/>
              <a:t>2/12/2024</a:t>
            </a:fld>
            <a:endParaRPr lang="en-GB"/>
          </a:p>
        </p:txBody>
      </p:sp>
      <p:sp>
        <p:nvSpPr>
          <p:cNvPr id="6" name="Footer Placeholder 5">
            <a:extLst>
              <a:ext uri="{FF2B5EF4-FFF2-40B4-BE49-F238E27FC236}">
                <a16:creationId xmlns:a16="http://schemas.microsoft.com/office/drawing/2014/main" id="{5E7377C6-A5A1-47D5-81AF-0446FD23F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CF4BCC-2996-4DE0-8022-120EF113C77E}"/>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21598112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7E71-0276-4E21-AED4-3D68C7AB9F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A04F8E-8422-4D65-8638-BC619BEA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706D0-68B6-4584-9104-43FABFDD8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DD8987-1BDF-450D-9E28-8842D5E504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67F2F-A661-455F-B665-06BC4159E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711757-2C41-4E0E-8B8E-53B5C674A8D4}"/>
              </a:ext>
            </a:extLst>
          </p:cNvPr>
          <p:cNvSpPr>
            <a:spLocks noGrp="1"/>
          </p:cNvSpPr>
          <p:nvPr>
            <p:ph type="dt" sz="half" idx="10"/>
          </p:nvPr>
        </p:nvSpPr>
        <p:spPr/>
        <p:txBody>
          <a:bodyPr/>
          <a:lstStyle/>
          <a:p>
            <a:fld id="{AD5E7A2E-D01D-4810-A113-9D2EE76B3FB2}" type="datetime1">
              <a:rPr lang="en-US" smtClean="0"/>
              <a:t>2/12/2024</a:t>
            </a:fld>
            <a:endParaRPr lang="en-GB"/>
          </a:p>
        </p:txBody>
      </p:sp>
      <p:sp>
        <p:nvSpPr>
          <p:cNvPr id="8" name="Footer Placeholder 7">
            <a:extLst>
              <a:ext uri="{FF2B5EF4-FFF2-40B4-BE49-F238E27FC236}">
                <a16:creationId xmlns:a16="http://schemas.microsoft.com/office/drawing/2014/main" id="{7E6FDE04-55D9-4B25-99DC-B90977D7E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B3EB46-248C-4AE2-8697-C04D94BB01B4}"/>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9704427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47F6-E279-4A29-90DC-077F9EDCC8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654110-6BF9-45A8-BF8F-82728286A22B}"/>
              </a:ext>
            </a:extLst>
          </p:cNvPr>
          <p:cNvSpPr>
            <a:spLocks noGrp="1"/>
          </p:cNvSpPr>
          <p:nvPr>
            <p:ph type="dt" sz="half" idx="10"/>
          </p:nvPr>
        </p:nvSpPr>
        <p:spPr/>
        <p:txBody>
          <a:bodyPr/>
          <a:lstStyle/>
          <a:p>
            <a:fld id="{4AA1A1FB-9E5A-42FA-B123-60F49FAB29C6}" type="datetime1">
              <a:rPr lang="en-US" smtClean="0"/>
              <a:t>2/12/2024</a:t>
            </a:fld>
            <a:endParaRPr lang="en-GB"/>
          </a:p>
        </p:txBody>
      </p:sp>
      <p:sp>
        <p:nvSpPr>
          <p:cNvPr id="4" name="Footer Placeholder 3">
            <a:extLst>
              <a:ext uri="{FF2B5EF4-FFF2-40B4-BE49-F238E27FC236}">
                <a16:creationId xmlns:a16="http://schemas.microsoft.com/office/drawing/2014/main" id="{A666D97B-FAD8-49F8-9068-F412919E76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53C998-AE74-4E51-ADEA-5110300257E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852928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9771F-2E3F-4E76-A28B-16E38FAC6FF9}"/>
              </a:ext>
            </a:extLst>
          </p:cNvPr>
          <p:cNvSpPr>
            <a:spLocks noGrp="1"/>
          </p:cNvSpPr>
          <p:nvPr>
            <p:ph type="dt" sz="half" idx="10"/>
          </p:nvPr>
        </p:nvSpPr>
        <p:spPr/>
        <p:txBody>
          <a:bodyPr/>
          <a:lstStyle/>
          <a:p>
            <a:fld id="{D7E178C9-1C8A-46CC-AA25-BBAE07CF9C6B}" type="datetime1">
              <a:rPr lang="en-US" smtClean="0"/>
              <a:t>2/12/2024</a:t>
            </a:fld>
            <a:endParaRPr lang="en-GB"/>
          </a:p>
        </p:txBody>
      </p:sp>
      <p:sp>
        <p:nvSpPr>
          <p:cNvPr id="3" name="Footer Placeholder 2">
            <a:extLst>
              <a:ext uri="{FF2B5EF4-FFF2-40B4-BE49-F238E27FC236}">
                <a16:creationId xmlns:a16="http://schemas.microsoft.com/office/drawing/2014/main" id="{C00CD126-7193-48AA-A3DB-054C49AC4F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BBBF1F-D502-401C-99E3-C21C361B366A}"/>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1703873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C17B-5B14-4605-AD9B-93015A9DE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6AC434-EBDB-4E0E-A1D0-6259DA89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AEEA05-45E4-47CC-B6E8-2030548C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D3D26-1028-4D10-8A3D-49CEC0688B58}"/>
              </a:ext>
            </a:extLst>
          </p:cNvPr>
          <p:cNvSpPr>
            <a:spLocks noGrp="1"/>
          </p:cNvSpPr>
          <p:nvPr>
            <p:ph type="dt" sz="half" idx="10"/>
          </p:nvPr>
        </p:nvSpPr>
        <p:spPr/>
        <p:txBody>
          <a:bodyPr/>
          <a:lstStyle/>
          <a:p>
            <a:fld id="{7A2B4083-90E0-41CD-8D96-09B16BEA397B}" type="datetime1">
              <a:rPr lang="en-US" smtClean="0"/>
              <a:t>2/12/2024</a:t>
            </a:fld>
            <a:endParaRPr lang="en-GB"/>
          </a:p>
        </p:txBody>
      </p:sp>
      <p:sp>
        <p:nvSpPr>
          <p:cNvPr id="6" name="Footer Placeholder 5">
            <a:extLst>
              <a:ext uri="{FF2B5EF4-FFF2-40B4-BE49-F238E27FC236}">
                <a16:creationId xmlns:a16="http://schemas.microsoft.com/office/drawing/2014/main" id="{C80C36CA-9BFA-405C-972D-FE5C4F2B4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DE900-576F-4BEB-ADF4-EBDB2304FDF6}"/>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474612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F84F-914C-4ABE-A6EA-F467698D2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B5774-1271-43BE-A14D-C105CEDA9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A7513A-C139-41AA-9142-D0F2E20BD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3304-D4D3-463D-9D38-976DABCE2B25}"/>
              </a:ext>
            </a:extLst>
          </p:cNvPr>
          <p:cNvSpPr>
            <a:spLocks noGrp="1"/>
          </p:cNvSpPr>
          <p:nvPr>
            <p:ph type="dt" sz="half" idx="10"/>
          </p:nvPr>
        </p:nvSpPr>
        <p:spPr/>
        <p:txBody>
          <a:bodyPr/>
          <a:lstStyle/>
          <a:p>
            <a:fld id="{9DAD1CBA-9B0E-4848-A00E-BFCA87995D7D}" type="datetime1">
              <a:rPr lang="en-US" smtClean="0"/>
              <a:t>2/12/2024</a:t>
            </a:fld>
            <a:endParaRPr lang="en-GB"/>
          </a:p>
        </p:txBody>
      </p:sp>
      <p:sp>
        <p:nvSpPr>
          <p:cNvPr id="6" name="Footer Placeholder 5">
            <a:extLst>
              <a:ext uri="{FF2B5EF4-FFF2-40B4-BE49-F238E27FC236}">
                <a16:creationId xmlns:a16="http://schemas.microsoft.com/office/drawing/2014/main" id="{40498AC0-B926-43C9-8707-B1EC9A4CC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D12A8-0339-412F-AA18-32F786864F07}"/>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4492590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76FF-41EE-47A2-95D9-6E2B770234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F09B1-C903-4CEC-B735-9C44DB75B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34FC-D110-4906-A13B-537DA49189DC}"/>
              </a:ext>
            </a:extLst>
          </p:cNvPr>
          <p:cNvSpPr>
            <a:spLocks noGrp="1"/>
          </p:cNvSpPr>
          <p:nvPr>
            <p:ph type="dt" sz="half" idx="10"/>
          </p:nvPr>
        </p:nvSpPr>
        <p:spPr/>
        <p:txBody>
          <a:bodyPr/>
          <a:lstStyle/>
          <a:p>
            <a:fld id="{CF0BB816-0477-428B-847E-75C8B80E78F6}" type="datetime1">
              <a:rPr lang="en-US" smtClean="0"/>
              <a:t>2/12/2024</a:t>
            </a:fld>
            <a:endParaRPr lang="en-GB"/>
          </a:p>
        </p:txBody>
      </p:sp>
      <p:sp>
        <p:nvSpPr>
          <p:cNvPr id="5" name="Footer Placeholder 4">
            <a:extLst>
              <a:ext uri="{FF2B5EF4-FFF2-40B4-BE49-F238E27FC236}">
                <a16:creationId xmlns:a16="http://schemas.microsoft.com/office/drawing/2014/main" id="{3579AD77-508D-420F-8379-9F34F20A0B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80B02-E4D9-436E-8253-02ACC9BE3CD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63833488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2B52F-4516-4B7D-8C6F-9B831D7AB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AFF86B-2967-4D77-8564-8B97CBD3F8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4EF0-D808-43A4-832F-AE3EC4659F3A}"/>
              </a:ext>
            </a:extLst>
          </p:cNvPr>
          <p:cNvSpPr>
            <a:spLocks noGrp="1"/>
          </p:cNvSpPr>
          <p:nvPr>
            <p:ph type="dt" sz="half" idx="10"/>
          </p:nvPr>
        </p:nvSpPr>
        <p:spPr/>
        <p:txBody>
          <a:bodyPr/>
          <a:lstStyle/>
          <a:p>
            <a:fld id="{7E13D75F-A147-4DFD-AF6F-B67CE78347E7}" type="datetime1">
              <a:rPr lang="en-US" smtClean="0"/>
              <a:t>2/12/2024</a:t>
            </a:fld>
            <a:endParaRPr lang="en-GB"/>
          </a:p>
        </p:txBody>
      </p:sp>
      <p:sp>
        <p:nvSpPr>
          <p:cNvPr id="5" name="Footer Placeholder 4">
            <a:extLst>
              <a:ext uri="{FF2B5EF4-FFF2-40B4-BE49-F238E27FC236}">
                <a16:creationId xmlns:a16="http://schemas.microsoft.com/office/drawing/2014/main" id="{1D6BD3B9-F3D9-4987-B390-57BB1D6F8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38465-6052-4F6A-9B3F-14AF219FFB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3934702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628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A64E61A-0351-2F41-863C-A000997FE02F}"/>
              </a:ext>
            </a:extLst>
          </p:cNvPr>
          <p:cNvGrpSpPr/>
          <p:nvPr userDrawn="1"/>
        </p:nvGrpSpPr>
        <p:grpSpPr>
          <a:xfrm>
            <a:off x="0" y="0"/>
            <a:ext cx="12192000" cy="6858000"/>
            <a:chOff x="0" y="0"/>
            <a:chExt cx="9144000" cy="5143500"/>
          </a:xfrm>
        </p:grpSpPr>
        <p:pic>
          <p:nvPicPr>
            <p:cNvPr id="17" name="Picture 16">
              <a:extLst>
                <a:ext uri="{FF2B5EF4-FFF2-40B4-BE49-F238E27FC236}">
                  <a16:creationId xmlns:a16="http://schemas.microsoft.com/office/drawing/2014/main" id="{81EE7C19-C590-7B4F-A3B4-CE9FFB3ABF7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8" name="Picture 17" descr="UWL PP template gradient.png">
              <a:extLst>
                <a:ext uri="{FF2B5EF4-FFF2-40B4-BE49-F238E27FC236}">
                  <a16:creationId xmlns:a16="http://schemas.microsoft.com/office/drawing/2014/main" id="{EC5153E7-7A17-8249-8FB1-13331859B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9" name="Picture 18" descr="UWL+Career Universit#77A859.png">
              <a:extLst>
                <a:ext uri="{FF2B5EF4-FFF2-40B4-BE49-F238E27FC236}">
                  <a16:creationId xmlns:a16="http://schemas.microsoft.com/office/drawing/2014/main" id="{B162ABDF-6776-7D4D-80AC-C67ACDB63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1056218" y="4195481"/>
            <a:ext cx="9611783" cy="700492"/>
          </a:xfrm>
        </p:spPr>
        <p:txBody>
          <a:bodyPr anchor="b">
            <a:normAutofit/>
          </a:bodyPr>
          <a:lstStyle>
            <a:lvl1pPr algn="l">
              <a:defRPr sz="32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1065311" y="5185100"/>
            <a:ext cx="10071100" cy="481179"/>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1056218" y="5825067"/>
            <a:ext cx="10079567" cy="365125"/>
          </a:xfrm>
        </p:spPr>
        <p:txBody>
          <a:bodyPr anchor="b"/>
          <a:lstStyle>
            <a:lvl1pPr>
              <a:defRPr sz="1600"/>
            </a:lvl1pPr>
          </a:lstStyle>
          <a:p>
            <a:pPr lvl="0"/>
            <a:r>
              <a:rPr lang="en-GB"/>
              <a:t>Click to edit Master text styles</a:t>
            </a:r>
            <a:endParaRPr lang="en-US"/>
          </a:p>
        </p:txBody>
      </p:sp>
    </p:spTree>
    <p:extLst>
      <p:ext uri="{BB962C8B-B14F-4D97-AF65-F5344CB8AC3E}">
        <p14:creationId xmlns:p14="http://schemas.microsoft.com/office/powerpoint/2010/main" val="39614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endParaRPr lang="en-US"/>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6"/>
            <a:ext cx="10297584" cy="2397335"/>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four</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five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six</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5"/>
            <a:ext cx="10297584" cy="3371849"/>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marL="2438339" indent="0">
              <a:buNone/>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6D72-36F9-4467-A8EC-695881D4C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21920-C671-40B6-A7A0-CD0801F13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0E25D9-AC49-46B6-B10E-9D25D4157D95}"/>
              </a:ext>
            </a:extLst>
          </p:cNvPr>
          <p:cNvSpPr>
            <a:spLocks noGrp="1"/>
          </p:cNvSpPr>
          <p:nvPr>
            <p:ph type="dt" sz="half" idx="10"/>
          </p:nvPr>
        </p:nvSpPr>
        <p:spPr/>
        <p:txBody>
          <a:bodyPr/>
          <a:lstStyle/>
          <a:p>
            <a:fld id="{F714BCB2-9086-4205-BE5B-64E6680E7DF6}" type="datetime1">
              <a:rPr lang="en-US" smtClean="0"/>
              <a:t>2/12/2024</a:t>
            </a:fld>
            <a:endParaRPr lang="en-GB"/>
          </a:p>
        </p:txBody>
      </p:sp>
      <p:sp>
        <p:nvSpPr>
          <p:cNvPr id="5" name="Footer Placeholder 4">
            <a:extLst>
              <a:ext uri="{FF2B5EF4-FFF2-40B4-BE49-F238E27FC236}">
                <a16:creationId xmlns:a16="http://schemas.microsoft.com/office/drawing/2014/main" id="{468C523F-2DC4-4E58-9168-E78081FBA8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A74E0-C578-4064-BF6B-F8C8147638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0877366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5C8A-1174-49F8-B278-0FC246B836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5BE6C1-7FB1-40D2-A8B3-4700A8268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51EF36-08F1-47CA-9194-6BC6D41F9A25}"/>
              </a:ext>
            </a:extLst>
          </p:cNvPr>
          <p:cNvSpPr>
            <a:spLocks noGrp="1"/>
          </p:cNvSpPr>
          <p:nvPr>
            <p:ph type="dt" sz="half" idx="10"/>
          </p:nvPr>
        </p:nvSpPr>
        <p:spPr/>
        <p:txBody>
          <a:bodyPr/>
          <a:lstStyle/>
          <a:p>
            <a:fld id="{04FEC50C-0864-436F-B3C5-2DEC0D781893}" type="datetime1">
              <a:rPr lang="en-US" smtClean="0"/>
              <a:t>2/12/2024</a:t>
            </a:fld>
            <a:endParaRPr lang="en-GB"/>
          </a:p>
        </p:txBody>
      </p:sp>
      <p:sp>
        <p:nvSpPr>
          <p:cNvPr id="5" name="Footer Placeholder 4">
            <a:extLst>
              <a:ext uri="{FF2B5EF4-FFF2-40B4-BE49-F238E27FC236}">
                <a16:creationId xmlns:a16="http://schemas.microsoft.com/office/drawing/2014/main" id="{F12050DE-4329-4573-8FB1-3BF3C3113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3DF96F-945A-4A14-903B-568412A3DE38}"/>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506474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B5FF-BE4B-45CA-8E63-75D47C358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39E0BD-8635-4ADA-9469-883CB071D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323A8-63C6-4B90-AB11-918BCE95FE43}"/>
              </a:ext>
            </a:extLst>
          </p:cNvPr>
          <p:cNvSpPr>
            <a:spLocks noGrp="1"/>
          </p:cNvSpPr>
          <p:nvPr>
            <p:ph type="dt" sz="half" idx="10"/>
          </p:nvPr>
        </p:nvSpPr>
        <p:spPr/>
        <p:txBody>
          <a:bodyPr/>
          <a:lstStyle/>
          <a:p>
            <a:fld id="{94E3782A-04AB-4082-A2C1-5CCFAE6578DE}" type="datetime1">
              <a:rPr lang="en-US" smtClean="0"/>
              <a:t>2/12/2024</a:t>
            </a:fld>
            <a:endParaRPr lang="en-GB"/>
          </a:p>
        </p:txBody>
      </p:sp>
      <p:sp>
        <p:nvSpPr>
          <p:cNvPr id="5" name="Footer Placeholder 4">
            <a:extLst>
              <a:ext uri="{FF2B5EF4-FFF2-40B4-BE49-F238E27FC236}">
                <a16:creationId xmlns:a16="http://schemas.microsoft.com/office/drawing/2014/main" id="{1C8E648E-FB86-4E06-8974-1A79C4827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8B739-B3C5-4C39-A9B4-4DC1C276FD2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0764726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000">
              <a:srgbClr val="FFFFCC">
                <a:alpha val="63000"/>
              </a:srgbClr>
            </a:gs>
            <a:gs pos="0">
              <a:srgbClr val="00B0F0">
                <a:alpha val="23000"/>
              </a:srgbClr>
            </a:gs>
            <a:gs pos="100000">
              <a:srgbClr val="FF99CC">
                <a:alpha val="60000"/>
              </a:srgbClr>
            </a:gs>
          </a:gsLst>
          <a:lin ang="2700000" scaled="1"/>
          <a:tileRect/>
        </a:gra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
            <a:ext cx="12192000" cy="1439863"/>
          </a:xfrm>
          <a:prstGeom prst="rect">
            <a:avLst/>
          </a:prstGeom>
          <a:solidFill>
            <a:srgbClr val="009FDA"/>
          </a:solidFill>
          <a:ln w="9525">
            <a:noFill/>
            <a:miter lim="800000"/>
            <a:headEnd/>
            <a:tailEnd/>
          </a:ln>
          <a:effectLst/>
        </p:spPr>
        <p:txBody>
          <a:bodyPr wrap="none" anchor="ctr"/>
          <a:lstStyle/>
          <a:p>
            <a:endParaRPr lang="en-GB" sz="1800">
              <a:solidFill>
                <a:srgbClr val="000000"/>
              </a:solidFill>
            </a:endParaRPr>
          </a:p>
        </p:txBody>
      </p:sp>
      <p:sp>
        <p:nvSpPr>
          <p:cNvPr id="5123" name="Rectangle 3"/>
          <p:cNvSpPr>
            <a:spLocks noGrp="1" noChangeArrowheads="1"/>
          </p:cNvSpPr>
          <p:nvPr>
            <p:ph type="title"/>
          </p:nvPr>
        </p:nvSpPr>
        <p:spPr bwMode="auto">
          <a:xfrm>
            <a:off x="575734" y="1978026"/>
            <a:ext cx="11036300" cy="576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575734" y="2698750"/>
            <a:ext cx="11036300" cy="368257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7" name="Picture 9" descr="UoL_logo_black RGB"/>
          <p:cNvPicPr>
            <a:picLocks noChangeAspect="1" noChangeArrowheads="1"/>
          </p:cNvPicPr>
          <p:nvPr/>
        </p:nvPicPr>
        <p:blipFill>
          <a:blip r:embed="rId4" cstate="print"/>
          <a:srcRect/>
          <a:stretch>
            <a:fillRect/>
          </a:stretch>
        </p:blipFill>
        <p:spPr bwMode="auto">
          <a:xfrm>
            <a:off x="8829509" y="606426"/>
            <a:ext cx="2880000" cy="617145"/>
          </a:xfrm>
          <a:prstGeom prst="rect">
            <a:avLst/>
          </a:prstGeom>
          <a:noFill/>
        </p:spPr>
      </p:pic>
      <p:pic>
        <p:nvPicPr>
          <p:cNvPr id="9" name="Picture 14" descr="Skills"/>
          <p:cNvPicPr>
            <a:picLocks noChangeAspect="1" noChangeArrowheads="1"/>
          </p:cNvPicPr>
          <p:nvPr/>
        </p:nvPicPr>
        <p:blipFill>
          <a:blip r:embed="rId5" cstate="print"/>
          <a:srcRect/>
          <a:stretch>
            <a:fillRect/>
          </a:stretch>
        </p:blipFill>
        <p:spPr bwMode="auto">
          <a:xfrm>
            <a:off x="569385" y="765175"/>
            <a:ext cx="4320116" cy="442913"/>
          </a:xfrm>
          <a:prstGeom prst="rect">
            <a:avLst/>
          </a:prstGeom>
          <a:noFill/>
          <a:ln w="9525">
            <a:noFill/>
            <a:miter lim="800000"/>
            <a:headEnd/>
            <a:tailEnd/>
          </a:ln>
        </p:spPr>
      </p:pic>
    </p:spTree>
    <p:extLst>
      <p:ext uri="{BB962C8B-B14F-4D97-AF65-F5344CB8AC3E}">
        <p14:creationId xmlns:p14="http://schemas.microsoft.com/office/powerpoint/2010/main" val="4129589145"/>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charset="0"/>
        </a:defRPr>
      </a:lvl2pPr>
      <a:lvl3pPr algn="l" rtl="0" eaLnBrk="1" fontAlgn="base" hangingPunct="1">
        <a:spcBef>
          <a:spcPct val="0"/>
        </a:spcBef>
        <a:spcAft>
          <a:spcPct val="0"/>
        </a:spcAft>
        <a:defRPr sz="3200">
          <a:solidFill>
            <a:schemeClr val="tx2"/>
          </a:solidFill>
          <a:latin typeface="Arial" charset="0"/>
        </a:defRPr>
      </a:lvl3pPr>
      <a:lvl4pPr algn="l" rtl="0" eaLnBrk="1" fontAlgn="base" hangingPunct="1">
        <a:spcBef>
          <a:spcPct val="0"/>
        </a:spcBef>
        <a:spcAft>
          <a:spcPct val="0"/>
        </a:spcAft>
        <a:defRPr sz="3200">
          <a:solidFill>
            <a:schemeClr val="tx2"/>
          </a:solidFill>
          <a:latin typeface="Arial" charset="0"/>
        </a:defRPr>
      </a:lvl4pPr>
      <a:lvl5pPr algn="l" rtl="0" eaLnBrk="1" fontAlgn="base" hangingPunct="1">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177800" indent="-177800" algn="l" rtl="0" eaLnBrk="1" fontAlgn="base" hangingPunct="1">
        <a:spcBef>
          <a:spcPct val="20000"/>
        </a:spcBef>
        <a:spcAft>
          <a:spcPct val="0"/>
        </a:spcAft>
        <a:buFont typeface="Arial" pitchFamily="34" charset="0"/>
        <a:buChar char="•"/>
        <a:defRPr sz="2400">
          <a:solidFill>
            <a:schemeClr val="tx1"/>
          </a:solidFill>
          <a:latin typeface="+mn-lt"/>
          <a:ea typeface="+mn-ea"/>
          <a:cs typeface="+mn-cs"/>
        </a:defRPr>
      </a:lvl1pPr>
      <a:lvl2pPr marL="531813" indent="-173038" algn="l" rtl="0" eaLnBrk="1" fontAlgn="base" hangingPunct="1">
        <a:spcBef>
          <a:spcPct val="20000"/>
        </a:spcBef>
        <a:spcAft>
          <a:spcPct val="0"/>
        </a:spcAft>
        <a:buFont typeface="Arial" pitchFamily="34" charset="0"/>
        <a:buChar char="–"/>
        <a:defRPr sz="2000">
          <a:solidFill>
            <a:schemeClr val="tx1"/>
          </a:solidFill>
          <a:latin typeface="+mn-lt"/>
        </a:defRPr>
      </a:lvl2pPr>
      <a:lvl3pPr marL="890588" indent="-173038" algn="l" rtl="0" eaLnBrk="1" fontAlgn="base" hangingPunct="1">
        <a:spcBef>
          <a:spcPct val="20000"/>
        </a:spcBef>
        <a:spcAft>
          <a:spcPct val="0"/>
        </a:spcAft>
        <a:buFont typeface="Arial" pitchFamily="34" charset="0"/>
        <a:buChar char="•"/>
        <a:defRPr>
          <a:solidFill>
            <a:schemeClr val="tx1"/>
          </a:solidFill>
          <a:latin typeface="+mn-lt"/>
        </a:defRPr>
      </a:lvl3pPr>
      <a:lvl4pPr marL="1249363" indent="-173038" algn="l" rtl="0" eaLnBrk="1" fontAlgn="base" hangingPunct="1">
        <a:spcBef>
          <a:spcPct val="20000"/>
        </a:spcBef>
        <a:spcAft>
          <a:spcPct val="0"/>
        </a:spcAft>
        <a:defRPr>
          <a:solidFill>
            <a:schemeClr val="tx1"/>
          </a:solidFill>
          <a:latin typeface="+mn-lt"/>
        </a:defRPr>
      </a:lvl4pPr>
      <a:lvl5pPr marL="1608138" indent="-173038" algn="l" rtl="0" eaLnBrk="1" fontAlgn="base" hangingPunct="1">
        <a:spcBef>
          <a:spcPct val="20000"/>
        </a:spcBef>
        <a:spcAft>
          <a:spcPct val="0"/>
        </a:spcAft>
        <a:defRPr>
          <a:solidFill>
            <a:schemeClr val="tx1"/>
          </a:solidFill>
          <a:latin typeface="+mn-lt"/>
        </a:defRPr>
      </a:lvl5pPr>
      <a:lvl6pPr marL="2065338" indent="-173038" algn="l" rtl="0" eaLnBrk="1" fontAlgn="base" hangingPunct="1">
        <a:spcBef>
          <a:spcPct val="20000"/>
        </a:spcBef>
        <a:spcAft>
          <a:spcPct val="0"/>
        </a:spcAft>
        <a:defRPr>
          <a:solidFill>
            <a:schemeClr val="tx1"/>
          </a:solidFill>
          <a:latin typeface="+mn-lt"/>
        </a:defRPr>
      </a:lvl6pPr>
      <a:lvl7pPr marL="2522538" indent="-173038" algn="l" rtl="0" eaLnBrk="1" fontAlgn="base" hangingPunct="1">
        <a:spcBef>
          <a:spcPct val="20000"/>
        </a:spcBef>
        <a:spcAft>
          <a:spcPct val="0"/>
        </a:spcAft>
        <a:defRPr>
          <a:solidFill>
            <a:schemeClr val="tx1"/>
          </a:solidFill>
          <a:latin typeface="+mn-lt"/>
        </a:defRPr>
      </a:lvl7pPr>
      <a:lvl8pPr marL="2979738" indent="-173038" algn="l" rtl="0" eaLnBrk="1" fontAlgn="base" hangingPunct="1">
        <a:spcBef>
          <a:spcPct val="20000"/>
        </a:spcBef>
        <a:spcAft>
          <a:spcPct val="0"/>
        </a:spcAft>
        <a:defRPr>
          <a:solidFill>
            <a:schemeClr val="tx1"/>
          </a:solidFill>
          <a:latin typeface="+mn-lt"/>
        </a:defRPr>
      </a:lvl8pPr>
      <a:lvl9pPr marL="3436938" indent="-173038" algn="l" rtl="0" eaLnBrk="1" fontAlgn="base" hangingPunct="1">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336CAC-F273-B64D-8C41-DA4C5D7AB963}"/>
              </a:ext>
            </a:extLst>
          </p:cNvPr>
          <p:cNvGrpSpPr/>
          <p:nvPr userDrawn="1"/>
        </p:nvGrpSpPr>
        <p:grpSpPr>
          <a:xfrm>
            <a:off x="0" y="0"/>
            <a:ext cx="12192000" cy="6858000"/>
            <a:chOff x="0" y="0"/>
            <a:chExt cx="9144000" cy="5143500"/>
          </a:xfrm>
        </p:grpSpPr>
        <p:pic>
          <p:nvPicPr>
            <p:cNvPr id="12" name="Picture 11">
              <a:extLst>
                <a:ext uri="{FF2B5EF4-FFF2-40B4-BE49-F238E27FC236}">
                  <a16:creationId xmlns:a16="http://schemas.microsoft.com/office/drawing/2014/main" id="{80173D64-999A-E54D-BD34-6F1329E57AF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3" name="Picture 12" descr="UWL PP template gradient.png">
              <a:extLst>
                <a:ext uri="{FF2B5EF4-FFF2-40B4-BE49-F238E27FC236}">
                  <a16:creationId xmlns:a16="http://schemas.microsoft.com/office/drawing/2014/main" id="{35993611-F704-7544-8E13-DF922E7913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4" name="Picture 13" descr="UWL+Career Universit#77A859.png">
              <a:extLst>
                <a:ext uri="{FF2B5EF4-FFF2-40B4-BE49-F238E27FC236}">
                  <a16:creationId xmlns:a16="http://schemas.microsoft.com/office/drawing/2014/main" id="{F96B7F65-90BF-9D40-AB65-481E02AEBF2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9" name="Content Placeholder 3">
            <a:extLst>
              <a:ext uri="{FF2B5EF4-FFF2-40B4-BE49-F238E27FC236}">
                <a16:creationId xmlns:a16="http://schemas.microsoft.com/office/drawing/2014/main" id="{05514439-FE1A-9349-BEE4-D8A096903F0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3" name="Text Placeholder 2">
            <a:extLst>
              <a:ext uri="{FF2B5EF4-FFF2-40B4-BE49-F238E27FC236}">
                <a16:creationId xmlns:a16="http://schemas.microsoft.com/office/drawing/2014/main" id="{10258B57-7AAC-974E-891F-3FDC7A0CDD66}"/>
              </a:ext>
            </a:extLst>
          </p:cNvPr>
          <p:cNvSpPr>
            <a:spLocks noGrp="1"/>
          </p:cNvSpPr>
          <p:nvPr>
            <p:ph type="body" idx="1"/>
          </p:nvPr>
        </p:nvSpPr>
        <p:spPr>
          <a:xfrm>
            <a:off x="1065311" y="5277279"/>
            <a:ext cx="10070473" cy="8991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p:txBody>
      </p:sp>
      <p:sp>
        <p:nvSpPr>
          <p:cNvPr id="2" name="Title Placeholder 1">
            <a:extLst>
              <a:ext uri="{FF2B5EF4-FFF2-40B4-BE49-F238E27FC236}">
                <a16:creationId xmlns:a16="http://schemas.microsoft.com/office/drawing/2014/main" id="{CCB7C7CB-633D-0C45-8D50-878243A278B6}"/>
              </a:ext>
            </a:extLst>
          </p:cNvPr>
          <p:cNvSpPr>
            <a:spLocks noGrp="1"/>
          </p:cNvSpPr>
          <p:nvPr>
            <p:ph type="title"/>
          </p:nvPr>
        </p:nvSpPr>
        <p:spPr>
          <a:xfrm>
            <a:off x="1056217" y="4233065"/>
            <a:ext cx="10249769" cy="667896"/>
          </a:xfrm>
          <a:prstGeom prst="rect">
            <a:avLst/>
          </a:prstGeom>
        </p:spPr>
        <p:txBody>
          <a:bodyPr vert="horz" lIns="0" tIns="45720" rIns="0" bIns="45720" rtlCol="0" anchor="b" anchorCtr="0">
            <a:normAutofit/>
          </a:bodyPr>
          <a:lstStyle/>
          <a:p>
            <a:r>
              <a:rPr lang="en-GB"/>
              <a:t>Click to edit Master title style</a:t>
            </a:r>
            <a:endParaRPr lang="en-US"/>
          </a:p>
        </p:txBody>
      </p:sp>
      <p:sp>
        <p:nvSpPr>
          <p:cNvPr id="8" name="Slide Number Placeholder 5">
            <a:extLst>
              <a:ext uri="{FF2B5EF4-FFF2-40B4-BE49-F238E27FC236}">
                <a16:creationId xmlns:a16="http://schemas.microsoft.com/office/drawing/2014/main" id="{5123A6E2-0DE1-EE4A-97F7-3FEE733124F1}"/>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D1ED842-7B96-F247-B972-F4FEDD5A2E0D}"/>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Tree>
    <p:extLst>
      <p:ext uri="{BB962C8B-B14F-4D97-AF65-F5344CB8AC3E}">
        <p14:creationId xmlns:p14="http://schemas.microsoft.com/office/powerpoint/2010/main" val="2363940805"/>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lnSpc>
          <a:spcPct val="90000"/>
        </a:lnSpc>
        <a:spcBef>
          <a:spcPct val="0"/>
        </a:spcBef>
        <a:buNone/>
        <a:defRPr sz="2400" b="1" i="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1056641" y="6136640"/>
            <a:ext cx="10079143"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5"/>
          <a:stretch>
            <a:fillRect/>
          </a:stretch>
        </p:blipFill>
        <p:spPr>
          <a:xfrm>
            <a:off x="-67734" y="-38947"/>
            <a:ext cx="4071217" cy="1583251"/>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724" r:id="rId1"/>
    <p:sldLayoutId id="2147483678" r:id="rId2"/>
    <p:sldLayoutId id="214748370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67" userDrawn="1">
          <p15:clr>
            <a:srgbClr val="F26B43"/>
          </p15:clr>
        </p15:guide>
        <p15:guide id="2" pos="6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F2985-CA0F-41D5-BA2A-6021D04A5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72DA95-C3B5-4844-B632-1C13424B8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F6580-E0EF-4034-BD0F-2BC2827E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8FBC6-66F2-4705-8AA8-F9D8D7B0D694}" type="datetime1">
              <a:rPr lang="en-US" smtClean="0"/>
              <a:t>2/12/2024</a:t>
            </a:fld>
            <a:endParaRPr lang="en-GB"/>
          </a:p>
        </p:txBody>
      </p:sp>
      <p:sp>
        <p:nvSpPr>
          <p:cNvPr id="5" name="Footer Placeholder 4">
            <a:extLst>
              <a:ext uri="{FF2B5EF4-FFF2-40B4-BE49-F238E27FC236}">
                <a16:creationId xmlns:a16="http://schemas.microsoft.com/office/drawing/2014/main" id="{6FA81035-5662-4B0D-A7B3-70E212A5E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036078-EB5E-4C46-B563-7D2DE3676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37B4D-B1ED-498C-8838-3D6A4F27AD60}" type="slidenum">
              <a:rPr lang="en-GB" smtClean="0"/>
              <a:t>‹#›</a:t>
            </a:fld>
            <a:endParaRPr lang="en-GB"/>
          </a:p>
        </p:txBody>
      </p:sp>
    </p:spTree>
    <p:extLst>
      <p:ext uri="{BB962C8B-B14F-4D97-AF65-F5344CB8AC3E}">
        <p14:creationId xmlns:p14="http://schemas.microsoft.com/office/powerpoint/2010/main" val="35498909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uwl.ac.uk/current-students/library/staff-and-support-services/library-staff" TargetMode="External"/><Relationship Id="rId2" Type="http://schemas.openxmlformats.org/officeDocument/2006/relationships/hyperlink" Target="https://www.uwl.ac.uk/current-students/support-current-students/study-support/artificial-intelligence" TargetMode="External"/><Relationship Id="rId1" Type="http://schemas.openxmlformats.org/officeDocument/2006/relationships/slideLayout" Target="../slideLayouts/slideLayout13.xml"/><Relationship Id="rId4" Type="http://schemas.openxmlformats.org/officeDocument/2006/relationships/hyperlink" Target="https://www.uwl.ac.uk/current-students/support-current-students/study-suppor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iscovery.ebsco.com/linkprocessor/plink?id=444172bf-d359-36e1-9546-692253fa4f6a"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www.citethemrightonline.com/sourcetype?docid=b-9781350927964&amp;tocid=b-9781350927964-217"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hyperlink" Target="https://ereader.perlego.com/1/book/4140955"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unesco.org/en/digital-education/artificial-intelligence" TargetMode="External"/><Relationship Id="rId3" Type="http://schemas.openxmlformats.org/officeDocument/2006/relationships/hyperlink" Target="https://www.timeshighereducation.com/campus/confronting-generative-ai-fastchanging-higher-education-sector" TargetMode="External"/><Relationship Id="rId7" Type="http://schemas.openxmlformats.org/officeDocument/2006/relationships/hyperlink" Target="https://wonkhe.com/blogs/caution-is-needed-around-generative-ai-especially-when-work-based-learning-is-involved" TargetMode="External"/><Relationship Id="rId2" Type="http://schemas.openxmlformats.org/officeDocument/2006/relationships/hyperlink" Target="https://www.cilip.org.uk/news/661388/Can-AI-do-your-reading-for-you--should-it.htm" TargetMode="External"/><Relationship Id="rId1" Type="http://schemas.openxmlformats.org/officeDocument/2006/relationships/slideLayout" Target="../slideLayouts/slideLayout13.xml"/><Relationship Id="rId6" Type="http://schemas.openxmlformats.org/officeDocument/2006/relationships/hyperlink" Target="https://www.jisc.ac.uk/reports/artificial-intelligence-in-tertiary-education" TargetMode="External"/><Relationship Id="rId11" Type="http://schemas.openxmlformats.org/officeDocument/2006/relationships/hyperlink" Target="https://www.youtube.com/watch?v=AnTR_ubb1LU&amp;ab_channel=UABAlumni" TargetMode="External"/><Relationship Id="rId5" Type="http://schemas.openxmlformats.org/officeDocument/2006/relationships/hyperlink" Target="https://www.linkedin.com/pulse/role-ai-education-inspiroz/" TargetMode="External"/><Relationship Id="rId10" Type="http://schemas.openxmlformats.org/officeDocument/2006/relationships/hyperlink" Target="https://journals.sagepub.com/doi/10.1177/09610006221142029" TargetMode="External"/><Relationship Id="rId4" Type="http://schemas.openxmlformats.org/officeDocument/2006/relationships/hyperlink" Target="https://www.hepi.ac.uk/2023/10/11/how-can-we-utilise-ai-in-higher-education" TargetMode="External"/><Relationship Id="rId9" Type="http://schemas.openxmlformats.org/officeDocument/2006/relationships/hyperlink" Target="https://repository.jisc.ac.uk/9232/1/ai-in-tertiary-education-a-summary-of-the-current-state-of-play-september-2023.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317927" y="1908327"/>
            <a:ext cx="10680455" cy="3041345"/>
          </a:xfrm>
        </p:spPr>
        <p:txBody>
          <a:bodyPr vert="horz" lIns="91440" tIns="45720" rIns="91440" bIns="45720" rtlCol="0" anchor="b">
            <a:normAutofit/>
          </a:bodyPr>
          <a:lstStyle/>
          <a:p>
            <a:pPr algn="ctr">
              <a:lnSpc>
                <a:spcPct val="90000"/>
              </a:lnSpc>
            </a:pPr>
            <a:r>
              <a:rPr lang="en-US" sz="4000" b="1" dirty="0">
                <a:solidFill>
                  <a:srgbClr val="C00000"/>
                </a:solidFill>
              </a:rPr>
              <a:t>How to know what I don’t know  </a:t>
            </a:r>
            <a:br>
              <a:rPr lang="en-US" sz="4000" b="1" dirty="0">
                <a:solidFill>
                  <a:schemeClr val="tx1"/>
                </a:solidFill>
              </a:rPr>
            </a:br>
            <a:endParaRPr lang="en-US" sz="4000" b="1" dirty="0">
              <a:solidFill>
                <a:srgbClr val="002060"/>
              </a:solidFill>
            </a:endParaRPr>
          </a:p>
        </p:txBody>
      </p:sp>
      <p:sp>
        <p:nvSpPr>
          <p:cNvPr id="5" name="TextBox 4">
            <a:extLst>
              <a:ext uri="{FF2B5EF4-FFF2-40B4-BE49-F238E27FC236}">
                <a16:creationId xmlns:a16="http://schemas.microsoft.com/office/drawing/2014/main" id="{3681867E-7FA9-427D-B82E-3945B03BFBAE}"/>
              </a:ext>
            </a:extLst>
          </p:cNvPr>
          <p:cNvSpPr txBox="1"/>
          <p:nvPr/>
        </p:nvSpPr>
        <p:spPr>
          <a:xfrm>
            <a:off x="7925345" y="5117114"/>
            <a:ext cx="3657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Dr.</a:t>
            </a:r>
            <a:r>
              <a:rPr kumimoji="0" lang="en-GB" sz="1600" b="1"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Janice Fernandes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EDB380-3332-4273-A3A1-4E30816B9AC8}"/>
              </a:ext>
            </a:extLst>
          </p:cNvPr>
          <p:cNvSpPr txBox="1"/>
          <p:nvPr/>
        </p:nvSpPr>
        <p:spPr>
          <a:xfrm>
            <a:off x="746761" y="5286391"/>
            <a:ext cx="35988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Created Jan 2024</a:t>
            </a:r>
          </a:p>
        </p:txBody>
      </p:sp>
      <p:pic>
        <p:nvPicPr>
          <p:cNvPr id="1026" name="Picture 2" descr="Image result for uwl logo">
            <a:extLst>
              <a:ext uri="{FF2B5EF4-FFF2-40B4-BE49-F238E27FC236}">
                <a16:creationId xmlns:a16="http://schemas.microsoft.com/office/drawing/2014/main" id="{F0CC71A8-FDAC-4359-97CE-AFE1F341D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2904" y="578018"/>
            <a:ext cx="1036478" cy="7757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692F78-0F8D-48A1-A90D-4C93E1DB446B}"/>
              </a:ext>
            </a:extLst>
          </p:cNvPr>
          <p:cNvSpPr>
            <a:spLocks noGrp="1"/>
          </p:cNvSpPr>
          <p:nvPr>
            <p:ph type="sldNum" sz="quarter" idx="12"/>
          </p:nvPr>
        </p:nvSpPr>
        <p:spPr/>
        <p:txBody>
          <a:bodyPr/>
          <a:lstStyle/>
          <a:p>
            <a:fld id="{10B37B4D-B1ED-498C-8838-3D6A4F27AD60}" type="slidenum">
              <a:rPr lang="en-GB" smtClean="0"/>
              <a:t>1</a:t>
            </a:fld>
            <a:endParaRPr lang="en-GB"/>
          </a:p>
        </p:txBody>
      </p:sp>
      <p:sp>
        <p:nvSpPr>
          <p:cNvPr id="7" name="Title 3">
            <a:extLst>
              <a:ext uri="{FF2B5EF4-FFF2-40B4-BE49-F238E27FC236}">
                <a16:creationId xmlns:a16="http://schemas.microsoft.com/office/drawing/2014/main" id="{2DCB6481-1177-4168-90BB-154DD379A900}"/>
              </a:ext>
            </a:extLst>
          </p:cNvPr>
          <p:cNvSpPr txBox="1">
            <a:spLocks/>
          </p:cNvSpPr>
          <p:nvPr/>
        </p:nvSpPr>
        <p:spPr>
          <a:xfrm>
            <a:off x="902489" y="1402331"/>
            <a:ext cx="10680455" cy="1520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latin typeface="Amasis MT Pro Black" panose="02040A04050005020304" pitchFamily="18" charset="0"/>
              </a:rPr>
              <a:t>Librarians, </a:t>
            </a:r>
          </a:p>
          <a:p>
            <a:pPr algn="ctr"/>
            <a:r>
              <a:rPr lang="en-US" sz="4000" b="1" dirty="0">
                <a:solidFill>
                  <a:srgbClr val="002060"/>
                </a:solidFill>
                <a:latin typeface="Amasis MT Pro Black" panose="02040A04050005020304" pitchFamily="18" charset="0"/>
              </a:rPr>
              <a:t>Artificial Intelligence and </a:t>
            </a:r>
            <a:r>
              <a:rPr lang="en-US" sz="4000" b="1" dirty="0" err="1">
                <a:solidFill>
                  <a:srgbClr val="002060"/>
                </a:solidFill>
                <a:latin typeface="Amasis MT Pro Black" panose="02040A04050005020304" pitchFamily="18" charset="0"/>
              </a:rPr>
              <a:t>ChatGPT</a:t>
            </a:r>
            <a:endParaRPr lang="en-US" sz="4000" b="1" dirty="0">
              <a:solidFill>
                <a:srgbClr val="002060"/>
              </a:solidFill>
            </a:endParaRPr>
          </a:p>
        </p:txBody>
      </p:sp>
    </p:spTree>
    <p:extLst>
      <p:ext uri="{BB962C8B-B14F-4D97-AF65-F5344CB8AC3E}">
        <p14:creationId xmlns:p14="http://schemas.microsoft.com/office/powerpoint/2010/main" val="163579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ppt_x"/>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p:txBody>
          <a:bodyPr/>
          <a:lstStyle/>
          <a:p>
            <a:fld id="{10B37B4D-B1ED-498C-8838-3D6A4F27AD60}" type="slidenum">
              <a:rPr lang="en-GB" smtClean="0"/>
              <a:t>10</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675679" y="319980"/>
            <a:ext cx="7847881"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ChatGPT</a:t>
            </a:r>
            <a:r>
              <a:rPr lang="en-GB" sz="3200" b="1" dirty="0">
                <a:solidFill>
                  <a:srgbClr val="1358A9"/>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94E20DC5-21FB-4BAD-88DE-BFA608DECD25}"/>
              </a:ext>
            </a:extLst>
          </p:cNvPr>
          <p:cNvSpPr txBox="1"/>
          <p:nvPr/>
        </p:nvSpPr>
        <p:spPr>
          <a:xfrm>
            <a:off x="915479" y="2180219"/>
            <a:ext cx="2448823" cy="3539430"/>
          </a:xfrm>
          <a:prstGeom prst="rect">
            <a:avLst/>
          </a:prstGeom>
          <a:noFill/>
        </p:spPr>
        <p:txBody>
          <a:bodyPr wrap="square">
            <a:spAutoFit/>
          </a:bodyPr>
          <a:lstStyle/>
          <a:p>
            <a:r>
              <a:rPr lang="en-GB" sz="2400" dirty="0">
                <a:solidFill>
                  <a:srgbClr val="C00000"/>
                </a:solidFill>
                <a:latin typeface="Tahoma" panose="020B0604030504040204" pitchFamily="34" charset="0"/>
                <a:ea typeface="Tahoma" panose="020B0604030504040204" pitchFamily="34" charset="0"/>
                <a:cs typeface="Tahoma" panose="020B0604030504040204" pitchFamily="34" charset="0"/>
              </a:rPr>
              <a:t>Conversational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D</a:t>
            </a:r>
            <a:r>
              <a:rPr lang="en-GB" sz="22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esigned to generate human-like conversational text,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u</a:t>
            </a:r>
            <a:r>
              <a:rPr lang="en-GB" sz="22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nderstands context, answer questions and provides explanations. </a:t>
            </a:r>
          </a:p>
          <a:p>
            <a:pPr algn="just"/>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Arrow Connector 8">
            <a:extLst>
              <a:ext uri="{FF2B5EF4-FFF2-40B4-BE49-F238E27FC236}">
                <a16:creationId xmlns:a16="http://schemas.microsoft.com/office/drawing/2014/main" id="{D8D0751A-AD12-4FCF-8BF9-22139EEB0757}"/>
              </a:ext>
            </a:extLst>
          </p:cNvPr>
          <p:cNvCxnSpPr>
            <a:cxnSpLocks/>
          </p:cNvCxnSpPr>
          <p:nvPr/>
        </p:nvCxnSpPr>
        <p:spPr>
          <a:xfrm flipH="1">
            <a:off x="2145209" y="784959"/>
            <a:ext cx="1427994" cy="1035215"/>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1D940E8-8DD1-40E4-A4D3-A87FC9987DF4}"/>
              </a:ext>
            </a:extLst>
          </p:cNvPr>
          <p:cNvCxnSpPr>
            <a:cxnSpLocks/>
          </p:cNvCxnSpPr>
          <p:nvPr/>
        </p:nvCxnSpPr>
        <p:spPr>
          <a:xfrm flipH="1">
            <a:off x="4088921" y="784959"/>
            <a:ext cx="215661" cy="1112852"/>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2D569-2C16-4FFC-A007-B426A9E89122}"/>
              </a:ext>
            </a:extLst>
          </p:cNvPr>
          <p:cNvCxnSpPr>
            <a:cxnSpLocks/>
          </p:cNvCxnSpPr>
          <p:nvPr/>
        </p:nvCxnSpPr>
        <p:spPr>
          <a:xfrm>
            <a:off x="4692770" y="813015"/>
            <a:ext cx="2072014" cy="1007159"/>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46D890-DC86-4C22-9919-C1BD1969AB21}"/>
              </a:ext>
            </a:extLst>
          </p:cNvPr>
          <p:cNvCxnSpPr>
            <a:cxnSpLocks/>
          </p:cNvCxnSpPr>
          <p:nvPr/>
        </p:nvCxnSpPr>
        <p:spPr>
          <a:xfrm>
            <a:off x="5124091" y="813015"/>
            <a:ext cx="4399469" cy="905539"/>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7474923-A143-437B-955F-0E3D29138866}"/>
              </a:ext>
            </a:extLst>
          </p:cNvPr>
          <p:cNvSpPr txBox="1"/>
          <p:nvPr/>
        </p:nvSpPr>
        <p:spPr>
          <a:xfrm>
            <a:off x="539972" y="1746210"/>
            <a:ext cx="10119293" cy="461665"/>
          </a:xfrm>
          <a:prstGeom prst="rect">
            <a:avLst/>
          </a:prstGeom>
          <a:noFill/>
        </p:spPr>
        <p:txBody>
          <a:bodyPr wrap="square">
            <a:spAutoFit/>
          </a:bodyPr>
          <a:lstStyle/>
          <a:p>
            <a:r>
              <a:rPr lang="en-GB" sz="2400" b="1"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C</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onversational           </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G</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enerative            </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P</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re-trained           </a:t>
            </a:r>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T</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ransformer</a:t>
            </a:r>
          </a:p>
        </p:txBody>
      </p:sp>
      <p:sp>
        <p:nvSpPr>
          <p:cNvPr id="30" name="TextBox 29">
            <a:extLst>
              <a:ext uri="{FF2B5EF4-FFF2-40B4-BE49-F238E27FC236}">
                <a16:creationId xmlns:a16="http://schemas.microsoft.com/office/drawing/2014/main" id="{0B9590A3-6E62-4490-813D-38A7F1CCF091}"/>
              </a:ext>
            </a:extLst>
          </p:cNvPr>
          <p:cNvSpPr txBox="1"/>
          <p:nvPr/>
        </p:nvSpPr>
        <p:spPr>
          <a:xfrm>
            <a:off x="3607386" y="2180219"/>
            <a:ext cx="2448823" cy="3170099"/>
          </a:xfrm>
          <a:prstGeom prst="rect">
            <a:avLst/>
          </a:prstGeom>
          <a:noFill/>
        </p:spPr>
        <p:txBody>
          <a:bodyPr wrap="square">
            <a:spAutoFit/>
          </a:bodyPr>
          <a:lstStyle/>
          <a:p>
            <a:r>
              <a:rPr lang="en-GB" sz="24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Generative</a:t>
            </a:r>
            <a:r>
              <a:rPr lang="en-GB" sz="24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2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generates new and original content , creation and innovation is the key,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can perform a variety of language-related tasks</a:t>
            </a:r>
          </a:p>
        </p:txBody>
      </p:sp>
      <p:sp>
        <p:nvSpPr>
          <p:cNvPr id="31" name="TextBox 30">
            <a:extLst>
              <a:ext uri="{FF2B5EF4-FFF2-40B4-BE49-F238E27FC236}">
                <a16:creationId xmlns:a16="http://schemas.microsoft.com/office/drawing/2014/main" id="{3CC6A238-B917-41BE-B368-8533B4038B4E}"/>
              </a:ext>
            </a:extLst>
          </p:cNvPr>
          <p:cNvSpPr txBox="1"/>
          <p:nvPr/>
        </p:nvSpPr>
        <p:spPr>
          <a:xfrm>
            <a:off x="6299293" y="2180219"/>
            <a:ext cx="2448823" cy="3508653"/>
          </a:xfrm>
          <a:prstGeom prst="rect">
            <a:avLst/>
          </a:prstGeom>
          <a:noFill/>
        </p:spPr>
        <p:txBody>
          <a:bodyPr wrap="square">
            <a:spAutoFit/>
          </a:bodyPr>
          <a:lstStyle/>
          <a:p>
            <a:r>
              <a:rPr lang="en-GB" sz="2400" dirty="0">
                <a:solidFill>
                  <a:srgbClr val="C00000"/>
                </a:solidFill>
                <a:latin typeface="Tahoma" panose="020B0604030504040204" pitchFamily="34" charset="0"/>
                <a:ea typeface="Tahoma" panose="020B0604030504040204" pitchFamily="34" charset="0"/>
                <a:cs typeface="Tahoma" panose="020B0604030504040204" pitchFamily="34" charset="0"/>
              </a:rPr>
              <a:t>P</a:t>
            </a:r>
            <a:r>
              <a:rPr lang="en-GB" sz="24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re-trained </a:t>
            </a:r>
            <a:r>
              <a:rPr lang="en-GB" sz="24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2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exposed to a vast amount of text data from the internet, which allows it to learn grammar, language structure, and various patterns</a:t>
            </a:r>
            <a:endPar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id="{E81A04B4-2822-42CB-ADE8-FC745A167FBE}"/>
              </a:ext>
            </a:extLst>
          </p:cNvPr>
          <p:cNvSpPr txBox="1"/>
          <p:nvPr/>
        </p:nvSpPr>
        <p:spPr>
          <a:xfrm>
            <a:off x="8827698" y="2202447"/>
            <a:ext cx="2448823" cy="3200876"/>
          </a:xfrm>
          <a:prstGeom prst="rect">
            <a:avLst/>
          </a:prstGeom>
          <a:noFill/>
        </p:spPr>
        <p:txBody>
          <a:bodyPr wrap="square">
            <a:spAutoFit/>
          </a:bodyPr>
          <a:lstStyle/>
          <a:p>
            <a:r>
              <a:rPr lang="en-GB" sz="2400" dirty="0">
                <a:solidFill>
                  <a:srgbClr val="C00000"/>
                </a:solidFill>
                <a:latin typeface="Tahoma" panose="020B0604030504040204" pitchFamily="34" charset="0"/>
                <a:ea typeface="Tahoma" panose="020B0604030504040204" pitchFamily="34" charset="0"/>
                <a:cs typeface="Tahoma" panose="020B0604030504040204" pitchFamily="34" charset="0"/>
              </a:rPr>
              <a:t>Transformer</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captures more context and improves performance on natural language processing (NLP) tasks. </a:t>
            </a:r>
          </a:p>
          <a:p>
            <a:pPr algn="just"/>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50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2000" fill="hold"/>
                                        <p:tgtEl>
                                          <p:spTgt spid="23"/>
                                        </p:tgtEl>
                                        <p:attrNameLst>
                                          <p:attrName>ppt_x</p:attrName>
                                        </p:attrNameLst>
                                      </p:cBhvr>
                                      <p:tavLst>
                                        <p:tav tm="0">
                                          <p:val>
                                            <p:strVal val="1+#ppt_w/2"/>
                                          </p:val>
                                        </p:tav>
                                        <p:tav tm="100000">
                                          <p:val>
                                            <p:strVal val="#ppt_x"/>
                                          </p:val>
                                        </p:tav>
                                      </p:tavLst>
                                    </p:anim>
                                    <p:anim calcmode="lin" valueType="num">
                                      <p:cBhvr additive="base">
                                        <p:cTn id="34" dur="2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fld id="{10B37B4D-B1ED-498C-8838-3D6A4F27AD60}" type="slidenum">
              <a:rPr lang="en-GB" smtClean="0"/>
              <a:t>11</a:t>
            </a:fld>
            <a:endParaRPr lang="en-GB"/>
          </a:p>
        </p:txBody>
      </p:sp>
      <p:sp>
        <p:nvSpPr>
          <p:cNvPr id="3" name="TextBox 2">
            <a:extLst>
              <a:ext uri="{FF2B5EF4-FFF2-40B4-BE49-F238E27FC236}">
                <a16:creationId xmlns:a16="http://schemas.microsoft.com/office/drawing/2014/main" id="{1795F925-39EC-4E79-AE47-BE9B2B3BE112}"/>
              </a:ext>
            </a:extLst>
          </p:cNvPr>
          <p:cNvSpPr txBox="1"/>
          <p:nvPr/>
        </p:nvSpPr>
        <p:spPr>
          <a:xfrm>
            <a:off x="1633595" y="441409"/>
            <a:ext cx="8180439" cy="677108"/>
          </a:xfrm>
          <a:prstGeom prst="rect">
            <a:avLst/>
          </a:prstGeom>
          <a:noFill/>
        </p:spPr>
        <p:txBody>
          <a:bodyPr wrap="square" rtlCol="0">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How does </a:t>
            </a:r>
            <a:r>
              <a:rPr lang="en-GB" sz="3200" b="1" dirty="0" err="1">
                <a:solidFill>
                  <a:srgbClr val="1358A9"/>
                </a:solidFill>
                <a:latin typeface="Tahoma" panose="020B0604030504040204" pitchFamily="34" charset="0"/>
                <a:ea typeface="Tahoma" panose="020B0604030504040204" pitchFamily="34" charset="0"/>
                <a:cs typeface="Tahoma" panose="020B0604030504040204" pitchFamily="34" charset="0"/>
              </a:rPr>
              <a:t>ChatGPT</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 </a:t>
            </a:r>
            <a:r>
              <a:rPr lang="en-GB" sz="3800" dirty="0">
                <a:solidFill>
                  <a:srgbClr val="C00000"/>
                </a:solidFill>
                <a:latin typeface="Script MT Bold" panose="03040602040607080904" pitchFamily="66" charset="0"/>
                <a:ea typeface="Tahoma" panose="020B0604030504040204" pitchFamily="34" charset="0"/>
                <a:cs typeface="Tahoma" panose="020B0604030504040204" pitchFamily="34" charset="0"/>
              </a:rPr>
              <a:t>“</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help</a:t>
            </a:r>
            <a:r>
              <a:rPr lang="en-GB" sz="3800" dirty="0">
                <a:solidFill>
                  <a:srgbClr val="C00000"/>
                </a:solidFill>
                <a:latin typeface="Script MT Bold" panose="03040602040607080904" pitchFamily="66" charset="0"/>
                <a:ea typeface="Tahoma" panose="020B0604030504040204" pitchFamily="34" charset="0"/>
                <a:cs typeface="Tahoma" panose="020B0604030504040204" pitchFamily="34" charset="0"/>
              </a:rPr>
              <a:t>”</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 students ?</a:t>
            </a:r>
            <a:endParaRPr lang="en-GB" dirty="0"/>
          </a:p>
        </p:txBody>
      </p:sp>
      <p:sp>
        <p:nvSpPr>
          <p:cNvPr id="10" name="TextBox 9">
            <a:extLst>
              <a:ext uri="{FF2B5EF4-FFF2-40B4-BE49-F238E27FC236}">
                <a16:creationId xmlns:a16="http://schemas.microsoft.com/office/drawing/2014/main" id="{D6171299-5395-439C-9D2A-1338584BC96F}"/>
              </a:ext>
            </a:extLst>
          </p:cNvPr>
          <p:cNvSpPr txBox="1"/>
          <p:nvPr/>
        </p:nvSpPr>
        <p:spPr>
          <a:xfrm>
            <a:off x="390149" y="1421886"/>
            <a:ext cx="8932527" cy="4564391"/>
          </a:xfrm>
          <a:prstGeom prst="rect">
            <a:avLst/>
          </a:prstGeom>
          <a:noFill/>
        </p:spPr>
        <p:txBody>
          <a:bodyPr wrap="square" rtlCol="0">
            <a:spAutoFit/>
          </a:bodyPr>
          <a:lstStyle/>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Engage in conversational chats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Answer questions and provide explanations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Programming and coding assistance</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Content ideas for creative projects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Writing assistance and proofreading</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Educational support  (definitions/examples)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Game interactions(text-based games)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Language translation</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Study tips and strategies</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General knowledge</a:t>
            </a:r>
          </a:p>
          <a:p>
            <a:pPr marL="457200" indent="-457200">
              <a:lnSpc>
                <a:spcPts val="3200"/>
              </a:lnSpc>
              <a:buFont typeface="Wingdings" panose="05000000000000000000" pitchFamily="2" charset="2"/>
              <a:buChar char="Ø"/>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Career guidance</a:t>
            </a:r>
          </a:p>
        </p:txBody>
      </p:sp>
      <p:pic>
        <p:nvPicPr>
          <p:cNvPr id="2050" name="Picture 2" descr="ChatGPT in education: how much work should we outsource to AI? – Social  Sciences Birmingham">
            <a:extLst>
              <a:ext uri="{FF2B5EF4-FFF2-40B4-BE49-F238E27FC236}">
                <a16:creationId xmlns:a16="http://schemas.microsoft.com/office/drawing/2014/main" id="{8DC7FFBB-E466-4F55-9E0C-D746ED67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8239" y="303022"/>
            <a:ext cx="1569817" cy="953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C23EF19-0CC1-4BEE-9277-822987773BDD}"/>
              </a:ext>
            </a:extLst>
          </p:cNvPr>
          <p:cNvPicPr>
            <a:picLocks noChangeAspect="1"/>
          </p:cNvPicPr>
          <p:nvPr/>
        </p:nvPicPr>
        <p:blipFill>
          <a:blip r:embed="rId3"/>
          <a:stretch>
            <a:fillRect/>
          </a:stretch>
        </p:blipFill>
        <p:spPr>
          <a:xfrm>
            <a:off x="8355724" y="3871054"/>
            <a:ext cx="2585545" cy="1939159"/>
          </a:xfrm>
          <a:prstGeom prst="rect">
            <a:avLst/>
          </a:prstGeom>
        </p:spPr>
      </p:pic>
      <p:pic>
        <p:nvPicPr>
          <p:cNvPr id="5" name="Picture 4">
            <a:extLst>
              <a:ext uri="{FF2B5EF4-FFF2-40B4-BE49-F238E27FC236}">
                <a16:creationId xmlns:a16="http://schemas.microsoft.com/office/drawing/2014/main" id="{03335C29-978A-40D8-A7A5-872DC87EF082}"/>
              </a:ext>
            </a:extLst>
          </p:cNvPr>
          <p:cNvPicPr>
            <a:picLocks noChangeAspect="1"/>
          </p:cNvPicPr>
          <p:nvPr/>
        </p:nvPicPr>
        <p:blipFill>
          <a:blip r:embed="rId4"/>
          <a:stretch>
            <a:fillRect/>
          </a:stretch>
        </p:blipFill>
        <p:spPr>
          <a:xfrm>
            <a:off x="10360241" y="1266128"/>
            <a:ext cx="1477815" cy="536913"/>
          </a:xfrm>
          <a:prstGeom prst="rect">
            <a:avLst/>
          </a:prstGeom>
        </p:spPr>
      </p:pic>
    </p:spTree>
    <p:extLst>
      <p:ext uri="{BB962C8B-B14F-4D97-AF65-F5344CB8AC3E}">
        <p14:creationId xmlns:p14="http://schemas.microsoft.com/office/powerpoint/2010/main" val="3764568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fld id="{10B37B4D-B1ED-498C-8838-3D6A4F27AD60}" type="slidenum">
              <a:rPr lang="en-GB" smtClean="0"/>
              <a:t>12</a:t>
            </a:fld>
            <a:endParaRPr lang="en-GB"/>
          </a:p>
        </p:txBody>
      </p:sp>
      <p:sp>
        <p:nvSpPr>
          <p:cNvPr id="3" name="TextBox 2">
            <a:extLst>
              <a:ext uri="{FF2B5EF4-FFF2-40B4-BE49-F238E27FC236}">
                <a16:creationId xmlns:a16="http://schemas.microsoft.com/office/drawing/2014/main" id="{1795F925-39EC-4E79-AE47-BE9B2B3BE112}"/>
              </a:ext>
            </a:extLst>
          </p:cNvPr>
          <p:cNvSpPr txBox="1"/>
          <p:nvPr/>
        </p:nvSpPr>
        <p:spPr>
          <a:xfrm>
            <a:off x="612559" y="441409"/>
            <a:ext cx="9201475" cy="677108"/>
          </a:xfrm>
          <a:prstGeom prst="rect">
            <a:avLst/>
          </a:prstGeom>
          <a:noFill/>
        </p:spPr>
        <p:txBody>
          <a:bodyPr wrap="square" rtlCol="0">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How does </a:t>
            </a:r>
            <a:r>
              <a:rPr lang="en-GB" sz="3200" b="1" dirty="0" err="1">
                <a:solidFill>
                  <a:srgbClr val="1358A9"/>
                </a:solidFill>
                <a:latin typeface="Tahoma" panose="020B0604030504040204" pitchFamily="34" charset="0"/>
                <a:ea typeface="Tahoma" panose="020B0604030504040204" pitchFamily="34" charset="0"/>
                <a:cs typeface="Tahoma" panose="020B0604030504040204" pitchFamily="34" charset="0"/>
              </a:rPr>
              <a:t>ChatGPT</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 </a:t>
            </a:r>
            <a:r>
              <a:rPr lang="en-GB" sz="3800" dirty="0">
                <a:solidFill>
                  <a:srgbClr val="C00000"/>
                </a:solidFill>
                <a:latin typeface="Script MT Bold" panose="03040602040607080904" pitchFamily="66" charset="0"/>
                <a:ea typeface="Tahoma" panose="020B0604030504040204" pitchFamily="34" charset="0"/>
                <a:cs typeface="Tahoma" panose="020B0604030504040204" pitchFamily="34" charset="0"/>
              </a:rPr>
              <a:t>“</a:t>
            </a:r>
            <a:r>
              <a:rPr lang="en-GB" sz="3400" b="1" dirty="0">
                <a:solidFill>
                  <a:srgbClr val="1358A9"/>
                </a:solidFill>
                <a:latin typeface="Tahoma" panose="020B0604030504040204" pitchFamily="34" charset="0"/>
                <a:ea typeface="Tahoma" panose="020B0604030504040204" pitchFamily="34" charset="0"/>
                <a:cs typeface="Tahoma" panose="020B0604030504040204" pitchFamily="34" charset="0"/>
              </a:rPr>
              <a:t>NOT</a:t>
            </a:r>
            <a:r>
              <a:rPr lang="en-GB" sz="3800" dirty="0">
                <a:solidFill>
                  <a:srgbClr val="C00000"/>
                </a:solidFill>
                <a:latin typeface="Script MT Bold" panose="03040602040607080904" pitchFamily="66" charset="0"/>
                <a:ea typeface="Tahoma" panose="020B0604030504040204" pitchFamily="34" charset="0"/>
                <a:cs typeface="Tahoma" panose="020B0604030504040204" pitchFamily="34" charset="0"/>
              </a:rPr>
              <a:t> </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help</a:t>
            </a:r>
            <a:r>
              <a:rPr lang="en-GB" sz="3800" dirty="0">
                <a:solidFill>
                  <a:srgbClr val="C00000"/>
                </a:solidFill>
                <a:latin typeface="Script MT Bold" panose="03040602040607080904" pitchFamily="66" charset="0"/>
                <a:ea typeface="Tahoma" panose="020B0604030504040204" pitchFamily="34" charset="0"/>
                <a:cs typeface="Tahoma" panose="020B0604030504040204" pitchFamily="34" charset="0"/>
              </a:rPr>
              <a:t>”</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 students ?</a:t>
            </a:r>
            <a:endParaRPr lang="en-GB" dirty="0"/>
          </a:p>
        </p:txBody>
      </p:sp>
      <p:sp>
        <p:nvSpPr>
          <p:cNvPr id="10" name="TextBox 9">
            <a:extLst>
              <a:ext uri="{FF2B5EF4-FFF2-40B4-BE49-F238E27FC236}">
                <a16:creationId xmlns:a16="http://schemas.microsoft.com/office/drawing/2014/main" id="{D6171299-5395-439C-9D2A-1338584BC96F}"/>
              </a:ext>
            </a:extLst>
          </p:cNvPr>
          <p:cNvSpPr txBox="1"/>
          <p:nvPr/>
        </p:nvSpPr>
        <p:spPr>
          <a:xfrm>
            <a:off x="1411081" y="1603413"/>
            <a:ext cx="10328974" cy="4708020"/>
          </a:xfrm>
          <a:prstGeom prst="rect">
            <a:avLst/>
          </a:prstGeom>
          <a:noFill/>
        </p:spPr>
        <p:txBody>
          <a:bodyPr wrap="square" rtlCol="0">
            <a:spAutoFit/>
          </a:bodyPr>
          <a:lstStyle/>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Accuracy and reliability – citations incorrect, references may not exist</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Using old information – information of 2022 in 2024</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Inability to ask clarifying questions </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Potential for misinformation – what goes in comes out</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Potential for bias – ethnic, geographic, race, gender</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Limited subject expertise unlike a search engine</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Lack of emotional understanding</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No critical thinking or context understanding</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 Potential for off-topic responses</a:t>
            </a:r>
          </a:p>
          <a:p>
            <a:pPr>
              <a:buFont typeface="+mj-lt"/>
              <a:buAutoNum type="arabicPeriod"/>
            </a:pPr>
            <a:r>
              <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rPr>
              <a:t>Privacy concerns</a:t>
            </a:r>
            <a:r>
              <a:rPr lang="en-GB" sz="2000" dirty="0">
                <a:latin typeface="Tahoma" panose="020B0604030504040204" pitchFamily="34" charset="0"/>
                <a:ea typeface="Tahoma" panose="020B0604030504040204" pitchFamily="34" charset="0"/>
                <a:cs typeface="Tahoma" panose="020B0604030504040204" pitchFamily="34" charset="0"/>
              </a:rPr>
              <a:t> </a:t>
            </a:r>
            <a:endPar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 typeface="+mj-lt"/>
              <a:buAutoNum type="arabicPeriod"/>
            </a:pPr>
            <a:endPar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 typeface="+mj-lt"/>
              <a:buAutoNum type="arabicPeriod"/>
            </a:pPr>
            <a:endPar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ts val="3200"/>
              </a:lnSpc>
              <a:buFont typeface="Wingdings" panose="05000000000000000000" pitchFamily="2" charset="2"/>
              <a:buChar char="Ø"/>
            </a:pPr>
            <a:endParaRPr lang="en-GB" sz="23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hatGPT in education: how much work should we outsource to AI? – Social  Sciences Birmingham">
            <a:extLst>
              <a:ext uri="{FF2B5EF4-FFF2-40B4-BE49-F238E27FC236}">
                <a16:creationId xmlns:a16="http://schemas.microsoft.com/office/drawing/2014/main" id="{8DC7FFBB-E466-4F55-9E0C-D746ED67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8239" y="303022"/>
            <a:ext cx="1569817" cy="9538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5982EAB-11C6-493E-8B8F-42E40E060A2D}"/>
              </a:ext>
            </a:extLst>
          </p:cNvPr>
          <p:cNvPicPr>
            <a:picLocks noChangeAspect="1"/>
          </p:cNvPicPr>
          <p:nvPr/>
        </p:nvPicPr>
        <p:blipFill>
          <a:blip r:embed="rId3"/>
          <a:stretch>
            <a:fillRect/>
          </a:stretch>
        </p:blipFill>
        <p:spPr>
          <a:xfrm>
            <a:off x="9053775" y="3704081"/>
            <a:ext cx="1856849" cy="2167373"/>
          </a:xfrm>
          <a:prstGeom prst="rect">
            <a:avLst/>
          </a:prstGeom>
        </p:spPr>
      </p:pic>
    </p:spTree>
    <p:extLst>
      <p:ext uri="{BB962C8B-B14F-4D97-AF65-F5344CB8AC3E}">
        <p14:creationId xmlns:p14="http://schemas.microsoft.com/office/powerpoint/2010/main" val="3078624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345E5-7145-41DE-A9B9-F9965FBDA479}"/>
              </a:ext>
            </a:extLst>
          </p:cNvPr>
          <p:cNvSpPr>
            <a:spLocks noGrp="1"/>
          </p:cNvSpPr>
          <p:nvPr>
            <p:ph type="sldNum" sz="quarter" idx="12"/>
          </p:nvPr>
        </p:nvSpPr>
        <p:spPr/>
        <p:txBody>
          <a:bodyPr/>
          <a:lstStyle/>
          <a:p>
            <a:fld id="{10B37B4D-B1ED-498C-8838-3D6A4F27AD60}" type="slidenum">
              <a:rPr lang="en-GB" smtClean="0"/>
              <a:t>13</a:t>
            </a:fld>
            <a:endParaRPr lang="en-GB"/>
          </a:p>
        </p:txBody>
      </p:sp>
      <p:sp>
        <p:nvSpPr>
          <p:cNvPr id="5" name="TextBox 4">
            <a:extLst>
              <a:ext uri="{FF2B5EF4-FFF2-40B4-BE49-F238E27FC236}">
                <a16:creationId xmlns:a16="http://schemas.microsoft.com/office/drawing/2014/main" id="{732FF774-D9F8-4FB1-9416-AE4A22951122}"/>
              </a:ext>
            </a:extLst>
          </p:cNvPr>
          <p:cNvSpPr txBox="1"/>
          <p:nvPr/>
        </p:nvSpPr>
        <p:spPr>
          <a:xfrm>
            <a:off x="1194354" y="6169580"/>
            <a:ext cx="9731478" cy="369332"/>
          </a:xfrm>
          <a:prstGeom prst="rect">
            <a:avLst/>
          </a:prstGeom>
          <a:noFill/>
        </p:spPr>
        <p:txBody>
          <a:bodyPr wrap="square">
            <a:spAutoFit/>
          </a:bodyPr>
          <a:lstStyle/>
          <a:p>
            <a:r>
              <a:rPr lang="en-GB" dirty="0">
                <a:hlinkClick r:id="rId2"/>
              </a:rPr>
              <a:t>Artificial intelligence and assessment: guidance for students | University of West London (uwl.ac.uk)</a:t>
            </a:r>
            <a:endParaRPr lang="en-GB" dirty="0"/>
          </a:p>
        </p:txBody>
      </p:sp>
      <p:sp>
        <p:nvSpPr>
          <p:cNvPr id="13" name="TextBox 12">
            <a:extLst>
              <a:ext uri="{FF2B5EF4-FFF2-40B4-BE49-F238E27FC236}">
                <a16:creationId xmlns:a16="http://schemas.microsoft.com/office/drawing/2014/main" id="{296190DA-057C-49E3-995A-B52347DF34AA}"/>
              </a:ext>
            </a:extLst>
          </p:cNvPr>
          <p:cNvSpPr txBox="1"/>
          <p:nvPr/>
        </p:nvSpPr>
        <p:spPr>
          <a:xfrm>
            <a:off x="1700981" y="435664"/>
            <a:ext cx="7197213" cy="584775"/>
          </a:xfrm>
          <a:prstGeom prst="rect">
            <a:avLst/>
          </a:prstGeom>
          <a:noFill/>
        </p:spPr>
        <p:txBody>
          <a:bodyPr wrap="square">
            <a:spAutoFit/>
          </a:bodyPr>
          <a:lstStyle/>
          <a:p>
            <a:pPr algn="l" fontAlgn="base"/>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UWL guidance for students on AI </a:t>
            </a:r>
            <a:endParaRPr lang="en-GB" sz="3200" b="1" cap="all" dirty="0">
              <a:solidFill>
                <a:srgbClr val="000000"/>
              </a:solidFill>
              <a:latin typeface="F37 Judge"/>
            </a:endParaRPr>
          </a:p>
        </p:txBody>
      </p:sp>
      <p:sp>
        <p:nvSpPr>
          <p:cNvPr id="14" name="TextBox 13">
            <a:extLst>
              <a:ext uri="{FF2B5EF4-FFF2-40B4-BE49-F238E27FC236}">
                <a16:creationId xmlns:a16="http://schemas.microsoft.com/office/drawing/2014/main" id="{37DFBD58-EBE7-4559-B10F-4789E8148855}"/>
              </a:ext>
            </a:extLst>
          </p:cNvPr>
          <p:cNvSpPr txBox="1"/>
          <p:nvPr/>
        </p:nvSpPr>
        <p:spPr>
          <a:xfrm>
            <a:off x="1066534" y="1207209"/>
            <a:ext cx="10211066" cy="4524315"/>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Academic Misconduct – Using an AI tool to gain an unfair academic advantage by misrepresenting its work as your own (i.e. using ghost writers including AI). </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The University is committed to equipping our students with the ethical and critical skills they will need to use AI tools responsibly in their future careers.</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b="0" i="0" dirty="0">
                <a:solidFill>
                  <a:srgbClr val="18171C"/>
                </a:solidFill>
                <a:effectLst/>
                <a:latin typeface="Tahoma" panose="020B0604030504040204" pitchFamily="34" charset="0"/>
                <a:ea typeface="Tahoma" panose="020B0604030504040204" pitchFamily="34" charset="0"/>
                <a:cs typeface="Tahoma" panose="020B0604030504040204" pitchFamily="34" charset="0"/>
              </a:rPr>
              <a:t>Students should make use of formative assessments, </a:t>
            </a:r>
            <a:r>
              <a:rPr lang="en-GB" sz="2400" b="1" i="0" u="sng" dirty="0">
                <a:solidFill>
                  <a:srgbClr val="0068B3"/>
                </a:solidFill>
                <a:effectLst/>
                <a:latin typeface="Tahoma" panose="020B0604030504040204" pitchFamily="34" charset="0"/>
                <a:ea typeface="Tahoma" panose="020B0604030504040204" pitchFamily="34" charset="0"/>
                <a:cs typeface="Tahoma" panose="020B0604030504040204" pitchFamily="34" charset="0"/>
                <a:hlinkClick r:id="rId3"/>
              </a:rPr>
              <a:t>subject librarians</a:t>
            </a:r>
            <a:r>
              <a:rPr lang="en-GB" sz="2400" b="0" i="0" dirty="0">
                <a:solidFill>
                  <a:srgbClr val="18171C"/>
                </a:solidFill>
                <a:effectLst/>
                <a:latin typeface="Tahoma" panose="020B0604030504040204" pitchFamily="34" charset="0"/>
                <a:ea typeface="Tahoma" panose="020B0604030504040204" pitchFamily="34" charset="0"/>
                <a:cs typeface="Tahoma" panose="020B0604030504040204" pitchFamily="34" charset="0"/>
              </a:rPr>
              <a:t>, the </a:t>
            </a:r>
            <a:r>
              <a:rPr lang="en-GB" sz="2400" b="1" i="0" u="sng" dirty="0">
                <a:solidFill>
                  <a:srgbClr val="0068B3"/>
                </a:solidFill>
                <a:effectLst/>
                <a:latin typeface="Tahoma" panose="020B0604030504040204" pitchFamily="34" charset="0"/>
                <a:ea typeface="Tahoma" panose="020B0604030504040204" pitchFamily="34" charset="0"/>
                <a:cs typeface="Tahoma" panose="020B0604030504040204" pitchFamily="34" charset="0"/>
                <a:hlinkClick r:id="rId4"/>
              </a:rPr>
              <a:t>Study Support Team</a:t>
            </a:r>
            <a:r>
              <a:rPr lang="en-GB" sz="2400" b="0" i="0" dirty="0">
                <a:solidFill>
                  <a:srgbClr val="18171C"/>
                </a:solidFill>
                <a:effectLst/>
                <a:latin typeface="Tahoma" panose="020B0604030504040204" pitchFamily="34" charset="0"/>
                <a:ea typeface="Tahoma" panose="020B0604030504040204" pitchFamily="34" charset="0"/>
                <a:cs typeface="Tahoma" panose="020B0604030504040204" pitchFamily="34" charset="0"/>
              </a:rPr>
              <a:t>, and the academic experts at their school or college to develop Academic Integrity skills (including referencing and citation).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733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fld id="{10B37B4D-B1ED-498C-8838-3D6A4F27AD60}" type="slidenum">
              <a:rPr lang="en-GB" smtClean="0"/>
              <a:t>14</a:t>
            </a:fld>
            <a:endParaRPr lang="en-GB"/>
          </a:p>
        </p:txBody>
      </p:sp>
      <p:sp>
        <p:nvSpPr>
          <p:cNvPr id="9" name="TextBox 8">
            <a:extLst>
              <a:ext uri="{FF2B5EF4-FFF2-40B4-BE49-F238E27FC236}">
                <a16:creationId xmlns:a16="http://schemas.microsoft.com/office/drawing/2014/main" id="{5462B439-93F4-4E2D-BCBC-18320909DC6B}"/>
              </a:ext>
            </a:extLst>
          </p:cNvPr>
          <p:cNvSpPr txBox="1"/>
          <p:nvPr/>
        </p:nvSpPr>
        <p:spPr>
          <a:xfrm>
            <a:off x="654050" y="1350190"/>
            <a:ext cx="10520855" cy="830997"/>
          </a:xfrm>
          <a:prstGeom prst="rect">
            <a:avLst/>
          </a:prstGeom>
          <a:noFill/>
        </p:spPr>
        <p:txBody>
          <a:bodyPr wrap="square">
            <a:spAutoFit/>
          </a:bodyPr>
          <a:lstStyle/>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The graduate employment market and emerging trends</a:t>
            </a:r>
          </a:p>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Written assignment report - 1000 words ,  30% weightage, 40% pass mark </a:t>
            </a:r>
            <a:endParaRPr lang="en-GB" dirty="0"/>
          </a:p>
        </p:txBody>
      </p:sp>
      <p:sp>
        <p:nvSpPr>
          <p:cNvPr id="11" name="TextBox 10">
            <a:extLst>
              <a:ext uri="{FF2B5EF4-FFF2-40B4-BE49-F238E27FC236}">
                <a16:creationId xmlns:a16="http://schemas.microsoft.com/office/drawing/2014/main" id="{BD453231-381E-4468-B80A-7BE1EA80D55A}"/>
              </a:ext>
            </a:extLst>
          </p:cNvPr>
          <p:cNvSpPr txBox="1"/>
          <p:nvPr/>
        </p:nvSpPr>
        <p:spPr>
          <a:xfrm>
            <a:off x="1091019" y="438313"/>
            <a:ext cx="8673092"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BA40103E - Employability Skills</a:t>
            </a:r>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384689" y="2106928"/>
            <a:ext cx="6382440" cy="409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RESULTS FROM CHATGPT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Remote work and flexibility</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Technology and digital </a:t>
            </a:r>
            <a:r>
              <a:rPr lang="en-US" altLang="en-US" sz="2000" dirty="0">
                <a:latin typeface="Tahoma" panose="020B0604030504040204" pitchFamily="34" charset="0"/>
                <a:ea typeface="Tahoma" panose="020B0604030504040204" pitchFamily="34" charset="0"/>
                <a:cs typeface="Tahoma" panose="020B0604030504040204" pitchFamily="34" charset="0"/>
              </a:rPr>
              <a:t>s</a:t>
            </a: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kills</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Soft </a:t>
            </a:r>
            <a:r>
              <a:rPr lang="en-US" altLang="en-US" sz="2000" dirty="0">
                <a:latin typeface="Tahoma" panose="020B0604030504040204" pitchFamily="34" charset="0"/>
                <a:ea typeface="Tahoma" panose="020B0604030504040204" pitchFamily="34" charset="0"/>
                <a:cs typeface="Tahoma" panose="020B0604030504040204" pitchFamily="34" charset="0"/>
              </a:rPr>
              <a:t>s</a:t>
            </a: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kills emphasis</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Focus on diversity and inclusion</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Continued learning and adaptability</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Green jobs and sustainability</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Healthcare and biotechnology</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Entrepreneurship and startups</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Globalization and cross-cultural </a:t>
            </a:r>
            <a:r>
              <a:rPr lang="en-US" altLang="en-US" sz="2000" dirty="0">
                <a:latin typeface="Tahoma" panose="020B0604030504040204" pitchFamily="34" charset="0"/>
                <a:ea typeface="Tahoma" panose="020B0604030504040204" pitchFamily="34" charset="0"/>
                <a:cs typeface="Tahoma" panose="020B0604030504040204" pitchFamily="34" charset="0"/>
              </a:rPr>
              <a:t>c</a:t>
            </a: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ompetence</a:t>
            </a:r>
          </a:p>
          <a:p>
            <a:pPr marL="342900" marR="0" lvl="0"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Gig economy and freelancing</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descr="A cat sitting on a computer&#10;&#10;Description automatically generated with medium confidence">
            <a:extLst>
              <a:ext uri="{FF2B5EF4-FFF2-40B4-BE49-F238E27FC236}">
                <a16:creationId xmlns:a16="http://schemas.microsoft.com/office/drawing/2014/main" id="{C33A0B6B-69F5-4083-A597-E39E3C953B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5325" y="4407472"/>
            <a:ext cx="1597572" cy="2131440"/>
          </a:xfrm>
          <a:prstGeom prst="rect">
            <a:avLst/>
          </a:prstGeom>
          <a:noFill/>
          <a:ln>
            <a:noFill/>
          </a:ln>
        </p:spPr>
      </p:pic>
      <p:sp>
        <p:nvSpPr>
          <p:cNvPr id="8" name="TextBox 7">
            <a:extLst>
              <a:ext uri="{FF2B5EF4-FFF2-40B4-BE49-F238E27FC236}">
                <a16:creationId xmlns:a16="http://schemas.microsoft.com/office/drawing/2014/main" id="{C07C770B-0ECF-48EE-8183-590D6165615E}"/>
              </a:ext>
            </a:extLst>
          </p:cNvPr>
          <p:cNvSpPr txBox="1"/>
          <p:nvPr/>
        </p:nvSpPr>
        <p:spPr>
          <a:xfrm rot="20641712">
            <a:off x="6413141" y="2970117"/>
            <a:ext cx="3906175" cy="923330"/>
          </a:xfrm>
          <a:prstGeom prst="rect">
            <a:avLst/>
          </a:prstGeom>
          <a:noFill/>
        </p:spPr>
        <p:txBody>
          <a:bodyPr wrap="square" rtlCol="0">
            <a:spAutoFit/>
          </a:bodyPr>
          <a:lstStyle/>
          <a:p>
            <a:r>
              <a:rPr lang="en-GB" dirty="0">
                <a:solidFill>
                  <a:schemeClr val="accent1">
                    <a:lumMod val="75000"/>
                  </a:schemeClr>
                </a:solidFill>
              </a:rPr>
              <a:t>Good set of points ; very vague , repetitive , old thoughts and probably everyone in the class has the same flow</a:t>
            </a:r>
          </a:p>
        </p:txBody>
      </p:sp>
    </p:spTree>
    <p:extLst>
      <p:ext uri="{BB962C8B-B14F-4D97-AF65-F5344CB8AC3E}">
        <p14:creationId xmlns:p14="http://schemas.microsoft.com/office/powerpoint/2010/main" val="169616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fld id="{10B37B4D-B1ED-498C-8838-3D6A4F27AD60}" type="slidenum">
              <a:rPr lang="en-GB" smtClean="0"/>
              <a:t>15</a:t>
            </a:fld>
            <a:endParaRPr lang="en-GB"/>
          </a:p>
        </p:txBody>
      </p:sp>
      <p:sp>
        <p:nvSpPr>
          <p:cNvPr id="11" name="TextBox 10">
            <a:extLst>
              <a:ext uri="{FF2B5EF4-FFF2-40B4-BE49-F238E27FC236}">
                <a16:creationId xmlns:a16="http://schemas.microsoft.com/office/drawing/2014/main" id="{BD453231-381E-4468-B80A-7BE1EA80D55A}"/>
              </a:ext>
            </a:extLst>
          </p:cNvPr>
          <p:cNvSpPr txBox="1"/>
          <p:nvPr/>
        </p:nvSpPr>
        <p:spPr>
          <a:xfrm>
            <a:off x="838200" y="465378"/>
            <a:ext cx="10438993"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BA40103E - Employability Skills</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descr="A cat sitting on a computer&#10;&#10;Description automatically generated with medium confidence">
            <a:extLst>
              <a:ext uri="{FF2B5EF4-FFF2-40B4-BE49-F238E27FC236}">
                <a16:creationId xmlns:a16="http://schemas.microsoft.com/office/drawing/2014/main" id="{C33A0B6B-69F5-4083-A597-E39E3C953B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2163" y="4086757"/>
            <a:ext cx="1597572" cy="2131440"/>
          </a:xfrm>
          <a:prstGeom prst="rect">
            <a:avLst/>
          </a:prstGeom>
          <a:noFill/>
          <a:ln>
            <a:noFill/>
          </a:ln>
        </p:spPr>
      </p:pic>
      <p:sp>
        <p:nvSpPr>
          <p:cNvPr id="8" name="TextBox 7">
            <a:extLst>
              <a:ext uri="{FF2B5EF4-FFF2-40B4-BE49-F238E27FC236}">
                <a16:creationId xmlns:a16="http://schemas.microsoft.com/office/drawing/2014/main" id="{49CB792D-6C41-4932-9AF7-B9F1EAC9F58C}"/>
              </a:ext>
            </a:extLst>
          </p:cNvPr>
          <p:cNvSpPr txBox="1"/>
          <p:nvPr/>
        </p:nvSpPr>
        <p:spPr>
          <a:xfrm>
            <a:off x="654050" y="1188306"/>
            <a:ext cx="10520855" cy="830997"/>
          </a:xfrm>
          <a:prstGeom prst="rect">
            <a:avLst/>
          </a:prstGeom>
          <a:noFill/>
        </p:spPr>
        <p:txBody>
          <a:bodyPr wrap="square">
            <a:spAutoFit/>
          </a:bodyPr>
          <a:lstStyle/>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The graduate employment market and emerging trends</a:t>
            </a:r>
          </a:p>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Written assignment report - 1000 words ,  30% weightage, 40% pass mark </a:t>
            </a:r>
            <a:endParaRPr lang="en-GB" dirty="0"/>
          </a:p>
        </p:txBody>
      </p:sp>
      <p:sp>
        <p:nvSpPr>
          <p:cNvPr id="10" name="Rectangle 1">
            <a:extLst>
              <a:ext uri="{FF2B5EF4-FFF2-40B4-BE49-F238E27FC236}">
                <a16:creationId xmlns:a16="http://schemas.microsoft.com/office/drawing/2014/main" id="{337FD0EF-7364-4778-B9F7-F3B8D7B77A83}"/>
              </a:ext>
            </a:extLst>
          </p:cNvPr>
          <p:cNvSpPr>
            <a:spLocks noChangeArrowheads="1"/>
          </p:cNvSpPr>
          <p:nvPr/>
        </p:nvSpPr>
        <p:spPr bwMode="auto">
          <a:xfrm>
            <a:off x="900344" y="2245415"/>
            <a:ext cx="7566672" cy="338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BEFORE YOU GET RESULTS FROM CHATGPT -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Look at the learning outcomes in the module study guide</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Look at the assessment criteria </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Look at the marking scheme</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Think of the required flow of the document </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Consider the statistical information required</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Remember you will be submitting through Turnitin</a:t>
            </a:r>
          </a:p>
          <a:p>
            <a:pPr marL="342900" indent="-342900">
              <a:buFont typeface="Wingdings" panose="05000000000000000000" pitchFamily="2" charset="2"/>
              <a:buChar char="Ø"/>
            </a:pPr>
            <a:endParaRPr lang="en-GB"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0262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fld id="{10B37B4D-B1ED-498C-8838-3D6A4F27AD60}" type="slidenum">
              <a:rPr lang="en-GB" smtClean="0"/>
              <a:t>16</a:t>
            </a:fld>
            <a:endParaRPr lang="en-GB"/>
          </a:p>
        </p:txBody>
      </p:sp>
      <p:sp>
        <p:nvSpPr>
          <p:cNvPr id="9" name="TextBox 8">
            <a:extLst>
              <a:ext uri="{FF2B5EF4-FFF2-40B4-BE49-F238E27FC236}">
                <a16:creationId xmlns:a16="http://schemas.microsoft.com/office/drawing/2014/main" id="{5462B439-93F4-4E2D-BCBC-18320909DC6B}"/>
              </a:ext>
            </a:extLst>
          </p:cNvPr>
          <p:cNvSpPr txBox="1"/>
          <p:nvPr/>
        </p:nvSpPr>
        <p:spPr>
          <a:xfrm>
            <a:off x="947013" y="1106389"/>
            <a:ext cx="10520855" cy="738664"/>
          </a:xfrm>
          <a:prstGeom prst="rect">
            <a:avLst/>
          </a:prstGeom>
          <a:noFill/>
        </p:spPr>
        <p:txBody>
          <a:bodyPr wrap="square">
            <a:spAutoFit/>
          </a:bodyPr>
          <a:lstStyle/>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Discuss a midwifery skill in a 3500 word essay. </a:t>
            </a:r>
          </a:p>
          <a:p>
            <a:endParaRPr lang="en-GB" dirty="0"/>
          </a:p>
        </p:txBody>
      </p:sp>
      <p:sp>
        <p:nvSpPr>
          <p:cNvPr id="11" name="TextBox 10">
            <a:extLst>
              <a:ext uri="{FF2B5EF4-FFF2-40B4-BE49-F238E27FC236}">
                <a16:creationId xmlns:a16="http://schemas.microsoft.com/office/drawing/2014/main" id="{BD453231-381E-4468-B80A-7BE1EA80D55A}"/>
              </a:ext>
            </a:extLst>
          </p:cNvPr>
          <p:cNvSpPr txBox="1"/>
          <p:nvPr/>
        </p:nvSpPr>
        <p:spPr>
          <a:xfrm>
            <a:off x="838200" y="465378"/>
            <a:ext cx="10438993"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MW40010W - </a:t>
            </a:r>
            <a:r>
              <a:rPr lang="en-GB" dirty="0"/>
              <a:t> </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Foundations of Midwifery Practice</a:t>
            </a:r>
            <a:r>
              <a:rPr lang="en-GB" dirty="0"/>
              <a:t>.</a:t>
            </a:r>
            <a:endPar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042386" y="2009007"/>
            <a:ext cx="10520855" cy="41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eaLnBrk="0" fontAlgn="base" hangingPunct="0">
              <a:spcBef>
                <a:spcPct val="0"/>
              </a:spcBef>
              <a:spcAft>
                <a:spcPct val="0"/>
              </a:spcAft>
            </a:pPr>
            <a:r>
              <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RESULTS FROM CHATGPT - </a:t>
            </a:r>
            <a:r>
              <a:rPr lang="en-GB" sz="2200" b="1" dirty="0"/>
              <a:t>Blood Pressure Monitoring and Hypertension Management in Pregnancy</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Importance and regular monitoring</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Education and counselling</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Recognizing hypertensive disorders</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Risk assessment</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Collaboration with healthcare team</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Patient monitoring and follow-up</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Emergency response</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Postpartum care</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Communication</a:t>
            </a:r>
          </a:p>
          <a:p>
            <a:pPr marL="342900" indent="-342900" eaLnBrk="0" fontAlgn="base" hangingPunct="0">
              <a:spcBef>
                <a:spcPct val="0"/>
              </a:spcBef>
              <a:spcAft>
                <a:spcPct val="0"/>
              </a:spcAft>
              <a:buClr>
                <a:schemeClr val="tx1"/>
              </a:buClr>
              <a:buFont typeface="Wingdings" panose="05000000000000000000" pitchFamily="2" charset="2"/>
              <a:buChar char="Ø"/>
            </a:pPr>
            <a:r>
              <a:rPr lang="en-GB" sz="2000" dirty="0">
                <a:latin typeface="Tahoma" panose="020B0604030504040204" pitchFamily="34" charset="0"/>
                <a:ea typeface="Tahoma" panose="020B0604030504040204" pitchFamily="34" charset="0"/>
                <a:cs typeface="Tahoma" panose="020B0604030504040204" pitchFamily="34" charset="0"/>
              </a:rPr>
              <a:t>Continuing education</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62EEE998-83E5-40D8-8851-28E306FF4822}"/>
              </a:ext>
            </a:extLst>
          </p:cNvPr>
          <p:cNvPicPr>
            <a:picLocks noChangeAspect="1"/>
          </p:cNvPicPr>
          <p:nvPr/>
        </p:nvPicPr>
        <p:blipFill>
          <a:blip r:embed="rId2"/>
          <a:stretch>
            <a:fillRect/>
          </a:stretch>
        </p:blipFill>
        <p:spPr>
          <a:xfrm>
            <a:off x="9301289" y="4693180"/>
            <a:ext cx="1975904" cy="1338181"/>
          </a:xfrm>
          <a:prstGeom prst="rect">
            <a:avLst/>
          </a:prstGeom>
        </p:spPr>
      </p:pic>
      <p:sp>
        <p:nvSpPr>
          <p:cNvPr id="2" name="TextBox 1">
            <a:extLst>
              <a:ext uri="{FF2B5EF4-FFF2-40B4-BE49-F238E27FC236}">
                <a16:creationId xmlns:a16="http://schemas.microsoft.com/office/drawing/2014/main" id="{297BD06B-83E2-40E6-B195-0EA536305164}"/>
              </a:ext>
            </a:extLst>
          </p:cNvPr>
          <p:cNvSpPr txBox="1"/>
          <p:nvPr/>
        </p:nvSpPr>
        <p:spPr>
          <a:xfrm rot="20641712">
            <a:off x="6316343" y="3763590"/>
            <a:ext cx="3906175" cy="646331"/>
          </a:xfrm>
          <a:prstGeom prst="rect">
            <a:avLst/>
          </a:prstGeom>
          <a:noFill/>
        </p:spPr>
        <p:txBody>
          <a:bodyPr wrap="square" rtlCol="0">
            <a:spAutoFit/>
          </a:bodyPr>
          <a:lstStyle/>
          <a:p>
            <a:r>
              <a:rPr lang="en-GB" dirty="0">
                <a:solidFill>
                  <a:schemeClr val="accent1">
                    <a:lumMod val="75000"/>
                  </a:schemeClr>
                </a:solidFill>
              </a:rPr>
              <a:t>Good set of points ; probably everyone in the class has the same flow</a:t>
            </a:r>
          </a:p>
        </p:txBody>
      </p:sp>
    </p:spTree>
    <p:extLst>
      <p:ext uri="{BB962C8B-B14F-4D97-AF65-F5344CB8AC3E}">
        <p14:creationId xmlns:p14="http://schemas.microsoft.com/office/powerpoint/2010/main" val="1905753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fld id="{10B37B4D-B1ED-498C-8838-3D6A4F27AD60}" type="slidenum">
              <a:rPr lang="en-GB" smtClean="0"/>
              <a:t>17</a:t>
            </a:fld>
            <a:endParaRPr lang="en-GB"/>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168954" y="1905112"/>
            <a:ext cx="8117088" cy="338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BEFORE YOU GET RESULTS FROM CHATGPT -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Look at your Reading list to help you decide which skill to choose (your interest, global attention) </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Look at the criteria for references needed to support your essay (last 5 years ?)</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You need to search databases for latest advances in the field</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You will need to adhere to word count for individual subtopics</a:t>
            </a:r>
          </a:p>
          <a:p>
            <a:pPr marL="342900" indent="-342900">
              <a:buFont typeface="Wingdings" panose="05000000000000000000" pitchFamily="2" charset="2"/>
              <a:buChar char="Ø"/>
            </a:pPr>
            <a:r>
              <a:rPr lang="en-GB" sz="2200" dirty="0">
                <a:latin typeface="Tahoma" panose="020B0604030504040204" pitchFamily="34" charset="0"/>
                <a:ea typeface="Tahoma" panose="020B0604030504040204" pitchFamily="34" charset="0"/>
                <a:cs typeface="Tahoma" panose="020B0604030504040204" pitchFamily="34" charset="0"/>
              </a:rPr>
              <a:t>You have to sign a declaration that this is your own work</a:t>
            </a:r>
            <a:endPar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8B676F3C-894E-427A-B92C-6E6113E22867}"/>
              </a:ext>
            </a:extLst>
          </p:cNvPr>
          <p:cNvSpPr txBox="1"/>
          <p:nvPr/>
        </p:nvSpPr>
        <p:spPr>
          <a:xfrm>
            <a:off x="781992" y="461555"/>
            <a:ext cx="10438993"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MW40010W - </a:t>
            </a:r>
            <a:r>
              <a:rPr lang="en-GB" dirty="0"/>
              <a:t> </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Foundations of Midwifery Practice</a:t>
            </a:r>
            <a:r>
              <a:rPr lang="en-GB" dirty="0"/>
              <a:t>.</a:t>
            </a:r>
            <a:endPar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FBF2BD6D-3687-4436-827B-0801C5D55EC3}"/>
              </a:ext>
            </a:extLst>
          </p:cNvPr>
          <p:cNvSpPr txBox="1"/>
          <p:nvPr/>
        </p:nvSpPr>
        <p:spPr>
          <a:xfrm>
            <a:off x="947013" y="1106389"/>
            <a:ext cx="10520855" cy="738664"/>
          </a:xfrm>
          <a:prstGeom prst="rect">
            <a:avLst/>
          </a:prstGeom>
          <a:noFill/>
        </p:spPr>
        <p:txBody>
          <a:bodyPr wrap="square">
            <a:spAutoFit/>
          </a:bodyPr>
          <a:lstStyle/>
          <a:p>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Discuss a midwifery skill in a 3500 word essay. </a:t>
            </a:r>
          </a:p>
          <a:p>
            <a:endParaRPr lang="en-GB" dirty="0"/>
          </a:p>
        </p:txBody>
      </p:sp>
      <p:pic>
        <p:nvPicPr>
          <p:cNvPr id="9" name="Picture 8">
            <a:extLst>
              <a:ext uri="{FF2B5EF4-FFF2-40B4-BE49-F238E27FC236}">
                <a16:creationId xmlns:a16="http://schemas.microsoft.com/office/drawing/2014/main" id="{7F66639C-6C7F-4A36-9627-D35C7D896356}"/>
              </a:ext>
            </a:extLst>
          </p:cNvPr>
          <p:cNvPicPr>
            <a:picLocks noChangeAspect="1"/>
          </p:cNvPicPr>
          <p:nvPr/>
        </p:nvPicPr>
        <p:blipFill>
          <a:blip r:embed="rId2"/>
          <a:stretch>
            <a:fillRect/>
          </a:stretch>
        </p:blipFill>
        <p:spPr>
          <a:xfrm>
            <a:off x="10153005" y="5012948"/>
            <a:ext cx="1447089" cy="980041"/>
          </a:xfrm>
          <a:prstGeom prst="rect">
            <a:avLst/>
          </a:prstGeom>
        </p:spPr>
      </p:pic>
    </p:spTree>
    <p:extLst>
      <p:ext uri="{BB962C8B-B14F-4D97-AF65-F5344CB8AC3E}">
        <p14:creationId xmlns:p14="http://schemas.microsoft.com/office/powerpoint/2010/main" val="3698708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66026A-439A-4194-9724-CEA84A5DC5B9}"/>
              </a:ext>
            </a:extLst>
          </p:cNvPr>
          <p:cNvSpPr>
            <a:spLocks noGrp="1"/>
          </p:cNvSpPr>
          <p:nvPr>
            <p:ph type="sldNum" sz="quarter" idx="12"/>
          </p:nvPr>
        </p:nvSpPr>
        <p:spPr/>
        <p:txBody>
          <a:bodyPr/>
          <a:lstStyle/>
          <a:p>
            <a:fld id="{10B37B4D-B1ED-498C-8838-3D6A4F27AD60}" type="slidenum">
              <a:rPr lang="en-GB" smtClean="0"/>
              <a:t>18</a:t>
            </a:fld>
            <a:endParaRPr lang="en-GB"/>
          </a:p>
        </p:txBody>
      </p:sp>
      <p:sp>
        <p:nvSpPr>
          <p:cNvPr id="4" name="TextBox 3">
            <a:extLst>
              <a:ext uri="{FF2B5EF4-FFF2-40B4-BE49-F238E27FC236}">
                <a16:creationId xmlns:a16="http://schemas.microsoft.com/office/drawing/2014/main" id="{021F3ADF-CB97-44B1-9AE8-21B8381DB529}"/>
              </a:ext>
            </a:extLst>
          </p:cNvPr>
          <p:cNvSpPr txBox="1"/>
          <p:nvPr/>
        </p:nvSpPr>
        <p:spPr>
          <a:xfrm>
            <a:off x="1111927" y="503352"/>
            <a:ext cx="9257191" cy="584775"/>
          </a:xfrm>
          <a:prstGeom prst="rect">
            <a:avLst/>
          </a:prstGeom>
          <a:noFill/>
        </p:spPr>
        <p:txBody>
          <a:bodyPr wrap="square">
            <a:spAutoFit/>
          </a:bodyPr>
          <a:lstStyle/>
          <a:p>
            <a:pPr algn="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SS40013W – Psychology in the real World</a:t>
            </a:r>
          </a:p>
        </p:txBody>
      </p:sp>
      <p:sp>
        <p:nvSpPr>
          <p:cNvPr id="6" name="TextBox 5">
            <a:extLst>
              <a:ext uri="{FF2B5EF4-FFF2-40B4-BE49-F238E27FC236}">
                <a16:creationId xmlns:a16="http://schemas.microsoft.com/office/drawing/2014/main" id="{1F0116C5-B10A-490A-BD06-17499908ED6D}"/>
              </a:ext>
            </a:extLst>
          </p:cNvPr>
          <p:cNvSpPr txBox="1"/>
          <p:nvPr/>
        </p:nvSpPr>
        <p:spPr>
          <a:xfrm>
            <a:off x="591844" y="1310254"/>
            <a:ext cx="11008311" cy="1569660"/>
          </a:xfrm>
          <a:prstGeom prst="rect">
            <a:avLst/>
          </a:prstGeom>
          <a:noFill/>
        </p:spPr>
        <p:txBody>
          <a:bodyPr wrap="square">
            <a:spAutoFit/>
          </a:bodyPr>
          <a:lstStyle/>
          <a:p>
            <a:pPr algn="just"/>
            <a:r>
              <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rPr>
              <a:t>The second part of the assignment (750 words) consists of personal statement for an employer, explaining what attracts you to the profession, highlighting your skills that suit the chosen area and evidence them using competency based statements. </a:t>
            </a:r>
          </a:p>
        </p:txBody>
      </p:sp>
      <p:pic>
        <p:nvPicPr>
          <p:cNvPr id="8" name="Picture 7">
            <a:extLst>
              <a:ext uri="{FF2B5EF4-FFF2-40B4-BE49-F238E27FC236}">
                <a16:creationId xmlns:a16="http://schemas.microsoft.com/office/drawing/2014/main" id="{C88D2CCB-D4F9-4B9B-8B11-2D810A9F7EE3}"/>
              </a:ext>
            </a:extLst>
          </p:cNvPr>
          <p:cNvPicPr>
            <a:picLocks noChangeAspect="1"/>
          </p:cNvPicPr>
          <p:nvPr/>
        </p:nvPicPr>
        <p:blipFill>
          <a:blip r:embed="rId2"/>
          <a:stretch>
            <a:fillRect/>
          </a:stretch>
        </p:blipFill>
        <p:spPr>
          <a:xfrm>
            <a:off x="248594" y="3211314"/>
            <a:ext cx="5405067" cy="1651663"/>
          </a:xfrm>
          <a:prstGeom prst="rect">
            <a:avLst/>
          </a:prstGeom>
          <a:ln w="15875">
            <a:solidFill>
              <a:schemeClr val="tx1"/>
            </a:solidFill>
          </a:ln>
        </p:spPr>
      </p:pic>
      <p:pic>
        <p:nvPicPr>
          <p:cNvPr id="11" name="Picture 10">
            <a:extLst>
              <a:ext uri="{FF2B5EF4-FFF2-40B4-BE49-F238E27FC236}">
                <a16:creationId xmlns:a16="http://schemas.microsoft.com/office/drawing/2014/main" id="{CDE1FA89-F2F9-4918-9D28-06401D99B35E}"/>
              </a:ext>
            </a:extLst>
          </p:cNvPr>
          <p:cNvPicPr>
            <a:picLocks noChangeAspect="1"/>
          </p:cNvPicPr>
          <p:nvPr/>
        </p:nvPicPr>
        <p:blipFill>
          <a:blip r:embed="rId3"/>
          <a:stretch>
            <a:fillRect/>
          </a:stretch>
        </p:blipFill>
        <p:spPr>
          <a:xfrm>
            <a:off x="2951126" y="5281046"/>
            <a:ext cx="7296150" cy="533400"/>
          </a:xfrm>
          <a:prstGeom prst="rect">
            <a:avLst/>
          </a:prstGeom>
          <a:ln w="15875">
            <a:solidFill>
              <a:schemeClr val="tx1"/>
            </a:solidFill>
          </a:ln>
        </p:spPr>
      </p:pic>
      <p:pic>
        <p:nvPicPr>
          <p:cNvPr id="12" name="Picture 11">
            <a:extLst>
              <a:ext uri="{FF2B5EF4-FFF2-40B4-BE49-F238E27FC236}">
                <a16:creationId xmlns:a16="http://schemas.microsoft.com/office/drawing/2014/main" id="{4DE68A19-7F84-428B-84B4-5B2B71371611}"/>
              </a:ext>
            </a:extLst>
          </p:cNvPr>
          <p:cNvPicPr>
            <a:picLocks noChangeAspect="1"/>
          </p:cNvPicPr>
          <p:nvPr/>
        </p:nvPicPr>
        <p:blipFill>
          <a:blip r:embed="rId4"/>
          <a:stretch>
            <a:fillRect/>
          </a:stretch>
        </p:blipFill>
        <p:spPr>
          <a:xfrm>
            <a:off x="5858375" y="3176471"/>
            <a:ext cx="5815373" cy="1721350"/>
          </a:xfrm>
          <a:prstGeom prst="rect">
            <a:avLst/>
          </a:prstGeom>
          <a:ln w="15875">
            <a:solidFill>
              <a:schemeClr val="tx1"/>
            </a:solidFill>
          </a:ln>
        </p:spPr>
      </p:pic>
    </p:spTree>
    <p:extLst>
      <p:ext uri="{BB962C8B-B14F-4D97-AF65-F5344CB8AC3E}">
        <p14:creationId xmlns:p14="http://schemas.microsoft.com/office/powerpoint/2010/main" val="335842591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9FA03-78FF-2F0F-75AA-1F4DC8FC5190}"/>
              </a:ext>
            </a:extLst>
          </p:cNvPr>
          <p:cNvSpPr>
            <a:spLocks noGrp="1"/>
          </p:cNvSpPr>
          <p:nvPr>
            <p:ph type="sldNum" sz="quarter" idx="12"/>
          </p:nvPr>
        </p:nvSpPr>
        <p:spPr/>
        <p:txBody>
          <a:bodyPr/>
          <a:lstStyle/>
          <a:p>
            <a:fld id="{10B37B4D-B1ED-498C-8838-3D6A4F27AD60}" type="slidenum">
              <a:rPr lang="en-GB" smtClean="0"/>
              <a:t>19</a:t>
            </a:fld>
            <a:endParaRPr lang="en-GB"/>
          </a:p>
        </p:txBody>
      </p:sp>
      <p:sp>
        <p:nvSpPr>
          <p:cNvPr id="4" name="Title 1">
            <a:extLst>
              <a:ext uri="{FF2B5EF4-FFF2-40B4-BE49-F238E27FC236}">
                <a16:creationId xmlns:a16="http://schemas.microsoft.com/office/drawing/2014/main" id="{76C49C02-D729-4F72-3B10-D71551B5BA3E}"/>
              </a:ext>
            </a:extLst>
          </p:cNvPr>
          <p:cNvSpPr>
            <a:spLocks noGrp="1"/>
          </p:cNvSpPr>
          <p:nvPr>
            <p:ph type="title"/>
          </p:nvPr>
        </p:nvSpPr>
        <p:spPr>
          <a:xfrm>
            <a:off x="838200" y="365126"/>
            <a:ext cx="9296400" cy="1191532"/>
          </a:xfrm>
        </p:spPr>
        <p:txBody>
          <a:bodyPr>
            <a:norm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LCM -  Search results through CHATGPT</a:t>
            </a:r>
          </a:p>
        </p:txBody>
      </p:sp>
      <p:sp>
        <p:nvSpPr>
          <p:cNvPr id="10" name="TextBox 9">
            <a:extLst>
              <a:ext uri="{FF2B5EF4-FFF2-40B4-BE49-F238E27FC236}">
                <a16:creationId xmlns:a16="http://schemas.microsoft.com/office/drawing/2014/main" id="{811C1A94-581D-EE9C-6AB3-4241ABF03CCB}"/>
              </a:ext>
            </a:extLst>
          </p:cNvPr>
          <p:cNvSpPr txBox="1"/>
          <p:nvPr/>
        </p:nvSpPr>
        <p:spPr>
          <a:xfrm>
            <a:off x="941614" y="1828813"/>
            <a:ext cx="10308772" cy="4062651"/>
          </a:xfrm>
          <a:prstGeom prst="rect">
            <a:avLst/>
          </a:prstGeom>
          <a:noFill/>
          <a:ln>
            <a:solidFill>
              <a:schemeClr val="tx1"/>
            </a:solidFill>
          </a:ln>
        </p:spPr>
        <p:txBody>
          <a:bodyPr wrap="square">
            <a:spAutoFit/>
          </a:bodyPr>
          <a:lstStyle/>
          <a:p>
            <a:r>
              <a:rPr lang="en-GB" sz="2400" b="1"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Do you think there is a gender bias in music production?</a:t>
            </a:r>
          </a:p>
          <a:p>
            <a:r>
              <a:rPr lang="en-GB" sz="24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As an AI language model, I don't have personal opinions. The music industry, like many other creative fields, has faced challenges related to gender representation, opportunities, and recognition for women.</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b="1"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Can you cite the sources for these claims?</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I recommend referring to academic research papers, industry reports, and reputable media sources that delve into topics related to gender bias in the music industry.</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dirty="0"/>
          </a:p>
        </p:txBody>
      </p:sp>
      <p:pic>
        <p:nvPicPr>
          <p:cNvPr id="8194" name="Picture 2" descr="ChatGPT Has Accelerated the Flywheel">
            <a:extLst>
              <a:ext uri="{FF2B5EF4-FFF2-40B4-BE49-F238E27FC236}">
                <a16:creationId xmlns:a16="http://schemas.microsoft.com/office/drawing/2014/main" id="{C5C36E52-E1F3-DEBE-6BE9-44A2F8790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686" y="365126"/>
            <a:ext cx="1643743" cy="99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844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4629-6A8C-4D9B-8FD0-D0F4DD84C33D}"/>
              </a:ext>
            </a:extLst>
          </p:cNvPr>
          <p:cNvSpPr>
            <a:spLocks noGrp="1"/>
          </p:cNvSpPr>
          <p:nvPr>
            <p:ph type="title"/>
          </p:nvPr>
        </p:nvSpPr>
        <p:spPr>
          <a:xfrm>
            <a:off x="1299469" y="1283970"/>
            <a:ext cx="9897862" cy="1300070"/>
          </a:xfrm>
        </p:spPr>
        <p:txBody>
          <a:bodyPr>
            <a:noAutofit/>
          </a:bodyPr>
          <a:lstStyle/>
          <a:p>
            <a: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t>How confident do you feel in </a:t>
            </a:r>
            <a:b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t>knowing and understanding about Artificial Intelligence in relation to academic libraries ? </a:t>
            </a:r>
          </a:p>
        </p:txBody>
      </p:sp>
      <p:sp>
        <p:nvSpPr>
          <p:cNvPr id="3" name="Slide Number Placeholder 2">
            <a:extLst>
              <a:ext uri="{FF2B5EF4-FFF2-40B4-BE49-F238E27FC236}">
                <a16:creationId xmlns:a16="http://schemas.microsoft.com/office/drawing/2014/main" id="{D442BC9E-364B-4F84-97CD-A164E510DFFC}"/>
              </a:ext>
            </a:extLst>
          </p:cNvPr>
          <p:cNvSpPr>
            <a:spLocks noGrp="1"/>
          </p:cNvSpPr>
          <p:nvPr>
            <p:ph type="sldNum" sz="quarter" idx="12"/>
          </p:nvPr>
        </p:nvSpPr>
        <p:spPr/>
        <p:txBody>
          <a:bodyPr/>
          <a:lstStyle/>
          <a:p>
            <a:fld id="{10B37B4D-B1ED-498C-8838-3D6A4F27AD60}" type="slidenum">
              <a:rPr lang="en-GB" smtClean="0"/>
              <a:t>2</a:t>
            </a:fld>
            <a:endParaRPr lang="en-GB"/>
          </a:p>
        </p:txBody>
      </p:sp>
      <p:sp>
        <p:nvSpPr>
          <p:cNvPr id="4" name="AutoShape 2">
            <a:extLst>
              <a:ext uri="{FF2B5EF4-FFF2-40B4-BE49-F238E27FC236}">
                <a16:creationId xmlns:a16="http://schemas.microsoft.com/office/drawing/2014/main" id="{3ED32A87-8B87-47F5-9C39-4A5672023B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AC14642F-70C4-44DF-AE85-1B914A7D38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798DB2F7-A1AC-46F7-B6DF-389076FD73F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286" y="3733800"/>
            <a:ext cx="2945291" cy="2285226"/>
          </a:xfrm>
          <a:prstGeom prst="rect">
            <a:avLst/>
          </a:prstGeom>
          <a:noFill/>
        </p:spPr>
      </p:pic>
    </p:spTree>
    <p:extLst>
      <p:ext uri="{BB962C8B-B14F-4D97-AF65-F5344CB8AC3E}">
        <p14:creationId xmlns:p14="http://schemas.microsoft.com/office/powerpoint/2010/main" val="196976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9FA03-78FF-2F0F-75AA-1F4DC8FC5190}"/>
              </a:ext>
            </a:extLst>
          </p:cNvPr>
          <p:cNvSpPr>
            <a:spLocks noGrp="1"/>
          </p:cNvSpPr>
          <p:nvPr>
            <p:ph type="sldNum" sz="quarter" idx="12"/>
          </p:nvPr>
        </p:nvSpPr>
        <p:spPr/>
        <p:txBody>
          <a:bodyPr/>
          <a:lstStyle/>
          <a:p>
            <a:fld id="{10B37B4D-B1ED-498C-8838-3D6A4F27AD60}" type="slidenum">
              <a:rPr lang="en-GB" smtClean="0"/>
              <a:t>20</a:t>
            </a:fld>
            <a:endParaRPr lang="en-GB"/>
          </a:p>
        </p:txBody>
      </p:sp>
      <p:sp>
        <p:nvSpPr>
          <p:cNvPr id="10" name="TextBox 9">
            <a:extLst>
              <a:ext uri="{FF2B5EF4-FFF2-40B4-BE49-F238E27FC236}">
                <a16:creationId xmlns:a16="http://schemas.microsoft.com/office/drawing/2014/main" id="{811C1A94-581D-EE9C-6AB3-4241ABF03CCB}"/>
              </a:ext>
            </a:extLst>
          </p:cNvPr>
          <p:cNvSpPr txBox="1"/>
          <p:nvPr/>
        </p:nvSpPr>
        <p:spPr>
          <a:xfrm>
            <a:off x="606878" y="1237827"/>
            <a:ext cx="10978244" cy="5386090"/>
          </a:xfrm>
          <a:prstGeom prst="rect">
            <a:avLst/>
          </a:prstGeom>
          <a:noFill/>
          <a:ln>
            <a:solidFill>
              <a:schemeClr val="tx1"/>
            </a:solidFill>
          </a:ln>
        </p:spPr>
        <p:txBody>
          <a:bodyPr wrap="square">
            <a:spAutoFit/>
          </a:bodyPr>
          <a:lstStyle/>
          <a:p>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G</a:t>
            </a:r>
            <a:r>
              <a:rPr lang="en-GB" sz="2400" b="1"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ender bias in music production</a:t>
            </a:r>
          </a:p>
          <a:p>
            <a:endParaRPr lang="en-GB" sz="2400" b="1" i="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March 2018, …David Byrne released an album American Utopia on which he proudly presented collaborations with 25 musicians (Beaumont-Thomas 2018). …all 25 collaborators (including Byrne himself, of course) were male. …We know now, firmly and without argument, that the music industry is overwhelmingly male. In the UK … festival line-ups (Sherlock &amp; Bradshaw 2017), earning disparity (Jones 2018), live venue bookings (BBC News 2017) ….</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lang="en-GB" sz="2400" b="1"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iting the sources for these claims </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000" b="0" dirty="0">
                <a:solidFill>
                  <a:srgbClr val="000000"/>
                </a:solidFill>
                <a:effectLst/>
                <a:latin typeface="Noto Sans" panose="020B0502040204020203" pitchFamily="34" charset="0"/>
              </a:rPr>
              <a:t>Raine, S. and Strong, C</a:t>
            </a:r>
            <a:r>
              <a:rPr lang="en-GB" sz="2000" dirty="0">
                <a:solidFill>
                  <a:srgbClr val="000000"/>
                </a:solidFill>
                <a:latin typeface="Noto Sans" panose="020B0502040204020203" pitchFamily="34" charset="0"/>
              </a:rPr>
              <a:t>. ed. (</a:t>
            </a:r>
            <a:r>
              <a:rPr lang="en-GB" sz="2000" b="0" dirty="0">
                <a:solidFill>
                  <a:srgbClr val="000000"/>
                </a:solidFill>
                <a:effectLst/>
                <a:latin typeface="Noto Sans" panose="020B0502040204020203" pitchFamily="34" charset="0"/>
              </a:rPr>
              <a:t>2019) </a:t>
            </a:r>
            <a:r>
              <a:rPr lang="en-GB" sz="2000" b="0" i="1" dirty="0">
                <a:solidFill>
                  <a:srgbClr val="000000"/>
                </a:solidFill>
                <a:effectLst/>
                <a:latin typeface="Noto Sans" panose="020B0502040204020203" pitchFamily="34" charset="0"/>
              </a:rPr>
              <a:t>Towards gender equality in the music industry : education, practice and strategies for change</a:t>
            </a:r>
            <a:r>
              <a:rPr lang="en-GB" sz="2000" b="0" i="0" dirty="0">
                <a:solidFill>
                  <a:srgbClr val="000000"/>
                </a:solidFill>
                <a:effectLst/>
                <a:latin typeface="Noto Sans" panose="020B0502040204020203" pitchFamily="34" charset="0"/>
              </a:rPr>
              <a:t>. Bloomsbury Academic. Available at: </a:t>
            </a:r>
            <a:r>
              <a:rPr lang="en-GB" sz="2000" b="0" i="0" dirty="0">
                <a:solidFill>
                  <a:srgbClr val="000000"/>
                </a:solidFill>
                <a:effectLst/>
                <a:latin typeface="Noto Sans" panose="020B0502040204020203" pitchFamily="34" charset="0"/>
                <a:hlinkClick r:id="rId2"/>
              </a:rPr>
              <a:t>https://discovery.ebsco.com/linkprocessor/plink?id=444172bf-d359-36e1-9546-692253fa4f6a</a:t>
            </a:r>
            <a:r>
              <a:rPr lang="en-GB" sz="2000" b="0" i="0" dirty="0">
                <a:solidFill>
                  <a:srgbClr val="000000"/>
                </a:solidFill>
                <a:effectLst/>
                <a:latin typeface="Noto Sans" panose="020B0502040204020203" pitchFamily="34" charset="0"/>
              </a:rPr>
              <a:t>  (Accessed: 19 Jan 2024).</a:t>
            </a:r>
            <a:endParaRPr lang="en-GB" sz="2000" dirty="0"/>
          </a:p>
        </p:txBody>
      </p:sp>
      <p:pic>
        <p:nvPicPr>
          <p:cNvPr id="5" name="Picture 4">
            <a:extLst>
              <a:ext uri="{FF2B5EF4-FFF2-40B4-BE49-F238E27FC236}">
                <a16:creationId xmlns:a16="http://schemas.microsoft.com/office/drawing/2014/main" id="{2E92C85B-BF84-3C31-9150-4FD353BA6DB8}"/>
              </a:ext>
            </a:extLst>
          </p:cNvPr>
          <p:cNvPicPr>
            <a:picLocks noChangeAspect="1"/>
          </p:cNvPicPr>
          <p:nvPr/>
        </p:nvPicPr>
        <p:blipFill>
          <a:blip r:embed="rId3"/>
          <a:stretch>
            <a:fillRect/>
          </a:stretch>
        </p:blipFill>
        <p:spPr>
          <a:xfrm>
            <a:off x="10254342" y="484455"/>
            <a:ext cx="1415226" cy="474066"/>
          </a:xfrm>
          <a:prstGeom prst="rect">
            <a:avLst/>
          </a:prstGeom>
        </p:spPr>
      </p:pic>
      <p:sp>
        <p:nvSpPr>
          <p:cNvPr id="6" name="Title 1">
            <a:extLst>
              <a:ext uri="{FF2B5EF4-FFF2-40B4-BE49-F238E27FC236}">
                <a16:creationId xmlns:a16="http://schemas.microsoft.com/office/drawing/2014/main" id="{0798C8D9-5AA6-49AF-8198-6E581FE42FBA}"/>
              </a:ext>
            </a:extLst>
          </p:cNvPr>
          <p:cNvSpPr txBox="1">
            <a:spLocks/>
          </p:cNvSpPr>
          <p:nvPr/>
        </p:nvSpPr>
        <p:spPr>
          <a:xfrm>
            <a:off x="730189" y="234083"/>
            <a:ext cx="9296400" cy="11915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LCM -  Search results through </a:t>
            </a:r>
            <a:r>
              <a:rPr lang="en-GB" sz="3200" b="1" dirty="0" err="1">
                <a:solidFill>
                  <a:srgbClr val="1358A9"/>
                </a:solidFill>
                <a:latin typeface="Tahoma" panose="020B0604030504040204" pitchFamily="34" charset="0"/>
                <a:ea typeface="Tahoma" panose="020B0604030504040204" pitchFamily="34" charset="0"/>
                <a:cs typeface="Tahoma" panose="020B0604030504040204" pitchFamily="34" charset="0"/>
              </a:rPr>
              <a:t>Libsearch</a:t>
            </a:r>
            <a:endPar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8244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7E9B4-0B53-4861-9E69-FA5162290F4F}"/>
              </a:ext>
            </a:extLst>
          </p:cNvPr>
          <p:cNvSpPr>
            <a:spLocks noGrp="1"/>
          </p:cNvSpPr>
          <p:nvPr>
            <p:ph type="sldNum" sz="quarter" idx="12"/>
          </p:nvPr>
        </p:nvSpPr>
        <p:spPr/>
        <p:txBody>
          <a:bodyPr/>
          <a:lstStyle/>
          <a:p>
            <a:fld id="{10B37B4D-B1ED-498C-8838-3D6A4F27AD60}" type="slidenum">
              <a:rPr lang="en-GB" smtClean="0"/>
              <a:t>21</a:t>
            </a:fld>
            <a:endParaRPr lang="en-GB"/>
          </a:p>
        </p:txBody>
      </p:sp>
      <p:pic>
        <p:nvPicPr>
          <p:cNvPr id="4" name="Picture 3">
            <a:extLst>
              <a:ext uri="{FF2B5EF4-FFF2-40B4-BE49-F238E27FC236}">
                <a16:creationId xmlns:a16="http://schemas.microsoft.com/office/drawing/2014/main" id="{8607EB6E-D65B-4B53-9D3B-DF448E3F1CA2}"/>
              </a:ext>
            </a:extLst>
          </p:cNvPr>
          <p:cNvPicPr>
            <a:picLocks noChangeAspect="1"/>
          </p:cNvPicPr>
          <p:nvPr/>
        </p:nvPicPr>
        <p:blipFill>
          <a:blip r:embed="rId2"/>
          <a:stretch>
            <a:fillRect/>
          </a:stretch>
        </p:blipFill>
        <p:spPr>
          <a:xfrm>
            <a:off x="738003" y="2655255"/>
            <a:ext cx="10900623" cy="2892967"/>
          </a:xfrm>
          <a:prstGeom prst="rect">
            <a:avLst/>
          </a:prstGeom>
        </p:spPr>
      </p:pic>
      <p:pic>
        <p:nvPicPr>
          <p:cNvPr id="1026" name="Picture 2" descr="Godfather of AI' Geoffrey Hinton warns of 'quite scary' dangers of chatbots  as he quits Google – The Irish Times">
            <a:extLst>
              <a:ext uri="{FF2B5EF4-FFF2-40B4-BE49-F238E27FC236}">
                <a16:creationId xmlns:a16="http://schemas.microsoft.com/office/drawing/2014/main" id="{D240CA4B-8953-4F67-8680-7C0D77770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2" y="577743"/>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07CF50-C638-43A5-925A-5884B8A757C8}"/>
              </a:ext>
            </a:extLst>
          </p:cNvPr>
          <p:cNvSpPr txBox="1"/>
          <p:nvPr/>
        </p:nvSpPr>
        <p:spPr>
          <a:xfrm>
            <a:off x="2385848" y="1017390"/>
            <a:ext cx="4947107" cy="584775"/>
          </a:xfrm>
          <a:prstGeom prst="rect">
            <a:avLst/>
          </a:prstGeom>
          <a:noFill/>
          <a:ln w="47625">
            <a:solidFill>
              <a:schemeClr val="accent1"/>
            </a:solidFill>
          </a:ln>
        </p:spPr>
        <p:txBody>
          <a:bodyPr wrap="square" rtlCol="0">
            <a:spAutoFit/>
          </a:bodyPr>
          <a:lstStyle/>
          <a:p>
            <a:pPr algn="ctr"/>
            <a:r>
              <a:rPr lang="en-GB" sz="3200" b="1" dirty="0">
                <a:solidFill>
                  <a:srgbClr val="002060"/>
                </a:solidFill>
              </a:rPr>
              <a:t>GEOFFREY HINTON</a:t>
            </a:r>
          </a:p>
        </p:txBody>
      </p:sp>
    </p:spTree>
    <p:extLst>
      <p:ext uri="{BB962C8B-B14F-4D97-AF65-F5344CB8AC3E}">
        <p14:creationId xmlns:p14="http://schemas.microsoft.com/office/powerpoint/2010/main" val="36268801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64164-72D7-4CCC-808F-3200A9FEBD18}"/>
              </a:ext>
            </a:extLst>
          </p:cNvPr>
          <p:cNvSpPr>
            <a:spLocks noGrp="1"/>
          </p:cNvSpPr>
          <p:nvPr>
            <p:ph type="sldNum" sz="quarter" idx="12"/>
          </p:nvPr>
        </p:nvSpPr>
        <p:spPr/>
        <p:txBody>
          <a:bodyPr/>
          <a:lstStyle/>
          <a:p>
            <a:fld id="{10B37B4D-B1ED-498C-8838-3D6A4F27AD60}" type="slidenum">
              <a:rPr lang="en-GB" smtClean="0"/>
              <a:t>22</a:t>
            </a:fld>
            <a:endParaRPr lang="en-GB"/>
          </a:p>
        </p:txBody>
      </p:sp>
      <p:sp>
        <p:nvSpPr>
          <p:cNvPr id="4" name="TextBox 3">
            <a:extLst>
              <a:ext uri="{FF2B5EF4-FFF2-40B4-BE49-F238E27FC236}">
                <a16:creationId xmlns:a16="http://schemas.microsoft.com/office/drawing/2014/main" id="{810395C0-F1C1-492E-A462-28034AFAD670}"/>
              </a:ext>
            </a:extLst>
          </p:cNvPr>
          <p:cNvSpPr txBox="1"/>
          <p:nvPr/>
        </p:nvSpPr>
        <p:spPr>
          <a:xfrm>
            <a:off x="3209462" y="409422"/>
            <a:ext cx="6096000"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AI and the UWL library </a:t>
            </a:r>
            <a:endParaRPr lang="en-GB" sz="3200" dirty="0"/>
          </a:p>
        </p:txBody>
      </p:sp>
      <p:cxnSp>
        <p:nvCxnSpPr>
          <p:cNvPr id="5" name="Straight Arrow Connector 4">
            <a:extLst>
              <a:ext uri="{FF2B5EF4-FFF2-40B4-BE49-F238E27FC236}">
                <a16:creationId xmlns:a16="http://schemas.microsoft.com/office/drawing/2014/main" id="{7DD5695E-47AF-4E7A-88DF-B0D531024489}"/>
              </a:ext>
            </a:extLst>
          </p:cNvPr>
          <p:cNvCxnSpPr>
            <a:cxnSpLocks/>
          </p:cNvCxnSpPr>
          <p:nvPr/>
        </p:nvCxnSpPr>
        <p:spPr>
          <a:xfrm flipH="1">
            <a:off x="2790371" y="1092887"/>
            <a:ext cx="1295394" cy="922455"/>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3602AF9-FC9F-4234-B75C-5BE5217EEA15}"/>
              </a:ext>
            </a:extLst>
          </p:cNvPr>
          <p:cNvCxnSpPr>
            <a:cxnSpLocks/>
          </p:cNvCxnSpPr>
          <p:nvPr/>
        </p:nvCxnSpPr>
        <p:spPr>
          <a:xfrm>
            <a:off x="5858514" y="994197"/>
            <a:ext cx="0" cy="1021145"/>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EBEBD3-80DC-4F3D-A56F-066714E877A5}"/>
              </a:ext>
            </a:extLst>
          </p:cNvPr>
          <p:cNvSpPr txBox="1"/>
          <p:nvPr/>
        </p:nvSpPr>
        <p:spPr>
          <a:xfrm>
            <a:off x="654646" y="2167116"/>
            <a:ext cx="3459304" cy="2985433"/>
          </a:xfrm>
          <a:prstGeom prst="rect">
            <a:avLst/>
          </a:prstGeom>
          <a:noFill/>
        </p:spPr>
        <p:txBody>
          <a:bodyPr wrap="square" rtlCol="0">
            <a:spAutoFit/>
          </a:bodyPr>
          <a:lstStyle/>
          <a:p>
            <a:pPr algn="ctr"/>
            <a:r>
              <a:rPr lang="en-GB" sz="2800" b="1" dirty="0">
                <a:solidFill>
                  <a:srgbClr val="660033"/>
                </a:solidFill>
                <a:latin typeface="Arial" panose="020B0604020202020204" pitchFamily="34" charset="0"/>
                <a:cs typeface="Arial" panose="020B0604020202020204" pitchFamily="34" charset="0"/>
              </a:rPr>
              <a:t>LEARN</a:t>
            </a:r>
          </a:p>
          <a:p>
            <a:r>
              <a:rPr lang="en-GB" sz="2400" dirty="0">
                <a:latin typeface="Tahoma" panose="020B0604030504040204" pitchFamily="34" charset="0"/>
                <a:ea typeface="Tahoma" panose="020B0604030504040204" pitchFamily="34" charset="0"/>
                <a:cs typeface="Tahoma" panose="020B0604030504040204" pitchFamily="34" charset="0"/>
              </a:rPr>
              <a:t>Why students use them and how they use them</a:t>
            </a:r>
          </a:p>
          <a:p>
            <a:endParaRPr lang="en-GB"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GB" sz="2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Talk to students</a:t>
            </a:r>
          </a:p>
          <a:p>
            <a:r>
              <a:rPr lang="en-GB" sz="2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Talk to academics </a:t>
            </a:r>
          </a:p>
          <a:p>
            <a:r>
              <a:rPr lang="en-GB" sz="2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Talk to colleagues</a:t>
            </a:r>
          </a:p>
          <a:p>
            <a:r>
              <a:rPr lang="en-GB" sz="2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Discuss in meetings</a:t>
            </a:r>
          </a:p>
        </p:txBody>
      </p:sp>
      <p:sp>
        <p:nvSpPr>
          <p:cNvPr id="9" name="TextBox 8">
            <a:extLst>
              <a:ext uri="{FF2B5EF4-FFF2-40B4-BE49-F238E27FC236}">
                <a16:creationId xmlns:a16="http://schemas.microsoft.com/office/drawing/2014/main" id="{F4AAE3B1-438A-4C85-B732-C0ABAF2512D0}"/>
              </a:ext>
            </a:extLst>
          </p:cNvPr>
          <p:cNvSpPr txBox="1"/>
          <p:nvPr/>
        </p:nvSpPr>
        <p:spPr>
          <a:xfrm>
            <a:off x="4405715" y="2093544"/>
            <a:ext cx="3350919" cy="3477875"/>
          </a:xfrm>
          <a:prstGeom prst="rect">
            <a:avLst/>
          </a:prstGeom>
          <a:noFill/>
        </p:spPr>
        <p:txBody>
          <a:bodyPr wrap="square" rtlCol="0">
            <a:spAutoFit/>
          </a:bodyPr>
          <a:lstStyle/>
          <a:p>
            <a:pPr algn="ctr"/>
            <a:r>
              <a:rPr lang="en-GB" sz="2800" b="1" dirty="0">
                <a:solidFill>
                  <a:srgbClr val="660033"/>
                </a:solidFill>
                <a:latin typeface="Arial" panose="020B0604020202020204" pitchFamily="34" charset="0"/>
                <a:cs typeface="Arial" panose="020B0604020202020204" pitchFamily="34" charset="0"/>
              </a:rPr>
              <a:t>TEACH </a:t>
            </a:r>
          </a:p>
          <a:p>
            <a:r>
              <a:rPr lang="en-GB" sz="2400" dirty="0">
                <a:latin typeface="Tahoma" panose="020B0604030504040204" pitchFamily="34" charset="0"/>
                <a:ea typeface="Tahoma" panose="020B0604030504040204" pitchFamily="34" charset="0"/>
                <a:cs typeface="Tahoma" panose="020B0604030504040204" pitchFamily="34" charset="0"/>
              </a:rPr>
              <a:t>Students how to use them effectively and ethically</a:t>
            </a:r>
          </a:p>
          <a:p>
            <a:endParaRPr lang="en-GB"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Information Literacy</a:t>
            </a: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Cite them right</a:t>
            </a: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Role play</a:t>
            </a: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Demonstrate </a:t>
            </a:r>
            <a:r>
              <a:rPr lang="en-GB" sz="2400"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ChatGPT</a:t>
            </a:r>
            <a:endParaRPr lang="en-GB" sz="2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a:extLst>
              <a:ext uri="{FF2B5EF4-FFF2-40B4-BE49-F238E27FC236}">
                <a16:creationId xmlns:a16="http://schemas.microsoft.com/office/drawing/2014/main" id="{B7D8E63C-A597-4C5F-AF3D-9CCEAAB4C446}"/>
              </a:ext>
            </a:extLst>
          </p:cNvPr>
          <p:cNvCxnSpPr>
            <a:cxnSpLocks/>
          </p:cNvCxnSpPr>
          <p:nvPr/>
        </p:nvCxnSpPr>
        <p:spPr>
          <a:xfrm>
            <a:off x="7889313" y="986799"/>
            <a:ext cx="1512316" cy="899373"/>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CCEF1C-EC1C-4C99-B902-90F3C4EC5400}"/>
              </a:ext>
            </a:extLst>
          </p:cNvPr>
          <p:cNvSpPr txBox="1"/>
          <p:nvPr/>
        </p:nvSpPr>
        <p:spPr>
          <a:xfrm>
            <a:off x="8263865" y="2015342"/>
            <a:ext cx="3273489" cy="3816429"/>
          </a:xfrm>
          <a:prstGeom prst="rect">
            <a:avLst/>
          </a:prstGeom>
          <a:noFill/>
        </p:spPr>
        <p:txBody>
          <a:bodyPr wrap="square" rtlCol="0">
            <a:spAutoFit/>
          </a:bodyPr>
          <a:lstStyle/>
          <a:p>
            <a:pPr algn="ctr"/>
            <a:r>
              <a:rPr lang="en-GB" sz="2800" b="1" dirty="0">
                <a:solidFill>
                  <a:srgbClr val="660033"/>
                </a:solidFill>
                <a:latin typeface="Arial" panose="020B0604020202020204" pitchFamily="34" charset="0"/>
                <a:cs typeface="Arial" panose="020B0604020202020204" pitchFamily="34" charset="0"/>
              </a:rPr>
              <a:t>DEVELOP </a:t>
            </a:r>
          </a:p>
          <a:p>
            <a:r>
              <a:rPr lang="en-GB" sz="2400" dirty="0">
                <a:latin typeface="Tahoma" panose="020B0604030504040204" pitchFamily="34" charset="0"/>
                <a:ea typeface="Tahoma" panose="020B0604030504040204" pitchFamily="34" charset="0"/>
                <a:cs typeface="Tahoma" panose="020B0604030504040204" pitchFamily="34" charset="0"/>
              </a:rPr>
              <a:t>Detailed guidelines, raise awareness and collaborate with others</a:t>
            </a:r>
          </a:p>
          <a:p>
            <a:endParaRPr lang="en-GB"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Assignments and assessments focussed sessions</a:t>
            </a:r>
          </a:p>
          <a:p>
            <a:r>
              <a:rPr lang="en-GB" sz="2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Similarity detector</a:t>
            </a:r>
          </a:p>
          <a:p>
            <a:endParaRPr lang="en-GB"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3607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ppt_x"/>
                                          </p:val>
                                        </p:tav>
                                        <p:tav tm="100000">
                                          <p:val>
                                            <p:strVal val="#ppt_x"/>
                                          </p:val>
                                        </p:tav>
                                      </p:tavLst>
                                    </p:anim>
                                    <p:anim calcmode="lin" valueType="num">
                                      <p:cBhvr additive="base">
                                        <p:cTn id="3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CA9994-9D00-49A5-980F-C2E5895DF2E6}"/>
              </a:ext>
            </a:extLst>
          </p:cNvPr>
          <p:cNvSpPr txBox="1"/>
          <p:nvPr/>
        </p:nvSpPr>
        <p:spPr>
          <a:xfrm>
            <a:off x="461893" y="1879507"/>
            <a:ext cx="2132717" cy="2893100"/>
          </a:xfrm>
          <a:prstGeom prst="rect">
            <a:avLst/>
          </a:prstGeom>
          <a:noFill/>
          <a:ln w="44450">
            <a:solidFill>
              <a:schemeClr val="tx1"/>
            </a:solidFill>
          </a:ln>
        </p:spPr>
        <p:txBody>
          <a:bodyPr wrap="square" rtlCol="0">
            <a:spAutoFit/>
          </a:bodyPr>
          <a:lstStyle/>
          <a:p>
            <a:pPr algn="ctr"/>
            <a:r>
              <a:rPr lang="en-GB" sz="3200" b="1" u="sng">
                <a:solidFill>
                  <a:srgbClr val="002060"/>
                </a:solidFill>
                <a:latin typeface="Amasis MT Pro Black" panose="02040A04050005020304" pitchFamily="18" charset="0"/>
              </a:rPr>
              <a:t>C</a:t>
            </a:r>
          </a:p>
          <a:p>
            <a:pPr algn="ctr"/>
            <a:endParaRPr lang="en-GB" sz="3200" b="1" u="sng">
              <a:solidFill>
                <a:srgbClr val="002060"/>
              </a:solidFill>
              <a:latin typeface="Amasis MT Pro Black" panose="02040A04050005020304" pitchFamily="18" charset="0"/>
            </a:endParaRPr>
          </a:p>
          <a:p>
            <a:pPr algn="ctr"/>
            <a:r>
              <a:rPr lang="en-GB" sz="2600" b="1">
                <a:solidFill>
                  <a:srgbClr val="C00000"/>
                </a:solidFill>
                <a:latin typeface="Amasis MT Pro Black" panose="02040A04050005020304" pitchFamily="18" charset="0"/>
              </a:rPr>
              <a:t>CURRENCY</a:t>
            </a:r>
          </a:p>
          <a:p>
            <a:r>
              <a:rPr lang="en-GB" sz="2300" b="1">
                <a:latin typeface="Arial Narrow" panose="020B0606020202030204" pitchFamily="34" charset="0"/>
              </a:rPr>
              <a:t>Timeliness</a:t>
            </a:r>
          </a:p>
          <a:p>
            <a:r>
              <a:rPr lang="en-GB" sz="2300" b="1">
                <a:latin typeface="Arial Narrow" panose="020B0606020202030204" pitchFamily="34" charset="0"/>
              </a:rPr>
              <a:t>Date published Date updated</a:t>
            </a:r>
          </a:p>
          <a:p>
            <a:r>
              <a:rPr lang="en-GB" sz="2300" b="1">
                <a:latin typeface="Arial Narrow" panose="020B0606020202030204" pitchFamily="34" charset="0"/>
              </a:rPr>
              <a:t>Links functional</a:t>
            </a:r>
            <a:endParaRPr lang="en-GB" sz="2600" b="1">
              <a:solidFill>
                <a:srgbClr val="C00000"/>
              </a:solidFill>
              <a:latin typeface="Amasis MT Pro Black" panose="02040A04050005020304" pitchFamily="18" charset="0"/>
            </a:endParaRPr>
          </a:p>
        </p:txBody>
      </p:sp>
      <p:sp>
        <p:nvSpPr>
          <p:cNvPr id="11" name="Title 1">
            <a:extLst>
              <a:ext uri="{FF2B5EF4-FFF2-40B4-BE49-F238E27FC236}">
                <a16:creationId xmlns:a16="http://schemas.microsoft.com/office/drawing/2014/main" id="{EB4F9C24-BAB3-417B-A1D9-40E5F1D2693E}"/>
              </a:ext>
            </a:extLst>
          </p:cNvPr>
          <p:cNvSpPr txBox="1">
            <a:spLocks/>
          </p:cNvSpPr>
          <p:nvPr/>
        </p:nvSpPr>
        <p:spPr>
          <a:xfrm>
            <a:off x="934452" y="527549"/>
            <a:ext cx="5899485" cy="8296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Evaluating sources critically</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2" name="TextBox 11">
            <a:extLst>
              <a:ext uri="{FF2B5EF4-FFF2-40B4-BE49-F238E27FC236}">
                <a16:creationId xmlns:a16="http://schemas.microsoft.com/office/drawing/2014/main" id="{6B5E0EF6-6A24-4F59-A234-5C870965F83A}"/>
              </a:ext>
            </a:extLst>
          </p:cNvPr>
          <p:cNvSpPr txBox="1"/>
          <p:nvPr/>
        </p:nvSpPr>
        <p:spPr>
          <a:xfrm>
            <a:off x="2718135" y="1879507"/>
            <a:ext cx="2321639" cy="2893100"/>
          </a:xfrm>
          <a:prstGeom prst="rect">
            <a:avLst/>
          </a:prstGeom>
          <a:noFill/>
          <a:ln w="44450">
            <a:solidFill>
              <a:schemeClr val="tx1"/>
            </a:solidFill>
          </a:ln>
        </p:spPr>
        <p:txBody>
          <a:bodyPr wrap="square" rtlCol="0">
            <a:spAutoFit/>
          </a:bodyPr>
          <a:lstStyle/>
          <a:p>
            <a:pPr algn="ctr"/>
            <a:r>
              <a:rPr lang="en-GB" sz="3200" b="1" u="sng">
                <a:solidFill>
                  <a:srgbClr val="002060"/>
                </a:solidFill>
                <a:latin typeface="Amasis MT Pro Black" panose="02040A04050005020304" pitchFamily="18" charset="0"/>
              </a:rPr>
              <a:t>R</a:t>
            </a:r>
          </a:p>
          <a:p>
            <a:pPr algn="ctr"/>
            <a:endParaRPr lang="en-GB" sz="3200" b="1" u="sng">
              <a:solidFill>
                <a:srgbClr val="002060"/>
              </a:solidFill>
              <a:latin typeface="Amasis MT Pro Black" panose="02040A04050005020304" pitchFamily="18" charset="0"/>
            </a:endParaRPr>
          </a:p>
          <a:p>
            <a:pPr algn="ctr"/>
            <a:r>
              <a:rPr lang="en-GB" sz="2600" b="1">
                <a:solidFill>
                  <a:srgbClr val="C00000"/>
                </a:solidFill>
                <a:latin typeface="Amasis MT Pro Black" panose="02040A04050005020304" pitchFamily="18" charset="0"/>
              </a:rPr>
              <a:t>RELEVANCE</a:t>
            </a:r>
          </a:p>
          <a:p>
            <a:r>
              <a:rPr lang="en-GB" sz="2300" b="1">
                <a:latin typeface="Arial Narrow" panose="020B0606020202030204" pitchFamily="34" charset="0"/>
              </a:rPr>
              <a:t>Relate to the topic</a:t>
            </a:r>
          </a:p>
          <a:p>
            <a:r>
              <a:rPr lang="en-GB" sz="2300" b="1">
                <a:latin typeface="Arial Narrow" panose="020B0606020202030204" pitchFamily="34" charset="0"/>
              </a:rPr>
              <a:t>Intended audience</a:t>
            </a:r>
          </a:p>
          <a:p>
            <a:r>
              <a:rPr lang="en-GB" sz="2300" b="1">
                <a:latin typeface="Arial Narrow" panose="020B0606020202030204" pitchFamily="34" charset="0"/>
              </a:rPr>
              <a:t>Appropriate level</a:t>
            </a:r>
          </a:p>
          <a:p>
            <a:r>
              <a:rPr lang="en-GB" sz="2300" b="1">
                <a:latin typeface="Arial Narrow" panose="020B0606020202030204" pitchFamily="34" charset="0"/>
              </a:rPr>
              <a:t>Basic or advanced</a:t>
            </a:r>
            <a:endParaRPr lang="en-GB" sz="2600" b="1">
              <a:solidFill>
                <a:srgbClr val="C00000"/>
              </a:solidFill>
              <a:latin typeface="Amasis MT Pro Black" panose="02040A04050005020304" pitchFamily="18" charset="0"/>
            </a:endParaRPr>
          </a:p>
        </p:txBody>
      </p:sp>
      <p:sp>
        <p:nvSpPr>
          <p:cNvPr id="13" name="TextBox 12">
            <a:extLst>
              <a:ext uri="{FF2B5EF4-FFF2-40B4-BE49-F238E27FC236}">
                <a16:creationId xmlns:a16="http://schemas.microsoft.com/office/drawing/2014/main" id="{57E4CB43-0E49-47D4-A5AE-5BCE9D9133E3}"/>
              </a:ext>
            </a:extLst>
          </p:cNvPr>
          <p:cNvSpPr txBox="1"/>
          <p:nvPr/>
        </p:nvSpPr>
        <p:spPr>
          <a:xfrm>
            <a:off x="5163299" y="1879507"/>
            <a:ext cx="2321639" cy="2893100"/>
          </a:xfrm>
          <a:prstGeom prst="rect">
            <a:avLst/>
          </a:prstGeom>
          <a:noFill/>
          <a:ln w="44450">
            <a:solidFill>
              <a:schemeClr val="tx1"/>
            </a:solidFill>
          </a:ln>
        </p:spPr>
        <p:txBody>
          <a:bodyPr wrap="square" rtlCol="0">
            <a:spAutoFit/>
          </a:bodyPr>
          <a:lstStyle/>
          <a:p>
            <a:pPr algn="ctr"/>
            <a:r>
              <a:rPr lang="en-GB" sz="3200" b="1" u="sng">
                <a:solidFill>
                  <a:srgbClr val="002060"/>
                </a:solidFill>
                <a:latin typeface="Amasis MT Pro Black" panose="02040A04050005020304" pitchFamily="18" charset="0"/>
              </a:rPr>
              <a:t>A</a:t>
            </a:r>
          </a:p>
          <a:p>
            <a:pPr algn="ctr"/>
            <a:endParaRPr lang="en-GB" sz="3200" b="1" u="sng">
              <a:solidFill>
                <a:srgbClr val="002060"/>
              </a:solidFill>
              <a:latin typeface="Amasis MT Pro Black" panose="02040A04050005020304" pitchFamily="18" charset="0"/>
            </a:endParaRPr>
          </a:p>
          <a:p>
            <a:pPr algn="ctr"/>
            <a:r>
              <a:rPr lang="en-GB" sz="2600" b="1">
                <a:solidFill>
                  <a:srgbClr val="C00000"/>
                </a:solidFill>
                <a:latin typeface="Amasis MT Pro Black" panose="02040A04050005020304" pitchFamily="18" charset="0"/>
              </a:rPr>
              <a:t>AUTHORITY</a:t>
            </a:r>
          </a:p>
          <a:p>
            <a:r>
              <a:rPr lang="en-GB" sz="2300" b="1">
                <a:latin typeface="Arial Narrow" panose="020B0606020202030204" pitchFamily="34" charset="0"/>
              </a:rPr>
              <a:t>Who is the author</a:t>
            </a:r>
          </a:p>
          <a:p>
            <a:r>
              <a:rPr lang="en-GB" sz="2300" b="1">
                <a:latin typeface="Arial Narrow" panose="020B0606020202030204" pitchFamily="34" charset="0"/>
              </a:rPr>
              <a:t>Is the writer qualified</a:t>
            </a:r>
          </a:p>
          <a:p>
            <a:r>
              <a:rPr lang="en-GB" sz="2300" b="1">
                <a:latin typeface="Arial Narrow" panose="020B0606020202030204" pitchFamily="34" charset="0"/>
              </a:rPr>
              <a:t>Contact details</a:t>
            </a:r>
            <a:endParaRPr lang="en-GB" sz="2600" b="1">
              <a:solidFill>
                <a:srgbClr val="C00000"/>
              </a:solidFill>
              <a:latin typeface="Amasis MT Pro Black" panose="02040A04050005020304" pitchFamily="18" charset="0"/>
            </a:endParaRPr>
          </a:p>
        </p:txBody>
      </p:sp>
      <p:sp>
        <p:nvSpPr>
          <p:cNvPr id="15" name="TextBox 14">
            <a:extLst>
              <a:ext uri="{FF2B5EF4-FFF2-40B4-BE49-F238E27FC236}">
                <a16:creationId xmlns:a16="http://schemas.microsoft.com/office/drawing/2014/main" id="{C6D7D32A-1CA6-4012-95D0-E5184DB1A033}"/>
              </a:ext>
            </a:extLst>
          </p:cNvPr>
          <p:cNvSpPr txBox="1"/>
          <p:nvPr/>
        </p:nvSpPr>
        <p:spPr>
          <a:xfrm>
            <a:off x="7608463" y="1879507"/>
            <a:ext cx="2129897" cy="2893100"/>
          </a:xfrm>
          <a:prstGeom prst="rect">
            <a:avLst/>
          </a:prstGeom>
          <a:noFill/>
          <a:ln w="44450">
            <a:solidFill>
              <a:schemeClr val="tx1"/>
            </a:solidFill>
          </a:ln>
        </p:spPr>
        <p:txBody>
          <a:bodyPr wrap="square" rtlCol="0">
            <a:spAutoFit/>
          </a:bodyPr>
          <a:lstStyle/>
          <a:p>
            <a:pPr algn="ctr"/>
            <a:r>
              <a:rPr lang="en-GB" sz="3200" b="1" u="sng">
                <a:solidFill>
                  <a:srgbClr val="002060"/>
                </a:solidFill>
                <a:latin typeface="Amasis MT Pro Black" panose="02040A04050005020304" pitchFamily="18" charset="0"/>
              </a:rPr>
              <a:t>A</a:t>
            </a:r>
          </a:p>
          <a:p>
            <a:pPr algn="ctr"/>
            <a:endParaRPr lang="en-GB" sz="3200" b="1" u="sng">
              <a:solidFill>
                <a:srgbClr val="002060"/>
              </a:solidFill>
              <a:latin typeface="Amasis MT Pro Black" panose="02040A04050005020304" pitchFamily="18" charset="0"/>
            </a:endParaRPr>
          </a:p>
          <a:p>
            <a:pPr algn="ctr"/>
            <a:r>
              <a:rPr lang="en-GB" sz="2600" b="1">
                <a:solidFill>
                  <a:srgbClr val="C00000"/>
                </a:solidFill>
                <a:latin typeface="Amasis MT Pro Black" panose="02040A04050005020304" pitchFamily="18" charset="0"/>
              </a:rPr>
              <a:t>ACCURACY</a:t>
            </a:r>
          </a:p>
          <a:p>
            <a:r>
              <a:rPr lang="en-GB" sz="2300" b="1">
                <a:latin typeface="Arial Narrow" panose="020B0606020202030204" pitchFamily="34" charset="0"/>
              </a:rPr>
              <a:t>Evidence</a:t>
            </a:r>
          </a:p>
          <a:p>
            <a:r>
              <a:rPr lang="en-GB" sz="2300" b="1">
                <a:latin typeface="Arial Narrow" panose="020B0606020202030204" pitchFamily="34" charset="0"/>
              </a:rPr>
              <a:t>Verified by  anther source</a:t>
            </a:r>
          </a:p>
          <a:p>
            <a:r>
              <a:rPr lang="en-GB" sz="2300" b="1">
                <a:latin typeface="Arial Narrow" panose="020B0606020202030204" pitchFamily="34" charset="0"/>
              </a:rPr>
              <a:t>Unbiased</a:t>
            </a:r>
            <a:endParaRPr lang="en-GB" sz="2600" b="1">
              <a:solidFill>
                <a:srgbClr val="C00000"/>
              </a:solidFill>
              <a:latin typeface="Amasis MT Pro Black" panose="02040A04050005020304" pitchFamily="18" charset="0"/>
            </a:endParaRPr>
          </a:p>
        </p:txBody>
      </p:sp>
      <p:sp>
        <p:nvSpPr>
          <p:cNvPr id="16" name="TextBox 15">
            <a:extLst>
              <a:ext uri="{FF2B5EF4-FFF2-40B4-BE49-F238E27FC236}">
                <a16:creationId xmlns:a16="http://schemas.microsoft.com/office/drawing/2014/main" id="{08E0D59C-3E9F-4AB7-A608-F47D2E79A7DC}"/>
              </a:ext>
            </a:extLst>
          </p:cNvPr>
          <p:cNvSpPr txBox="1"/>
          <p:nvPr/>
        </p:nvSpPr>
        <p:spPr>
          <a:xfrm>
            <a:off x="9861885" y="1879507"/>
            <a:ext cx="1911362" cy="2893100"/>
          </a:xfrm>
          <a:prstGeom prst="rect">
            <a:avLst/>
          </a:prstGeom>
          <a:noFill/>
          <a:ln w="44450">
            <a:solidFill>
              <a:schemeClr val="tx1"/>
            </a:solidFill>
          </a:ln>
        </p:spPr>
        <p:txBody>
          <a:bodyPr wrap="square" rtlCol="0">
            <a:spAutoFit/>
          </a:bodyPr>
          <a:lstStyle/>
          <a:p>
            <a:pPr algn="ctr"/>
            <a:r>
              <a:rPr lang="en-GB" sz="3200" b="1" u="sng">
                <a:solidFill>
                  <a:srgbClr val="002060"/>
                </a:solidFill>
                <a:latin typeface="Amasis MT Pro Black" panose="02040A04050005020304" pitchFamily="18" charset="0"/>
              </a:rPr>
              <a:t>P</a:t>
            </a:r>
          </a:p>
          <a:p>
            <a:pPr algn="ctr"/>
            <a:endParaRPr lang="en-GB" sz="3200" b="1" u="sng">
              <a:solidFill>
                <a:srgbClr val="002060"/>
              </a:solidFill>
              <a:latin typeface="Amasis MT Pro Black" panose="02040A04050005020304" pitchFamily="18" charset="0"/>
            </a:endParaRPr>
          </a:p>
          <a:p>
            <a:pPr algn="ctr"/>
            <a:r>
              <a:rPr lang="en-GB" sz="2600" b="1">
                <a:solidFill>
                  <a:srgbClr val="C00000"/>
                </a:solidFill>
                <a:latin typeface="Amasis MT Pro Black" panose="02040A04050005020304" pitchFamily="18" charset="0"/>
              </a:rPr>
              <a:t>PURPOSE</a:t>
            </a:r>
          </a:p>
          <a:p>
            <a:r>
              <a:rPr lang="en-GB" sz="2300" b="1">
                <a:latin typeface="Arial Narrow" panose="020B0606020202030204" pitchFamily="34" charset="0"/>
              </a:rPr>
              <a:t>Inform, Sell, entertain, persuade?</a:t>
            </a:r>
          </a:p>
          <a:p>
            <a:r>
              <a:rPr lang="en-GB" sz="2300" b="1">
                <a:latin typeface="Arial Narrow" panose="020B0606020202030204" pitchFamily="34" charset="0"/>
              </a:rPr>
              <a:t>Fake news</a:t>
            </a:r>
            <a:endParaRPr lang="en-GB" sz="2600" b="1">
              <a:solidFill>
                <a:srgbClr val="C00000"/>
              </a:solidFill>
              <a:latin typeface="Amasis MT Pro Black" panose="02040A04050005020304" pitchFamily="18" charset="0"/>
            </a:endParaRPr>
          </a:p>
        </p:txBody>
      </p:sp>
    </p:spTree>
    <p:extLst>
      <p:ext uri="{BB962C8B-B14F-4D97-AF65-F5344CB8AC3E}">
        <p14:creationId xmlns:p14="http://schemas.microsoft.com/office/powerpoint/2010/main" val="26221150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6B9398-E921-41AE-B551-7FCF22382678}"/>
              </a:ext>
            </a:extLst>
          </p:cNvPr>
          <p:cNvSpPr>
            <a:spLocks noGrp="1"/>
          </p:cNvSpPr>
          <p:nvPr>
            <p:ph type="sldNum" sz="quarter" idx="12"/>
          </p:nvPr>
        </p:nvSpPr>
        <p:spPr/>
        <p:txBody>
          <a:bodyPr/>
          <a:lstStyle/>
          <a:p>
            <a:fld id="{10B37B4D-B1ED-498C-8838-3D6A4F27AD60}" type="slidenum">
              <a:rPr lang="en-GB" smtClean="0"/>
              <a:t>24</a:t>
            </a:fld>
            <a:endParaRPr lang="en-GB"/>
          </a:p>
        </p:txBody>
      </p:sp>
      <p:sp>
        <p:nvSpPr>
          <p:cNvPr id="4" name="Title 1">
            <a:extLst>
              <a:ext uri="{FF2B5EF4-FFF2-40B4-BE49-F238E27FC236}">
                <a16:creationId xmlns:a16="http://schemas.microsoft.com/office/drawing/2014/main" id="{BBD87DA8-764B-4F31-9637-B490FD881E06}"/>
              </a:ext>
            </a:extLst>
          </p:cNvPr>
          <p:cNvSpPr txBox="1">
            <a:spLocks/>
          </p:cNvSpPr>
          <p:nvPr/>
        </p:nvSpPr>
        <p:spPr>
          <a:xfrm>
            <a:off x="934452" y="527549"/>
            <a:ext cx="5899485" cy="82961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Cite them right online -</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6B863555-13DD-4A18-85A8-1107A6171104}"/>
              </a:ext>
            </a:extLst>
          </p:cNvPr>
          <p:cNvPicPr>
            <a:picLocks noChangeAspect="1"/>
          </p:cNvPicPr>
          <p:nvPr/>
        </p:nvPicPr>
        <p:blipFill>
          <a:blip r:embed="rId2"/>
          <a:stretch>
            <a:fillRect/>
          </a:stretch>
        </p:blipFill>
        <p:spPr>
          <a:xfrm>
            <a:off x="727967" y="1557010"/>
            <a:ext cx="8996039" cy="889103"/>
          </a:xfrm>
          <a:prstGeom prst="rect">
            <a:avLst/>
          </a:prstGeom>
          <a:ln w="15875">
            <a:solidFill>
              <a:schemeClr val="accent1"/>
            </a:solidFill>
          </a:ln>
        </p:spPr>
      </p:pic>
      <p:cxnSp>
        <p:nvCxnSpPr>
          <p:cNvPr id="7" name="Straight Arrow Connector 6">
            <a:extLst>
              <a:ext uri="{FF2B5EF4-FFF2-40B4-BE49-F238E27FC236}">
                <a16:creationId xmlns:a16="http://schemas.microsoft.com/office/drawing/2014/main" id="{831CA20D-EA0B-46E4-B464-828F47B493BD}"/>
              </a:ext>
            </a:extLst>
          </p:cNvPr>
          <p:cNvCxnSpPr/>
          <p:nvPr/>
        </p:nvCxnSpPr>
        <p:spPr>
          <a:xfrm flipV="1">
            <a:off x="2312276" y="2333297"/>
            <a:ext cx="893379" cy="504496"/>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E751101-F34A-4AC4-9C3B-473754FCEDC5}"/>
              </a:ext>
            </a:extLst>
          </p:cNvPr>
          <p:cNvPicPr>
            <a:picLocks noChangeAspect="1"/>
          </p:cNvPicPr>
          <p:nvPr/>
        </p:nvPicPr>
        <p:blipFill>
          <a:blip r:embed="rId3"/>
          <a:stretch>
            <a:fillRect/>
          </a:stretch>
        </p:blipFill>
        <p:spPr>
          <a:xfrm>
            <a:off x="571327" y="3106300"/>
            <a:ext cx="2301446" cy="1827815"/>
          </a:xfrm>
          <a:prstGeom prst="rect">
            <a:avLst/>
          </a:prstGeom>
          <a:ln w="15875">
            <a:solidFill>
              <a:schemeClr val="accent1"/>
            </a:solidFill>
          </a:ln>
        </p:spPr>
      </p:pic>
      <p:cxnSp>
        <p:nvCxnSpPr>
          <p:cNvPr id="10" name="Straight Arrow Connector 9">
            <a:extLst>
              <a:ext uri="{FF2B5EF4-FFF2-40B4-BE49-F238E27FC236}">
                <a16:creationId xmlns:a16="http://schemas.microsoft.com/office/drawing/2014/main" id="{B30C6DC3-471D-4BB2-9D78-C0AF2FE27DAF}"/>
              </a:ext>
            </a:extLst>
          </p:cNvPr>
          <p:cNvCxnSpPr>
            <a:cxnSpLocks/>
          </p:cNvCxnSpPr>
          <p:nvPr/>
        </p:nvCxnSpPr>
        <p:spPr>
          <a:xfrm flipH="1" flipV="1">
            <a:off x="2151008" y="4303986"/>
            <a:ext cx="763806" cy="47822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F34F64-7CE0-4331-BF02-89F8D8F211A4}"/>
              </a:ext>
            </a:extLst>
          </p:cNvPr>
          <p:cNvCxnSpPr>
            <a:cxnSpLocks/>
          </p:cNvCxnSpPr>
          <p:nvPr/>
        </p:nvCxnSpPr>
        <p:spPr>
          <a:xfrm flipV="1">
            <a:off x="3016096" y="4051360"/>
            <a:ext cx="979779" cy="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FED1031-BA26-4595-8F0E-1F3B0ED83739}"/>
              </a:ext>
            </a:extLst>
          </p:cNvPr>
          <p:cNvPicPr>
            <a:picLocks noChangeAspect="1"/>
          </p:cNvPicPr>
          <p:nvPr/>
        </p:nvPicPr>
        <p:blipFill>
          <a:blip r:embed="rId4"/>
          <a:stretch>
            <a:fillRect/>
          </a:stretch>
        </p:blipFill>
        <p:spPr>
          <a:xfrm>
            <a:off x="4139198" y="2814812"/>
            <a:ext cx="3020997" cy="2215723"/>
          </a:xfrm>
          <a:prstGeom prst="rect">
            <a:avLst/>
          </a:prstGeom>
          <a:ln w="15875">
            <a:solidFill>
              <a:schemeClr val="accent1"/>
            </a:solidFill>
          </a:ln>
        </p:spPr>
      </p:pic>
      <p:pic>
        <p:nvPicPr>
          <p:cNvPr id="20" name="Picture 19">
            <a:extLst>
              <a:ext uri="{FF2B5EF4-FFF2-40B4-BE49-F238E27FC236}">
                <a16:creationId xmlns:a16="http://schemas.microsoft.com/office/drawing/2014/main" id="{9C076FFB-80BD-4341-96BA-E6F5669777FA}"/>
              </a:ext>
            </a:extLst>
          </p:cNvPr>
          <p:cNvPicPr>
            <a:picLocks noChangeAspect="1"/>
          </p:cNvPicPr>
          <p:nvPr/>
        </p:nvPicPr>
        <p:blipFill>
          <a:blip r:embed="rId5"/>
          <a:stretch>
            <a:fillRect/>
          </a:stretch>
        </p:blipFill>
        <p:spPr>
          <a:xfrm>
            <a:off x="8187364" y="2814812"/>
            <a:ext cx="3199904" cy="2215723"/>
          </a:xfrm>
          <a:prstGeom prst="rect">
            <a:avLst/>
          </a:prstGeom>
          <a:ln w="15875">
            <a:solidFill>
              <a:schemeClr val="accent1"/>
            </a:solidFill>
          </a:ln>
        </p:spPr>
      </p:pic>
      <p:sp>
        <p:nvSpPr>
          <p:cNvPr id="22" name="TextBox 21">
            <a:extLst>
              <a:ext uri="{FF2B5EF4-FFF2-40B4-BE49-F238E27FC236}">
                <a16:creationId xmlns:a16="http://schemas.microsoft.com/office/drawing/2014/main" id="{E360776A-49FE-4DBD-9007-7180E16B5EC5}"/>
              </a:ext>
            </a:extLst>
          </p:cNvPr>
          <p:cNvSpPr txBox="1"/>
          <p:nvPr/>
        </p:nvSpPr>
        <p:spPr>
          <a:xfrm>
            <a:off x="3016096" y="5656608"/>
            <a:ext cx="6096000" cy="369332"/>
          </a:xfrm>
          <a:prstGeom prst="rect">
            <a:avLst/>
          </a:prstGeom>
          <a:noFill/>
        </p:spPr>
        <p:txBody>
          <a:bodyPr wrap="square">
            <a:spAutoFit/>
          </a:bodyPr>
          <a:lstStyle/>
          <a:p>
            <a:r>
              <a:rPr lang="en-GB" dirty="0">
                <a:hlinkClick r:id="rId6"/>
              </a:rPr>
              <a:t>Cite Them Right - Generative AI (citethemrightonline.com)</a:t>
            </a:r>
            <a:endParaRPr lang="en-GB" dirty="0"/>
          </a:p>
        </p:txBody>
      </p:sp>
    </p:spTree>
    <p:extLst>
      <p:ext uri="{BB962C8B-B14F-4D97-AF65-F5344CB8AC3E}">
        <p14:creationId xmlns:p14="http://schemas.microsoft.com/office/powerpoint/2010/main" val="38477536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F2D03-EDA6-4D44-AC21-D5C4319B3C63}"/>
              </a:ext>
            </a:extLst>
          </p:cNvPr>
          <p:cNvSpPr>
            <a:spLocks noGrp="1"/>
          </p:cNvSpPr>
          <p:nvPr>
            <p:ph type="sldNum" sz="quarter" idx="12"/>
          </p:nvPr>
        </p:nvSpPr>
        <p:spPr/>
        <p:txBody>
          <a:bodyPr/>
          <a:lstStyle/>
          <a:p>
            <a:fld id="{10B37B4D-B1ED-498C-8838-3D6A4F27AD60}" type="slidenum">
              <a:rPr lang="en-GB" smtClean="0"/>
              <a:t>25</a:t>
            </a:fld>
            <a:endParaRPr lang="en-GB"/>
          </a:p>
        </p:txBody>
      </p:sp>
      <p:pic>
        <p:nvPicPr>
          <p:cNvPr id="4" name="Picture 3">
            <a:extLst>
              <a:ext uri="{FF2B5EF4-FFF2-40B4-BE49-F238E27FC236}">
                <a16:creationId xmlns:a16="http://schemas.microsoft.com/office/drawing/2014/main" id="{87B131D8-6ABC-4003-9EAD-17B9A7F9CECD}"/>
              </a:ext>
            </a:extLst>
          </p:cNvPr>
          <p:cNvPicPr>
            <a:picLocks noChangeAspect="1"/>
          </p:cNvPicPr>
          <p:nvPr/>
        </p:nvPicPr>
        <p:blipFill>
          <a:blip r:embed="rId2"/>
          <a:stretch>
            <a:fillRect/>
          </a:stretch>
        </p:blipFill>
        <p:spPr>
          <a:xfrm>
            <a:off x="4099704" y="1374474"/>
            <a:ext cx="4995135" cy="3954911"/>
          </a:xfrm>
          <a:prstGeom prst="rect">
            <a:avLst/>
          </a:prstGeom>
        </p:spPr>
      </p:pic>
      <p:pic>
        <p:nvPicPr>
          <p:cNvPr id="5" name="Picture 4">
            <a:extLst>
              <a:ext uri="{FF2B5EF4-FFF2-40B4-BE49-F238E27FC236}">
                <a16:creationId xmlns:a16="http://schemas.microsoft.com/office/drawing/2014/main" id="{9CF6F1CA-9051-474B-8EA9-A9C52E902DF8}"/>
              </a:ext>
            </a:extLst>
          </p:cNvPr>
          <p:cNvPicPr>
            <a:picLocks noChangeAspect="1"/>
          </p:cNvPicPr>
          <p:nvPr/>
        </p:nvPicPr>
        <p:blipFill>
          <a:blip r:embed="rId3"/>
          <a:stretch>
            <a:fillRect/>
          </a:stretch>
        </p:blipFill>
        <p:spPr>
          <a:xfrm>
            <a:off x="951871" y="987725"/>
            <a:ext cx="3076575" cy="4495800"/>
          </a:xfrm>
          <a:prstGeom prst="rect">
            <a:avLst/>
          </a:prstGeom>
          <a:ln>
            <a:noFill/>
          </a:ln>
        </p:spPr>
      </p:pic>
      <p:sp>
        <p:nvSpPr>
          <p:cNvPr id="7" name="TextBox 6">
            <a:extLst>
              <a:ext uri="{FF2B5EF4-FFF2-40B4-BE49-F238E27FC236}">
                <a16:creationId xmlns:a16="http://schemas.microsoft.com/office/drawing/2014/main" id="{733FF49A-507B-43A0-869B-D1F9A01EF3B9}"/>
              </a:ext>
            </a:extLst>
          </p:cNvPr>
          <p:cNvSpPr txBox="1"/>
          <p:nvPr/>
        </p:nvSpPr>
        <p:spPr>
          <a:xfrm>
            <a:off x="3362235" y="5776330"/>
            <a:ext cx="6094562" cy="369332"/>
          </a:xfrm>
          <a:prstGeom prst="rect">
            <a:avLst/>
          </a:prstGeom>
          <a:noFill/>
        </p:spPr>
        <p:txBody>
          <a:bodyPr wrap="square">
            <a:spAutoFit/>
          </a:bodyPr>
          <a:lstStyle/>
          <a:p>
            <a:r>
              <a:rPr lang="en-GB" dirty="0">
                <a:hlinkClick r:id="rId4"/>
              </a:rPr>
              <a:t>ereader.perlego.com/1/book/4140955</a:t>
            </a:r>
            <a:endParaRPr lang="en-GB" dirty="0"/>
          </a:p>
        </p:txBody>
      </p:sp>
      <p:sp>
        <p:nvSpPr>
          <p:cNvPr id="9" name="TextBox 8">
            <a:extLst>
              <a:ext uri="{FF2B5EF4-FFF2-40B4-BE49-F238E27FC236}">
                <a16:creationId xmlns:a16="http://schemas.microsoft.com/office/drawing/2014/main" id="{88ACC66A-7699-41BA-8543-081749B4161D}"/>
              </a:ext>
            </a:extLst>
          </p:cNvPr>
          <p:cNvSpPr txBox="1"/>
          <p:nvPr/>
        </p:nvSpPr>
        <p:spPr>
          <a:xfrm>
            <a:off x="1761945" y="395126"/>
            <a:ext cx="8039100" cy="584775"/>
          </a:xfrm>
          <a:prstGeom prst="rect">
            <a:avLst/>
          </a:prstGeom>
          <a:noFill/>
        </p:spPr>
        <p:txBody>
          <a:bodyPr wrap="square">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Artificial Intelligence in the classroom </a:t>
            </a:r>
            <a:endParaRPr lang="en-GB" sz="3200" dirty="0"/>
          </a:p>
        </p:txBody>
      </p:sp>
    </p:spTree>
    <p:extLst>
      <p:ext uri="{BB962C8B-B14F-4D97-AF65-F5344CB8AC3E}">
        <p14:creationId xmlns:p14="http://schemas.microsoft.com/office/powerpoint/2010/main" val="2257830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1+#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CF9674-55C9-4A6C-996E-400810AC3B29}"/>
              </a:ext>
            </a:extLst>
          </p:cNvPr>
          <p:cNvSpPr>
            <a:spLocks noGrp="1"/>
          </p:cNvSpPr>
          <p:nvPr>
            <p:ph type="sldNum" sz="quarter" idx="12"/>
          </p:nvPr>
        </p:nvSpPr>
        <p:spPr/>
        <p:txBody>
          <a:bodyPr/>
          <a:lstStyle/>
          <a:p>
            <a:fld id="{10B37B4D-B1ED-498C-8838-3D6A4F27AD60}" type="slidenum">
              <a:rPr lang="en-GB" smtClean="0"/>
              <a:t>26</a:t>
            </a:fld>
            <a:endParaRPr lang="en-GB"/>
          </a:p>
        </p:txBody>
      </p:sp>
      <p:sp>
        <p:nvSpPr>
          <p:cNvPr id="10" name="TextBox 9">
            <a:extLst>
              <a:ext uri="{FF2B5EF4-FFF2-40B4-BE49-F238E27FC236}">
                <a16:creationId xmlns:a16="http://schemas.microsoft.com/office/drawing/2014/main" id="{F6E6F334-7395-49DB-8DB1-3E72E5187069}"/>
              </a:ext>
            </a:extLst>
          </p:cNvPr>
          <p:cNvSpPr txBox="1"/>
          <p:nvPr/>
        </p:nvSpPr>
        <p:spPr>
          <a:xfrm>
            <a:off x="1111927" y="503352"/>
            <a:ext cx="9257191" cy="584775"/>
          </a:xfrm>
          <a:prstGeom prst="rect">
            <a:avLst/>
          </a:prstGeom>
          <a:noFill/>
        </p:spPr>
        <p:txBody>
          <a:bodyPr wrap="square">
            <a:spAutoFit/>
          </a:bodyPr>
          <a:lstStyle/>
          <a:p>
            <a:pPr algn="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Some references – worth a read</a:t>
            </a:r>
          </a:p>
        </p:txBody>
      </p:sp>
      <p:sp>
        <p:nvSpPr>
          <p:cNvPr id="11" name="TextBox 10">
            <a:extLst>
              <a:ext uri="{FF2B5EF4-FFF2-40B4-BE49-F238E27FC236}">
                <a16:creationId xmlns:a16="http://schemas.microsoft.com/office/drawing/2014/main" id="{A48DEA4D-0135-483F-BBE3-2FB1F28C9AD4}"/>
              </a:ext>
            </a:extLst>
          </p:cNvPr>
          <p:cNvSpPr txBox="1"/>
          <p:nvPr/>
        </p:nvSpPr>
        <p:spPr>
          <a:xfrm>
            <a:off x="534714" y="1274564"/>
            <a:ext cx="11122572" cy="4308872"/>
          </a:xfrm>
          <a:prstGeom prst="rect">
            <a:avLst/>
          </a:prstGeom>
          <a:noFill/>
          <a:ln>
            <a:solidFill>
              <a:schemeClr val="accent1"/>
            </a:solidFill>
          </a:ln>
        </p:spPr>
        <p:txBody>
          <a:bodyPr wrap="square">
            <a:spAutoFit/>
          </a:bodyPr>
          <a:lstStyle/>
          <a:p>
            <a:r>
              <a:rPr lang="en-GB" sz="2000" dirty="0">
                <a:latin typeface="Arial Narrow" panose="020B0606020202030204" pitchFamily="34" charset="0"/>
                <a:hlinkClick r:id="rId2"/>
              </a:rPr>
              <a:t>https://www.cilip.org.uk/news/661388/Can-AI-do-your-reading-for-you--should-it.htm</a:t>
            </a:r>
            <a:endParaRPr lang="en-GB" sz="2000" dirty="0">
              <a:latin typeface="Arial Narrow" panose="020B0606020202030204" pitchFamily="34" charset="0"/>
            </a:endParaRPr>
          </a:p>
          <a:p>
            <a:r>
              <a:rPr lang="en-GB" sz="2000" dirty="0">
                <a:latin typeface="Arial Narrow" panose="020B0606020202030204" pitchFamily="34" charset="0"/>
                <a:hlinkClick r:id="rId3"/>
              </a:rPr>
              <a:t>https://www.timeshighereducation.com/campus/confronting-generative-ai-fastchanging-higher-education-sector</a:t>
            </a:r>
            <a:endParaRPr lang="en-GB" sz="2000" dirty="0">
              <a:latin typeface="Arial Narrow" panose="020B0606020202030204" pitchFamily="34" charset="0"/>
            </a:endParaRPr>
          </a:p>
          <a:p>
            <a:r>
              <a:rPr lang="en-GB" sz="2000" dirty="0">
                <a:solidFill>
                  <a:srgbClr val="0070C0"/>
                </a:solidFill>
                <a:latin typeface="Arial Narrow" panose="020B0606020202030204" pitchFamily="34" charset="0"/>
                <a:hlinkClick r:id="rId4"/>
              </a:rPr>
              <a:t>https://www.hepi.ac.uk/2023/10/11/how-can-we-utilise-ai-in-higher-education</a:t>
            </a:r>
            <a:endParaRPr lang="en-GB" sz="2000" dirty="0">
              <a:solidFill>
                <a:srgbClr val="0070C0"/>
              </a:solidFill>
              <a:latin typeface="Arial Narrow" panose="020B0606020202030204" pitchFamily="34" charset="0"/>
            </a:endParaRPr>
          </a:p>
          <a:p>
            <a:r>
              <a:rPr lang="en-GB" sz="2000" dirty="0">
                <a:hlinkClick r:id="rId5"/>
              </a:rPr>
              <a:t>https://www.linkedin.com/pulse/role-ai-education-inspiroz</a:t>
            </a:r>
            <a:endParaRPr lang="en-GB" sz="2000" dirty="0">
              <a:solidFill>
                <a:srgbClr val="0070C0"/>
              </a:solidFill>
              <a:latin typeface="Arial Narrow" panose="020B0606020202030204" pitchFamily="34" charset="0"/>
            </a:endParaRPr>
          </a:p>
          <a:p>
            <a:r>
              <a:rPr lang="en-GB" sz="2000" dirty="0">
                <a:latin typeface="Arial Narrow" panose="020B0606020202030204" pitchFamily="34" charset="0"/>
                <a:hlinkClick r:id="rId6"/>
              </a:rPr>
              <a:t>https://www.jisc.ac.uk/reports/artificial-intelligence-in-tertiary-education</a:t>
            </a:r>
            <a:endParaRPr lang="en-GB" sz="2000" dirty="0">
              <a:latin typeface="Arial Narrow" panose="020B0606020202030204" pitchFamily="34" charset="0"/>
            </a:endParaRPr>
          </a:p>
          <a:p>
            <a:r>
              <a:rPr lang="en-GB" sz="2000" dirty="0">
                <a:latin typeface="Arial Narrow" panose="020B0606020202030204" pitchFamily="34" charset="0"/>
                <a:hlinkClick r:id="rId7"/>
              </a:rPr>
              <a:t>https://wonkhe.com/blogs/caution-is-needed-around-generative-ai-especially-when-work-based-learning-is-involved</a:t>
            </a:r>
            <a:endParaRPr lang="en-GB" sz="2000" dirty="0">
              <a:latin typeface="Arial Narrow" panose="020B0606020202030204" pitchFamily="34" charset="0"/>
            </a:endParaRPr>
          </a:p>
          <a:p>
            <a:r>
              <a:rPr lang="en-GB" sz="2000" dirty="0">
                <a:hlinkClick r:id="rId7"/>
              </a:rPr>
              <a:t>https://wonkhe.com/blogs/caution-is-needed-around-generative-ai-especially-when-work-based-learning-is-involved</a:t>
            </a:r>
            <a:endParaRPr lang="en-GB" sz="2000" dirty="0"/>
          </a:p>
          <a:p>
            <a:r>
              <a:rPr lang="en-GB" sz="2000" dirty="0">
                <a:hlinkClick r:id="rId8"/>
              </a:rPr>
              <a:t>https://www.unesco.org/en/digital-education/artificial-intelligence</a:t>
            </a:r>
            <a:endParaRPr lang="en-GB" sz="2000" dirty="0"/>
          </a:p>
          <a:p>
            <a:r>
              <a:rPr lang="en-GB" sz="2000" dirty="0">
                <a:hlinkClick r:id="rId9"/>
              </a:rPr>
              <a:t>https://repository.jisc.ac.uk/9232/1/ai-in-tertiary-education-a-summary-of-the-current-state-of-play-september-2023.pdf</a:t>
            </a:r>
            <a:endParaRPr lang="en-GB" sz="2000" dirty="0"/>
          </a:p>
          <a:p>
            <a:r>
              <a:rPr lang="en-GB" sz="2000" dirty="0">
                <a:hlinkClick r:id="rId10"/>
              </a:rPr>
              <a:t>Defining artificial intelligence for librarians - Andrew M. Cox, </a:t>
            </a:r>
            <a:r>
              <a:rPr lang="en-GB" sz="2000" dirty="0" err="1">
                <a:hlinkClick r:id="rId10"/>
              </a:rPr>
              <a:t>Suvodeep</a:t>
            </a:r>
            <a:r>
              <a:rPr lang="en-GB" sz="2000" dirty="0">
                <a:hlinkClick r:id="rId10"/>
              </a:rPr>
              <a:t> Mazumdar, 2022 (sagepub.com)</a:t>
            </a:r>
            <a:endParaRPr lang="en-GB" sz="2000" dirty="0"/>
          </a:p>
          <a:p>
            <a:r>
              <a:rPr lang="en-GB" sz="2000" dirty="0">
                <a:hlinkClick r:id="rId11"/>
              </a:rPr>
              <a:t>AI &amp; Libraries (youtube.com</a:t>
            </a:r>
            <a:endParaRPr lang="en-GB" sz="2000" dirty="0"/>
          </a:p>
          <a:p>
            <a:endParaRPr lang="en-GB" sz="1400" dirty="0"/>
          </a:p>
        </p:txBody>
      </p:sp>
    </p:spTree>
    <p:extLst>
      <p:ext uri="{BB962C8B-B14F-4D97-AF65-F5344CB8AC3E}">
        <p14:creationId xmlns:p14="http://schemas.microsoft.com/office/powerpoint/2010/main" val="35309439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4629-6A8C-4D9B-8FD0-D0F4DD84C33D}"/>
              </a:ext>
            </a:extLst>
          </p:cNvPr>
          <p:cNvSpPr>
            <a:spLocks noGrp="1"/>
          </p:cNvSpPr>
          <p:nvPr>
            <p:ph type="title"/>
          </p:nvPr>
        </p:nvSpPr>
        <p:spPr>
          <a:xfrm>
            <a:off x="1299469" y="1283970"/>
            <a:ext cx="9897862" cy="1300070"/>
          </a:xfrm>
        </p:spPr>
        <p:txBody>
          <a:bodyPr>
            <a:noAutofit/>
          </a:bodyPr>
          <a:lstStyle/>
          <a:p>
            <a: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t>How confident do you </a:t>
            </a:r>
            <a:r>
              <a:rPr lang="en-GB" sz="4200" dirty="0">
                <a:solidFill>
                  <a:srgbClr val="FF0000"/>
                </a:solidFill>
                <a:latin typeface="Tahoma" panose="020B0604030504040204" pitchFamily="34" charset="0"/>
                <a:ea typeface="Tahoma" panose="020B0604030504040204" pitchFamily="34" charset="0"/>
                <a:cs typeface="Tahoma" panose="020B0604030504040204" pitchFamily="34" charset="0"/>
              </a:rPr>
              <a:t>NOW</a:t>
            </a:r>
            <a: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t> feel in </a:t>
            </a:r>
            <a:b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4200" dirty="0">
                <a:solidFill>
                  <a:srgbClr val="002060"/>
                </a:solidFill>
                <a:latin typeface="Tahoma" panose="020B0604030504040204" pitchFamily="34" charset="0"/>
                <a:ea typeface="Tahoma" panose="020B0604030504040204" pitchFamily="34" charset="0"/>
                <a:cs typeface="Tahoma" panose="020B0604030504040204" pitchFamily="34" charset="0"/>
              </a:rPr>
              <a:t>knowing and understanding about Artificial Intelligence in relation to academic libraries ? </a:t>
            </a:r>
          </a:p>
        </p:txBody>
      </p:sp>
      <p:sp>
        <p:nvSpPr>
          <p:cNvPr id="3" name="Slide Number Placeholder 2">
            <a:extLst>
              <a:ext uri="{FF2B5EF4-FFF2-40B4-BE49-F238E27FC236}">
                <a16:creationId xmlns:a16="http://schemas.microsoft.com/office/drawing/2014/main" id="{D442BC9E-364B-4F84-97CD-A164E510DFFC}"/>
              </a:ext>
            </a:extLst>
          </p:cNvPr>
          <p:cNvSpPr>
            <a:spLocks noGrp="1"/>
          </p:cNvSpPr>
          <p:nvPr>
            <p:ph type="sldNum" sz="quarter" idx="12"/>
          </p:nvPr>
        </p:nvSpPr>
        <p:spPr/>
        <p:txBody>
          <a:bodyPr/>
          <a:lstStyle/>
          <a:p>
            <a:fld id="{10B37B4D-B1ED-498C-8838-3D6A4F27AD60}" type="slidenum">
              <a:rPr lang="en-GB" smtClean="0"/>
              <a:t>27</a:t>
            </a:fld>
            <a:endParaRPr lang="en-GB"/>
          </a:p>
        </p:txBody>
      </p:sp>
      <p:sp>
        <p:nvSpPr>
          <p:cNvPr id="4" name="AutoShape 2">
            <a:extLst>
              <a:ext uri="{FF2B5EF4-FFF2-40B4-BE49-F238E27FC236}">
                <a16:creationId xmlns:a16="http://schemas.microsoft.com/office/drawing/2014/main" id="{3ED32A87-8B87-47F5-9C39-4A5672023B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AC14642F-70C4-44DF-AE85-1B914A7D38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798DB2F7-A1AC-46F7-B6DF-389076FD73F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286" y="3733800"/>
            <a:ext cx="2945291" cy="2285226"/>
          </a:xfrm>
          <a:prstGeom prst="rect">
            <a:avLst/>
          </a:prstGeom>
          <a:noFill/>
        </p:spPr>
      </p:pic>
    </p:spTree>
    <p:extLst>
      <p:ext uri="{BB962C8B-B14F-4D97-AF65-F5344CB8AC3E}">
        <p14:creationId xmlns:p14="http://schemas.microsoft.com/office/powerpoint/2010/main" val="3149459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2355012" y="645133"/>
            <a:ext cx="7268860" cy="646331"/>
          </a:xfrm>
          <a:prstGeom prst="rect">
            <a:avLst/>
          </a:prstGeom>
          <a:noFill/>
        </p:spPr>
        <p:txBody>
          <a:bodyPr wrap="square" rtlCol="0">
            <a:spAutoFit/>
          </a:bodyPr>
          <a:lstStyle/>
          <a:p>
            <a:pPr algn="ctr"/>
            <a:r>
              <a:rPr lang="en-GB" sz="3600" b="1" dirty="0">
                <a:solidFill>
                  <a:srgbClr val="0070C0"/>
                </a:solidFill>
                <a:latin typeface="Avenir Next LT Pro" panose="020B0504020202020204" pitchFamily="34" charset="0"/>
                <a:ea typeface="+mj-ea"/>
                <a:cs typeface="+mj-cs"/>
              </a:rPr>
              <a:t>What is Artificial Intelligence </a:t>
            </a:r>
            <a:endParaRPr lang="en-US" sz="3600" b="1" dirty="0">
              <a:solidFill>
                <a:srgbClr val="0070C0"/>
              </a:solidFill>
              <a:latin typeface="Avenir Next LT Pro" panose="020B0504020202020204" pitchFamily="34" charset="0"/>
              <a:ea typeface="+mj-ea"/>
              <a:cs typeface="+mj-cs"/>
            </a:endParaRPr>
          </a:p>
        </p:txBody>
      </p:sp>
      <p:sp>
        <p:nvSpPr>
          <p:cNvPr id="7" name="TextBox 6">
            <a:extLst>
              <a:ext uri="{FF2B5EF4-FFF2-40B4-BE49-F238E27FC236}">
                <a16:creationId xmlns:a16="http://schemas.microsoft.com/office/drawing/2014/main" id="{3EC6C78E-2BAB-44B5-9B40-41BB6D78C41F}"/>
              </a:ext>
            </a:extLst>
          </p:cNvPr>
          <p:cNvSpPr txBox="1"/>
          <p:nvPr/>
        </p:nvSpPr>
        <p:spPr>
          <a:xfrm>
            <a:off x="902489" y="2268858"/>
            <a:ext cx="3678137" cy="1631216"/>
          </a:xfrm>
          <a:prstGeom prst="rect">
            <a:avLst/>
          </a:prstGeom>
          <a:noFill/>
        </p:spPr>
        <p:txBody>
          <a:bodyPr wrap="square" rtlCol="0">
            <a:spAutoFit/>
          </a:bodyPr>
          <a:lstStyle/>
          <a:p>
            <a:pPr algn="ctr"/>
            <a:r>
              <a:rPr lang="en-GB" sz="2800" b="1" dirty="0">
                <a:solidFill>
                  <a:srgbClr val="660033"/>
                </a:solidFill>
                <a:latin typeface="Arial" panose="020B0604020202020204" pitchFamily="34" charset="0"/>
                <a:cs typeface="Arial" panose="020B0604020202020204" pitchFamily="34" charset="0"/>
              </a:rPr>
              <a:t>ARTIFICIAL</a:t>
            </a:r>
          </a:p>
          <a:p>
            <a:r>
              <a:rPr lang="en-GB" sz="2400" dirty="0">
                <a:latin typeface="Tahoma" panose="020B0604030504040204" pitchFamily="34" charset="0"/>
                <a:ea typeface="Tahoma" panose="020B0604030504040204" pitchFamily="34" charset="0"/>
                <a:cs typeface="Tahoma" panose="020B0604030504040204" pitchFamily="34" charset="0"/>
              </a:rPr>
              <a:t>That which is made by human beings rather than occurring naturally</a:t>
            </a:r>
            <a:endParaRPr lang="en-GB"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D46F986-A19F-4186-96C5-FE92AB7731B3}"/>
              </a:ext>
            </a:extLst>
          </p:cNvPr>
          <p:cNvSpPr txBox="1"/>
          <p:nvPr/>
        </p:nvSpPr>
        <p:spPr>
          <a:xfrm>
            <a:off x="7257105" y="2363447"/>
            <a:ext cx="4325839" cy="1261884"/>
          </a:xfrm>
          <a:prstGeom prst="rect">
            <a:avLst/>
          </a:prstGeom>
          <a:noFill/>
        </p:spPr>
        <p:txBody>
          <a:bodyPr wrap="square" rtlCol="0">
            <a:spAutoFit/>
          </a:bodyPr>
          <a:lstStyle/>
          <a:p>
            <a:pPr algn="ctr"/>
            <a:r>
              <a:rPr lang="en-GB" sz="2800" b="1" dirty="0">
                <a:solidFill>
                  <a:srgbClr val="660033"/>
                </a:solidFill>
                <a:latin typeface="Arial" panose="020B0604020202020204" pitchFamily="34" charset="0"/>
                <a:cs typeface="Arial" panose="020B0604020202020204" pitchFamily="34" charset="0"/>
              </a:rPr>
              <a:t>INTELLIGENCE</a:t>
            </a:r>
          </a:p>
          <a:p>
            <a:r>
              <a:rPr lang="en-GB" sz="2400" dirty="0">
                <a:latin typeface="Tahoma" panose="020B0604030504040204" pitchFamily="34" charset="0"/>
                <a:ea typeface="Tahoma" panose="020B0604030504040204" pitchFamily="34" charset="0"/>
                <a:cs typeface="Tahoma" panose="020B0604030504040204" pitchFamily="34" charset="0"/>
              </a:rPr>
              <a:t>The ability to acquire and use knowledge and skills</a:t>
            </a:r>
          </a:p>
        </p:txBody>
      </p:sp>
      <p:cxnSp>
        <p:nvCxnSpPr>
          <p:cNvPr id="9" name="Straight Arrow Connector 8">
            <a:extLst>
              <a:ext uri="{FF2B5EF4-FFF2-40B4-BE49-F238E27FC236}">
                <a16:creationId xmlns:a16="http://schemas.microsoft.com/office/drawing/2014/main" id="{18FCD6C1-4E1C-40EA-829F-FDF7B8FD955A}"/>
              </a:ext>
            </a:extLst>
          </p:cNvPr>
          <p:cNvCxnSpPr>
            <a:cxnSpLocks/>
          </p:cNvCxnSpPr>
          <p:nvPr/>
        </p:nvCxnSpPr>
        <p:spPr>
          <a:xfrm flipH="1">
            <a:off x="3209462" y="1302544"/>
            <a:ext cx="1295394" cy="922455"/>
          </a:xfrm>
          <a:prstGeom prst="straightConnector1">
            <a:avLst/>
          </a:prstGeom>
          <a:ln w="5715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F3AC4D-11FB-463C-8B00-5AF1E9EC9E47}"/>
              </a:ext>
            </a:extLst>
          </p:cNvPr>
          <p:cNvCxnSpPr>
            <a:cxnSpLocks/>
          </p:cNvCxnSpPr>
          <p:nvPr/>
        </p:nvCxnSpPr>
        <p:spPr>
          <a:xfrm>
            <a:off x="8107222" y="1279295"/>
            <a:ext cx="896425" cy="968952"/>
          </a:xfrm>
          <a:prstGeom prst="straightConnector1">
            <a:avLst/>
          </a:prstGeom>
          <a:ln w="5715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9C4C8D-3408-461B-8C1B-192B9564E843}"/>
              </a:ext>
            </a:extLst>
          </p:cNvPr>
          <p:cNvSpPr txBox="1"/>
          <p:nvPr/>
        </p:nvSpPr>
        <p:spPr>
          <a:xfrm>
            <a:off x="1672360" y="4225660"/>
            <a:ext cx="8847278" cy="1661993"/>
          </a:xfrm>
          <a:prstGeom prst="rect">
            <a:avLst/>
          </a:prstGeom>
          <a:noFill/>
        </p:spPr>
        <p:txBody>
          <a:bodyPr wrap="square">
            <a:spAutoFit/>
          </a:bodyPr>
          <a:lstStyle/>
          <a:p>
            <a:r>
              <a:rPr lang="en-GB" sz="3000" b="1" dirty="0">
                <a:solidFill>
                  <a:srgbClr val="0070C0"/>
                </a:solidFill>
                <a:latin typeface="Avenir Next LT Pro" panose="020B0504020202020204" pitchFamily="34" charset="0"/>
                <a:ea typeface="+mj-ea"/>
                <a:cs typeface="+mj-cs"/>
              </a:rPr>
              <a:t>Artificial intelligence is - </a:t>
            </a:r>
          </a:p>
          <a:p>
            <a:pPr marL="342900" indent="-342900">
              <a:buSzPct val="120000"/>
              <a:buFont typeface="Tahoma" panose="020B060403050404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the science of making machines that can think like humans. </a:t>
            </a:r>
          </a:p>
          <a:p>
            <a:pPr marL="342900" indent="-342900">
              <a:buSzPct val="120000"/>
              <a:buFont typeface="Tahoma" panose="020B060403050404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the development of computer systems capable of performing tasks that typically require human-like cognitive abilities.</a:t>
            </a:r>
          </a:p>
        </p:txBody>
      </p:sp>
    </p:spTree>
    <p:extLst>
      <p:ext uri="{BB962C8B-B14F-4D97-AF65-F5344CB8AC3E}">
        <p14:creationId xmlns:p14="http://schemas.microsoft.com/office/powerpoint/2010/main" val="55563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 calcmode="lin" valueType="num">
                                      <p:cBhvr additive="base">
                                        <p:cTn id="38" dur="1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9" dur="1250" fill="hold"/>
                                        <p:tgtEl>
                                          <p:spTgt spid="13">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 calcmode="lin" valueType="num">
                                      <p:cBhvr additive="base">
                                        <p:cTn id="42" dur="125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3" dur="1250" fill="hold"/>
                                        <p:tgtEl>
                                          <p:spTgt spid="13">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anim calcmode="lin" valueType="num">
                                      <p:cBhvr additive="base">
                                        <p:cTn id="46" dur="125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7" dur="125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91CE15-AF33-426C-8111-9B33B818F9B9}"/>
              </a:ext>
            </a:extLst>
          </p:cNvPr>
          <p:cNvSpPr>
            <a:spLocks noGrp="1"/>
          </p:cNvSpPr>
          <p:nvPr>
            <p:ph type="sldNum" sz="quarter" idx="12"/>
          </p:nvPr>
        </p:nvSpPr>
        <p:spPr/>
        <p:txBody>
          <a:bodyPr/>
          <a:lstStyle/>
          <a:p>
            <a:fld id="{10B37B4D-B1ED-498C-8838-3D6A4F27AD60}" type="slidenum">
              <a:rPr lang="en-GB" smtClean="0"/>
              <a:t>4</a:t>
            </a:fld>
            <a:endParaRPr lang="en-GB"/>
          </a:p>
        </p:txBody>
      </p:sp>
      <p:sp>
        <p:nvSpPr>
          <p:cNvPr id="5" name="TextBox 4">
            <a:extLst>
              <a:ext uri="{FF2B5EF4-FFF2-40B4-BE49-F238E27FC236}">
                <a16:creationId xmlns:a16="http://schemas.microsoft.com/office/drawing/2014/main" id="{37A03CEF-2AAE-414A-85A4-0FC2E7DB91D0}"/>
              </a:ext>
            </a:extLst>
          </p:cNvPr>
          <p:cNvSpPr txBox="1"/>
          <p:nvPr/>
        </p:nvSpPr>
        <p:spPr>
          <a:xfrm>
            <a:off x="621102" y="644353"/>
            <a:ext cx="9972136" cy="4561249"/>
          </a:xfrm>
          <a:prstGeom prst="rect">
            <a:avLst/>
          </a:prstGeom>
          <a:noFill/>
        </p:spPr>
        <p:txBody>
          <a:bodyPr wrap="square">
            <a:spAutoFit/>
          </a:bodyPr>
          <a:lstStyle/>
          <a:p>
            <a:pPr fontAlgn="base">
              <a:lnSpc>
                <a:spcPct val="90000"/>
              </a:lnSpc>
              <a:spcBef>
                <a:spcPct val="0"/>
              </a:spcBef>
            </a:pPr>
            <a:r>
              <a:rPr lang="en-GB" sz="3600" b="1" dirty="0">
                <a:solidFill>
                  <a:srgbClr val="0070C0"/>
                </a:solidFill>
                <a:latin typeface="Tahoma" panose="020B0604030504040204" pitchFamily="34" charset="0"/>
                <a:ea typeface="Tahoma" panose="020B0604030504040204" pitchFamily="34" charset="0"/>
                <a:cs typeface="Tahoma" panose="020B0604030504040204" pitchFamily="34" charset="0"/>
              </a:rPr>
              <a:t>How did artificial intelligence originate?</a:t>
            </a:r>
          </a:p>
          <a:p>
            <a:pPr algn="l" fontAlgn="base"/>
            <a:endParaRPr lang="en-GB"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1950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GB" sz="2400" dirty="0">
                <a:solidFill>
                  <a:srgbClr val="0B5CAB"/>
                </a:solidFill>
                <a:latin typeface="Tahoma" panose="020B0604030504040204" pitchFamily="34" charset="0"/>
                <a:ea typeface="Tahoma" panose="020B0604030504040204" pitchFamily="34" charset="0"/>
                <a:cs typeface="Tahoma" panose="020B0604030504040204" pitchFamily="34" charset="0"/>
              </a:rPr>
              <a:t>Alan Turing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published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Computer Machinery and Intelligence</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which proposed a test of machine intelligence called The Imitation Game.</a:t>
            </a:r>
          </a:p>
          <a:p>
            <a:pPr fontAlgn="base"/>
            <a:endPar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1952 :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Arthur Samuel</a:t>
            </a:r>
            <a:r>
              <a:rPr lang="en-GB" sz="2400" dirty="0">
                <a:solidFill>
                  <a:srgbClr val="333333"/>
                </a:solidFill>
                <a:latin typeface="Tahoma" panose="020B0604030504040204" pitchFamily="34" charset="0"/>
                <a:ea typeface="Tahoma" panose="020B0604030504040204" pitchFamily="34" charset="0"/>
                <a:cs typeface="Tahoma" panose="020B0604030504040204" pitchFamily="34" charset="0"/>
              </a:rPr>
              <a:t>  a computer scientist developed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a program to play checkers, which is the first to ever learn the game independently.</a:t>
            </a:r>
          </a:p>
          <a:p>
            <a:pPr algn="l" fontAlgn="base"/>
            <a:endParaRPr lang="en-GB" sz="2400"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1955 :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John McCarthy</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held a workshop at Dartmouth on “artificial intelligence” which is the first use of the word, and how it came into popular usage.</a:t>
            </a:r>
            <a:endParaRPr lang="en-GB" sz="2400"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693B3A76-2B71-4198-9ACC-E636DCF13974}"/>
              </a:ext>
            </a:extLst>
          </p:cNvPr>
          <p:cNvPicPr>
            <a:picLocks noChangeAspect="1"/>
          </p:cNvPicPr>
          <p:nvPr/>
        </p:nvPicPr>
        <p:blipFill>
          <a:blip r:embed="rId2"/>
          <a:stretch>
            <a:fillRect/>
          </a:stretch>
        </p:blipFill>
        <p:spPr>
          <a:xfrm>
            <a:off x="7651630" y="4998783"/>
            <a:ext cx="2441276" cy="1357568"/>
          </a:xfrm>
          <a:prstGeom prst="rect">
            <a:avLst/>
          </a:prstGeom>
        </p:spPr>
      </p:pic>
    </p:spTree>
    <p:extLst>
      <p:ext uri="{BB962C8B-B14F-4D97-AF65-F5344CB8AC3E}">
        <p14:creationId xmlns:p14="http://schemas.microsoft.com/office/powerpoint/2010/main" val="2590627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484A-BD51-4E10-A939-8196F9E89ABA}"/>
              </a:ext>
            </a:extLst>
          </p:cNvPr>
          <p:cNvSpPr>
            <a:spLocks noGrp="1"/>
          </p:cNvSpPr>
          <p:nvPr>
            <p:ph type="sldNum" sz="quarter" idx="12"/>
          </p:nvPr>
        </p:nvSpPr>
        <p:spPr/>
        <p:txBody>
          <a:bodyPr/>
          <a:lstStyle/>
          <a:p>
            <a:fld id="{10B37B4D-B1ED-498C-8838-3D6A4F27AD60}" type="slidenum">
              <a:rPr lang="en-GB" smtClean="0"/>
              <a:t>5</a:t>
            </a:fld>
            <a:endParaRPr lang="en-GB" dirty="0"/>
          </a:p>
        </p:txBody>
      </p:sp>
      <p:sp>
        <p:nvSpPr>
          <p:cNvPr id="4" name="TextBox 3">
            <a:extLst>
              <a:ext uri="{FF2B5EF4-FFF2-40B4-BE49-F238E27FC236}">
                <a16:creationId xmlns:a16="http://schemas.microsoft.com/office/drawing/2014/main" id="{C590902F-D137-4476-AFC3-4487420D0F7E}"/>
              </a:ext>
            </a:extLst>
          </p:cNvPr>
          <p:cNvSpPr txBox="1"/>
          <p:nvPr/>
        </p:nvSpPr>
        <p:spPr>
          <a:xfrm>
            <a:off x="1271677" y="501650"/>
            <a:ext cx="8710523" cy="5847755"/>
          </a:xfrm>
          <a:prstGeom prst="rect">
            <a:avLst/>
          </a:prstGeom>
          <a:noFill/>
        </p:spPr>
        <p:txBody>
          <a:bodyPr wrap="square">
            <a:spAutoFit/>
          </a:bodyPr>
          <a:lstStyle/>
          <a:p>
            <a:pPr algn="l" fontAlgn="base"/>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Why is artificial intelligence important?</a:t>
            </a:r>
          </a:p>
          <a:p>
            <a:pPr algn="l" fontAlgn="base"/>
            <a:endParaRPr lang="en-GB" b="1" cap="all" dirty="0">
              <a:solidFill>
                <a:srgbClr val="000000"/>
              </a:solidFill>
              <a:latin typeface="F37 Judge"/>
            </a:endParaRPr>
          </a:p>
          <a:p>
            <a:pPr algn="l" fontAlgn="base"/>
            <a:endParaRPr lang="en-GB" b="1" i="0" cap="all" dirty="0">
              <a:solidFill>
                <a:srgbClr val="000000"/>
              </a:solidFill>
              <a:effectLst/>
              <a:latin typeface="F37 Judge"/>
            </a:endParaRP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Too much information ,</a:t>
            </a:r>
            <a:r>
              <a:rPr lang="en-GB" sz="2400" dirty="0">
                <a:latin typeface="Tahoma" panose="020B0604030504040204" pitchFamily="34" charset="0"/>
                <a:ea typeface="Tahoma" panose="020B0604030504040204" pitchFamily="34" charset="0"/>
                <a:cs typeface="Tahoma" panose="020B0604030504040204" pitchFamily="34" charset="0"/>
              </a:rPr>
              <a:t>Too little time </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Language complexities , access and accessibility issues </a:t>
            </a: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Is the information correct ?</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Does this information answer my question ?</a:t>
            </a: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Right information at the right time is the key</a:t>
            </a: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Complex analytical and decision making skills</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Computers (trained by humans) can (often) do things quickly and more efficiently than humans</a:t>
            </a:r>
          </a:p>
          <a:p>
            <a:pPr marL="342900" indent="-342900" fontAlgn="base">
              <a:buFont typeface="Arial" panose="020B0604020202020204" pitchFamily="34" charset="0"/>
              <a:buChar char="•"/>
            </a:pPr>
            <a:endParaRPr lang="en-GB" sz="2400" b="0" i="0" dirty="0">
              <a:effectLst/>
              <a:latin typeface="Tahoma" panose="020B0604030504040204" pitchFamily="34" charset="0"/>
              <a:ea typeface="Tahoma" panose="020B0604030504040204" pitchFamily="34" charset="0"/>
              <a:cs typeface="Tahoma" panose="020B0604030504040204" pitchFamily="34" charset="0"/>
            </a:endParaRPr>
          </a:p>
          <a:p>
            <a:pPr fontAlgn="base"/>
            <a:endParaRPr lang="en-GB" b="0" i="0" dirty="0">
              <a:effectLst/>
              <a:latin typeface="Tahoma" panose="020B0604030504040204" pitchFamily="34" charset="0"/>
              <a:ea typeface="Tahoma" panose="020B0604030504040204" pitchFamily="34" charset="0"/>
              <a:cs typeface="Tahoma" panose="020B0604030504040204" pitchFamily="34" charset="0"/>
            </a:endParaRP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Artificial intelligence forms the basis for all </a:t>
            </a: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computer learning and is the future of all </a:t>
            </a: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complex decision making.</a:t>
            </a:r>
          </a:p>
        </p:txBody>
      </p:sp>
      <p:pic>
        <p:nvPicPr>
          <p:cNvPr id="5" name="Picture 4">
            <a:extLst>
              <a:ext uri="{FF2B5EF4-FFF2-40B4-BE49-F238E27FC236}">
                <a16:creationId xmlns:a16="http://schemas.microsoft.com/office/drawing/2014/main" id="{93F0A707-E47F-453C-8E16-AF77C864D3D1}"/>
              </a:ext>
            </a:extLst>
          </p:cNvPr>
          <p:cNvPicPr>
            <a:picLocks noChangeAspect="1"/>
          </p:cNvPicPr>
          <p:nvPr/>
        </p:nvPicPr>
        <p:blipFill rotWithShape="1">
          <a:blip r:embed="rId2"/>
          <a:srcRect l="65349"/>
          <a:stretch/>
        </p:blipFill>
        <p:spPr>
          <a:xfrm>
            <a:off x="11041811" y="4493044"/>
            <a:ext cx="819567" cy="1863306"/>
          </a:xfrm>
          <a:prstGeom prst="rect">
            <a:avLst/>
          </a:prstGeom>
        </p:spPr>
      </p:pic>
      <p:pic>
        <p:nvPicPr>
          <p:cNvPr id="6" name="Picture 5">
            <a:extLst>
              <a:ext uri="{FF2B5EF4-FFF2-40B4-BE49-F238E27FC236}">
                <a16:creationId xmlns:a16="http://schemas.microsoft.com/office/drawing/2014/main" id="{97AE6D5F-1DFA-4A58-B039-4ED7CBC6E2D9}"/>
              </a:ext>
            </a:extLst>
          </p:cNvPr>
          <p:cNvPicPr>
            <a:picLocks noChangeAspect="1"/>
          </p:cNvPicPr>
          <p:nvPr/>
        </p:nvPicPr>
        <p:blipFill rotWithShape="1">
          <a:blip r:embed="rId2"/>
          <a:srcRect l="65349"/>
          <a:stretch/>
        </p:blipFill>
        <p:spPr>
          <a:xfrm rot="16200000">
            <a:off x="9700375" y="5014913"/>
            <a:ext cx="819567" cy="1863306"/>
          </a:xfrm>
          <a:prstGeom prst="rect">
            <a:avLst/>
          </a:prstGeom>
        </p:spPr>
      </p:pic>
      <p:pic>
        <p:nvPicPr>
          <p:cNvPr id="7" name="Picture 6">
            <a:extLst>
              <a:ext uri="{FF2B5EF4-FFF2-40B4-BE49-F238E27FC236}">
                <a16:creationId xmlns:a16="http://schemas.microsoft.com/office/drawing/2014/main" id="{92E1FC60-D94B-4EAF-9C9D-72B4CC4BF112}"/>
              </a:ext>
            </a:extLst>
          </p:cNvPr>
          <p:cNvPicPr>
            <a:picLocks noChangeAspect="1"/>
          </p:cNvPicPr>
          <p:nvPr/>
        </p:nvPicPr>
        <p:blipFill rotWithShape="1">
          <a:blip r:embed="rId2"/>
          <a:srcRect l="65349"/>
          <a:stretch/>
        </p:blipFill>
        <p:spPr>
          <a:xfrm>
            <a:off x="11041810" y="2629738"/>
            <a:ext cx="819567" cy="1863306"/>
          </a:xfrm>
          <a:prstGeom prst="rect">
            <a:avLst/>
          </a:prstGeom>
        </p:spPr>
      </p:pic>
    </p:spTree>
    <p:extLst>
      <p:ext uri="{BB962C8B-B14F-4D97-AF65-F5344CB8AC3E}">
        <p14:creationId xmlns:p14="http://schemas.microsoft.com/office/powerpoint/2010/main" val="3707885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BC690E-C26C-4C88-A0AB-32C185C2F9F0}"/>
              </a:ext>
            </a:extLst>
          </p:cNvPr>
          <p:cNvSpPr>
            <a:spLocks noGrp="1"/>
          </p:cNvSpPr>
          <p:nvPr>
            <p:ph type="sldNum" sz="quarter" idx="12"/>
          </p:nvPr>
        </p:nvSpPr>
        <p:spPr/>
        <p:txBody>
          <a:bodyPr/>
          <a:lstStyle/>
          <a:p>
            <a:fld id="{10B37B4D-B1ED-498C-8838-3D6A4F27AD60}" type="slidenum">
              <a:rPr lang="en-GB" smtClean="0"/>
              <a:t>6</a:t>
            </a:fld>
            <a:endParaRPr lang="en-GB"/>
          </a:p>
        </p:txBody>
      </p:sp>
      <p:sp>
        <p:nvSpPr>
          <p:cNvPr id="4" name="TextBox 3">
            <a:extLst>
              <a:ext uri="{FF2B5EF4-FFF2-40B4-BE49-F238E27FC236}">
                <a16:creationId xmlns:a16="http://schemas.microsoft.com/office/drawing/2014/main" id="{1EE86778-6FE5-4AFB-8A36-CB275CD4B458}"/>
              </a:ext>
            </a:extLst>
          </p:cNvPr>
          <p:cNvSpPr txBox="1"/>
          <p:nvPr/>
        </p:nvSpPr>
        <p:spPr>
          <a:xfrm>
            <a:off x="1654834" y="444552"/>
            <a:ext cx="8327366" cy="830997"/>
          </a:xfrm>
          <a:prstGeom prst="rect">
            <a:avLst/>
          </a:prstGeom>
          <a:noFill/>
        </p:spPr>
        <p:txBody>
          <a:bodyPr wrap="square">
            <a:spAutoFit/>
          </a:bodyPr>
          <a:lstStyle/>
          <a:p>
            <a:r>
              <a:rPr lang="en-GB" sz="2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What was the name of </a:t>
            </a:r>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the </a:t>
            </a:r>
            <a:r>
              <a:rPr lang="en-GB" sz="2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IBM supercomputer that defeated world chess champion Garry Kasparov?</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C37E913-314D-4B52-ADA4-87451ADDFEDA}"/>
              </a:ext>
            </a:extLst>
          </p:cNvPr>
          <p:cNvSpPr txBox="1"/>
          <p:nvPr/>
        </p:nvSpPr>
        <p:spPr>
          <a:xfrm>
            <a:off x="1241879" y="1536174"/>
            <a:ext cx="8629708" cy="3416320"/>
          </a:xfrm>
          <a:prstGeom prst="rect">
            <a:avLst/>
          </a:prstGeom>
          <a:noFill/>
        </p:spPr>
        <p:txBody>
          <a:bodyPr wrap="square">
            <a:spAutoFit/>
          </a:bodyPr>
          <a:lstStyle/>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Deep Blue was a chess-playing computer developed by IBM that defeated the world champion, Garry Kasparov, in 1997</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p>
          <a:p>
            <a:pPr algn="just"/>
            <a:endParaRPr lang="en-GB" sz="2400" dirty="0">
              <a:solidFill>
                <a:srgbClr val="111111"/>
              </a:solidFill>
              <a:latin typeface="Tahoma" panose="020B0604030504040204" pitchFamily="34" charset="0"/>
              <a:ea typeface="Tahoma" panose="020B0604030504040204" pitchFamily="34" charset="0"/>
              <a:cs typeface="Tahoma" panose="020B0604030504040204" pitchFamily="34" charset="0"/>
            </a:endParaRPr>
          </a:p>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It was a unique purpose-built IBM supercomputer that used heuristic search algorithms to evaluate </a:t>
            </a:r>
            <a:r>
              <a:rPr lang="en-GB" sz="2400" dirty="0">
                <a:latin typeface="Tahoma" panose="020B0604030504040204" pitchFamily="34" charset="0"/>
                <a:ea typeface="Tahoma" panose="020B0604030504040204" pitchFamily="34" charset="0"/>
                <a:cs typeface="Tahoma" panose="020B0604030504040204" pitchFamily="34" charset="0"/>
              </a:rPr>
              <a:t>200 million chess positions per second </a:t>
            </a:r>
            <a:r>
              <a:rPr lang="en-GB" sz="2400" i="0" dirty="0">
                <a:effectLst/>
                <a:latin typeface="Tahoma" panose="020B0604030504040204" pitchFamily="34" charset="0"/>
                <a:ea typeface="Tahoma" panose="020B0604030504040204" pitchFamily="34" charset="0"/>
                <a:cs typeface="Tahoma" panose="020B0604030504040204" pitchFamily="34" charset="0"/>
              </a:rPr>
              <a:t>and select the best one. </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p>
          <a:p>
            <a:pPr algn="just"/>
            <a:endPar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Deep Blue’s victory is considered a milestone in the history of artificial intelligence </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7F0244C-3CF8-4CC9-AB7F-960427F5CDF6}"/>
              </a:ext>
            </a:extLst>
          </p:cNvPr>
          <p:cNvPicPr>
            <a:picLocks noChangeAspect="1"/>
          </p:cNvPicPr>
          <p:nvPr/>
        </p:nvPicPr>
        <p:blipFill>
          <a:blip r:embed="rId2"/>
          <a:stretch>
            <a:fillRect/>
          </a:stretch>
        </p:blipFill>
        <p:spPr>
          <a:xfrm>
            <a:off x="5259097" y="4764099"/>
            <a:ext cx="2313317" cy="1780646"/>
          </a:xfrm>
          <a:prstGeom prst="rect">
            <a:avLst/>
          </a:prstGeom>
        </p:spPr>
      </p:pic>
    </p:spTree>
    <p:extLst>
      <p:ext uri="{BB962C8B-B14F-4D97-AF65-F5344CB8AC3E}">
        <p14:creationId xmlns:p14="http://schemas.microsoft.com/office/powerpoint/2010/main" val="3170162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4851C-BBD1-4255-A14E-B2FC566D3DEE}"/>
              </a:ext>
            </a:extLst>
          </p:cNvPr>
          <p:cNvSpPr>
            <a:spLocks noGrp="1"/>
          </p:cNvSpPr>
          <p:nvPr>
            <p:ph type="sldNum" sz="quarter" idx="12"/>
          </p:nvPr>
        </p:nvSpPr>
        <p:spPr/>
        <p:txBody>
          <a:bodyPr/>
          <a:lstStyle/>
          <a:p>
            <a:fld id="{10B37B4D-B1ED-498C-8838-3D6A4F27AD60}" type="slidenum">
              <a:rPr lang="en-GB" smtClean="0"/>
              <a:t>7</a:t>
            </a:fld>
            <a:endParaRPr lang="en-GB"/>
          </a:p>
        </p:txBody>
      </p:sp>
      <p:sp>
        <p:nvSpPr>
          <p:cNvPr id="3" name="TextBox 2">
            <a:extLst>
              <a:ext uri="{FF2B5EF4-FFF2-40B4-BE49-F238E27FC236}">
                <a16:creationId xmlns:a16="http://schemas.microsoft.com/office/drawing/2014/main" id="{0815965C-E210-4BA8-A5FA-D3A20627804D}"/>
              </a:ext>
            </a:extLst>
          </p:cNvPr>
          <p:cNvSpPr txBox="1"/>
          <p:nvPr/>
        </p:nvSpPr>
        <p:spPr>
          <a:xfrm>
            <a:off x="1398793" y="1269014"/>
            <a:ext cx="2408207"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Generative AI</a:t>
            </a:r>
          </a:p>
        </p:txBody>
      </p:sp>
      <p:sp>
        <p:nvSpPr>
          <p:cNvPr id="4" name="TextBox 3">
            <a:extLst>
              <a:ext uri="{FF2B5EF4-FFF2-40B4-BE49-F238E27FC236}">
                <a16:creationId xmlns:a16="http://schemas.microsoft.com/office/drawing/2014/main" id="{83873859-41C3-4466-B2E1-1C3C79140E47}"/>
              </a:ext>
            </a:extLst>
          </p:cNvPr>
          <p:cNvSpPr txBox="1"/>
          <p:nvPr/>
        </p:nvSpPr>
        <p:spPr>
          <a:xfrm>
            <a:off x="3283235" y="3581192"/>
            <a:ext cx="1988388" cy="461665"/>
          </a:xfrm>
          <a:prstGeom prst="rect">
            <a:avLst/>
          </a:prstGeom>
          <a:noFill/>
          <a:ln w="31750">
            <a:solidFill>
              <a:srgbClr val="C00000"/>
            </a:solidFill>
          </a:ln>
        </p:spPr>
        <p:txBody>
          <a:bodyPr wrap="square" rtlCol="0">
            <a:spAutoFit/>
          </a:bodyPr>
          <a:lstStyle/>
          <a:p>
            <a:pPr algn="ctr"/>
            <a:r>
              <a:rPr lang="en-GB" sz="2400" b="1" dirty="0">
                <a:solidFill>
                  <a:srgbClr val="002060"/>
                </a:solidFill>
                <a:latin typeface="Arial" panose="020B0604020202020204" pitchFamily="34" charset="0"/>
                <a:cs typeface="Arial" panose="020B0604020202020204" pitchFamily="34" charset="0"/>
              </a:rPr>
              <a:t>Chatbots</a:t>
            </a:r>
          </a:p>
        </p:txBody>
      </p:sp>
      <p:sp>
        <p:nvSpPr>
          <p:cNvPr id="5" name="TextBox 4">
            <a:extLst>
              <a:ext uri="{FF2B5EF4-FFF2-40B4-BE49-F238E27FC236}">
                <a16:creationId xmlns:a16="http://schemas.microsoft.com/office/drawing/2014/main" id="{BB912387-7F82-42CC-950C-E7663677E6FE}"/>
              </a:ext>
            </a:extLst>
          </p:cNvPr>
          <p:cNvSpPr txBox="1"/>
          <p:nvPr/>
        </p:nvSpPr>
        <p:spPr>
          <a:xfrm>
            <a:off x="6490750" y="4361961"/>
            <a:ext cx="1799153"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Otter.ai</a:t>
            </a:r>
          </a:p>
        </p:txBody>
      </p:sp>
      <p:sp>
        <p:nvSpPr>
          <p:cNvPr id="6" name="TextBox 5">
            <a:extLst>
              <a:ext uri="{FF2B5EF4-FFF2-40B4-BE49-F238E27FC236}">
                <a16:creationId xmlns:a16="http://schemas.microsoft.com/office/drawing/2014/main" id="{58BD4AEA-B415-462B-869C-93C497CC090A}"/>
              </a:ext>
            </a:extLst>
          </p:cNvPr>
          <p:cNvSpPr txBox="1"/>
          <p:nvPr/>
        </p:nvSpPr>
        <p:spPr>
          <a:xfrm>
            <a:off x="8713169" y="4347596"/>
            <a:ext cx="1127184"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BARD</a:t>
            </a:r>
          </a:p>
        </p:txBody>
      </p:sp>
      <p:sp>
        <p:nvSpPr>
          <p:cNvPr id="7" name="TextBox 6">
            <a:extLst>
              <a:ext uri="{FF2B5EF4-FFF2-40B4-BE49-F238E27FC236}">
                <a16:creationId xmlns:a16="http://schemas.microsoft.com/office/drawing/2014/main" id="{94ECEB89-B5B1-4E6F-A544-ABE2485A9805}"/>
              </a:ext>
            </a:extLst>
          </p:cNvPr>
          <p:cNvSpPr txBox="1"/>
          <p:nvPr/>
        </p:nvSpPr>
        <p:spPr>
          <a:xfrm>
            <a:off x="3261593" y="4361962"/>
            <a:ext cx="2809337" cy="461665"/>
          </a:xfrm>
          <a:prstGeom prst="rect">
            <a:avLst/>
          </a:prstGeom>
          <a:noFill/>
          <a:ln w="31750">
            <a:solidFill>
              <a:srgbClr val="C00000"/>
            </a:solidFill>
          </a:ln>
        </p:spPr>
        <p:txBody>
          <a:bodyPr wrap="square" rtlCol="0">
            <a:spAutoFit/>
          </a:bodyPr>
          <a:lstStyle/>
          <a:p>
            <a:pPr algn="ctr"/>
            <a:r>
              <a:rPr lang="en-GB" sz="2400" b="1" dirty="0">
                <a:solidFill>
                  <a:srgbClr val="002060"/>
                </a:solidFill>
                <a:latin typeface="Arial" panose="020B0604020202020204" pitchFamily="34" charset="0"/>
                <a:cs typeface="Arial" panose="020B0604020202020204" pitchFamily="34" charset="0"/>
              </a:rPr>
              <a:t>Deep Learning</a:t>
            </a:r>
          </a:p>
        </p:txBody>
      </p:sp>
      <p:sp>
        <p:nvSpPr>
          <p:cNvPr id="8" name="TextBox 7">
            <a:extLst>
              <a:ext uri="{FF2B5EF4-FFF2-40B4-BE49-F238E27FC236}">
                <a16:creationId xmlns:a16="http://schemas.microsoft.com/office/drawing/2014/main" id="{328D50B6-7A03-4AF9-AB89-A1A5D2A31525}"/>
              </a:ext>
            </a:extLst>
          </p:cNvPr>
          <p:cNvSpPr txBox="1"/>
          <p:nvPr/>
        </p:nvSpPr>
        <p:spPr>
          <a:xfrm>
            <a:off x="8531002" y="5370992"/>
            <a:ext cx="1558505"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DALL-E</a:t>
            </a:r>
          </a:p>
        </p:txBody>
      </p:sp>
      <p:sp>
        <p:nvSpPr>
          <p:cNvPr id="9" name="TextBox 8">
            <a:extLst>
              <a:ext uri="{FF2B5EF4-FFF2-40B4-BE49-F238E27FC236}">
                <a16:creationId xmlns:a16="http://schemas.microsoft.com/office/drawing/2014/main" id="{5A1184D4-0469-4B26-B13B-25C7151EEF07}"/>
              </a:ext>
            </a:extLst>
          </p:cNvPr>
          <p:cNvSpPr txBox="1"/>
          <p:nvPr/>
        </p:nvSpPr>
        <p:spPr>
          <a:xfrm>
            <a:off x="8560049" y="3525412"/>
            <a:ext cx="1433423"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OpenAI</a:t>
            </a:r>
            <a:endParaRPr lang="en-GB"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6DA4E0D-1BD4-43C3-8B0E-B0ED1281793C}"/>
              </a:ext>
            </a:extLst>
          </p:cNvPr>
          <p:cNvSpPr txBox="1"/>
          <p:nvPr/>
        </p:nvSpPr>
        <p:spPr>
          <a:xfrm>
            <a:off x="4104729" y="2077581"/>
            <a:ext cx="1498121"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SOPHIA</a:t>
            </a:r>
          </a:p>
        </p:txBody>
      </p:sp>
      <p:pic>
        <p:nvPicPr>
          <p:cNvPr id="13" name="Picture 12">
            <a:extLst>
              <a:ext uri="{FF2B5EF4-FFF2-40B4-BE49-F238E27FC236}">
                <a16:creationId xmlns:a16="http://schemas.microsoft.com/office/drawing/2014/main" id="{5CCBBEF9-C438-44D0-A150-D0ADD57AB318}"/>
              </a:ext>
            </a:extLst>
          </p:cNvPr>
          <p:cNvPicPr>
            <a:picLocks noChangeAspect="1"/>
          </p:cNvPicPr>
          <p:nvPr/>
        </p:nvPicPr>
        <p:blipFill>
          <a:blip r:embed="rId2"/>
          <a:stretch>
            <a:fillRect/>
          </a:stretch>
        </p:blipFill>
        <p:spPr>
          <a:xfrm>
            <a:off x="4427334" y="5121786"/>
            <a:ext cx="3942271" cy="960079"/>
          </a:xfrm>
          <a:prstGeom prst="rect">
            <a:avLst/>
          </a:prstGeom>
          <a:ln w="31750">
            <a:solidFill>
              <a:srgbClr val="C00000"/>
            </a:solidFill>
          </a:ln>
        </p:spPr>
      </p:pic>
      <p:sp>
        <p:nvSpPr>
          <p:cNvPr id="16" name="TextBox 15">
            <a:extLst>
              <a:ext uri="{FF2B5EF4-FFF2-40B4-BE49-F238E27FC236}">
                <a16:creationId xmlns:a16="http://schemas.microsoft.com/office/drawing/2014/main" id="{98FB6CD6-858A-40AB-9014-0349C1E96E8D}"/>
              </a:ext>
            </a:extLst>
          </p:cNvPr>
          <p:cNvSpPr txBox="1"/>
          <p:nvPr/>
        </p:nvSpPr>
        <p:spPr>
          <a:xfrm>
            <a:off x="1262176" y="2851710"/>
            <a:ext cx="3822837"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Large Language Models</a:t>
            </a:r>
          </a:p>
        </p:txBody>
      </p:sp>
      <p:pic>
        <p:nvPicPr>
          <p:cNvPr id="18" name="Picture 17">
            <a:extLst>
              <a:ext uri="{FF2B5EF4-FFF2-40B4-BE49-F238E27FC236}">
                <a16:creationId xmlns:a16="http://schemas.microsoft.com/office/drawing/2014/main" id="{3DE66B7F-E631-495C-8C9F-624A7A0F3B39}"/>
              </a:ext>
            </a:extLst>
          </p:cNvPr>
          <p:cNvPicPr>
            <a:picLocks noChangeAspect="1"/>
          </p:cNvPicPr>
          <p:nvPr/>
        </p:nvPicPr>
        <p:blipFill>
          <a:blip r:embed="rId3"/>
          <a:stretch>
            <a:fillRect/>
          </a:stretch>
        </p:blipFill>
        <p:spPr>
          <a:xfrm>
            <a:off x="10064294" y="724817"/>
            <a:ext cx="1617322" cy="1099779"/>
          </a:xfrm>
          <a:prstGeom prst="rect">
            <a:avLst/>
          </a:prstGeom>
          <a:ln w="28575">
            <a:solidFill>
              <a:srgbClr val="C00000"/>
            </a:solidFill>
          </a:ln>
        </p:spPr>
      </p:pic>
      <p:sp>
        <p:nvSpPr>
          <p:cNvPr id="19" name="TextBox 18">
            <a:extLst>
              <a:ext uri="{FF2B5EF4-FFF2-40B4-BE49-F238E27FC236}">
                <a16:creationId xmlns:a16="http://schemas.microsoft.com/office/drawing/2014/main" id="{761F55C4-F3F1-44E1-945C-7A78FA2505BC}"/>
              </a:ext>
            </a:extLst>
          </p:cNvPr>
          <p:cNvSpPr txBox="1"/>
          <p:nvPr/>
        </p:nvSpPr>
        <p:spPr>
          <a:xfrm>
            <a:off x="6297778" y="2057788"/>
            <a:ext cx="2887694"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Machine Learning</a:t>
            </a:r>
          </a:p>
        </p:txBody>
      </p:sp>
      <p:pic>
        <p:nvPicPr>
          <p:cNvPr id="21" name="Picture 20">
            <a:extLst>
              <a:ext uri="{FF2B5EF4-FFF2-40B4-BE49-F238E27FC236}">
                <a16:creationId xmlns:a16="http://schemas.microsoft.com/office/drawing/2014/main" id="{71E78CC0-23B6-4508-8B80-6FDF268DFF9E}"/>
              </a:ext>
            </a:extLst>
          </p:cNvPr>
          <p:cNvPicPr>
            <a:picLocks noChangeAspect="1"/>
          </p:cNvPicPr>
          <p:nvPr/>
        </p:nvPicPr>
        <p:blipFill>
          <a:blip r:embed="rId4"/>
          <a:stretch>
            <a:fillRect/>
          </a:stretch>
        </p:blipFill>
        <p:spPr>
          <a:xfrm>
            <a:off x="10250904" y="2043930"/>
            <a:ext cx="1357839" cy="4053047"/>
          </a:xfrm>
          <a:prstGeom prst="rect">
            <a:avLst/>
          </a:prstGeom>
          <a:ln w="28575">
            <a:solidFill>
              <a:srgbClr val="C00000"/>
            </a:solidFill>
          </a:ln>
        </p:spPr>
      </p:pic>
      <p:pic>
        <p:nvPicPr>
          <p:cNvPr id="23" name="Picture 22">
            <a:extLst>
              <a:ext uri="{FF2B5EF4-FFF2-40B4-BE49-F238E27FC236}">
                <a16:creationId xmlns:a16="http://schemas.microsoft.com/office/drawing/2014/main" id="{ABFCDBCD-ABFF-4828-9C50-EE155F9B535B}"/>
              </a:ext>
            </a:extLst>
          </p:cNvPr>
          <p:cNvPicPr>
            <a:picLocks noChangeAspect="1"/>
          </p:cNvPicPr>
          <p:nvPr/>
        </p:nvPicPr>
        <p:blipFill>
          <a:blip r:embed="rId5"/>
          <a:stretch>
            <a:fillRect/>
          </a:stretch>
        </p:blipFill>
        <p:spPr>
          <a:xfrm>
            <a:off x="966356" y="5476911"/>
            <a:ext cx="3116700" cy="598013"/>
          </a:xfrm>
          <a:prstGeom prst="rect">
            <a:avLst/>
          </a:prstGeom>
          <a:ln w="28575">
            <a:solidFill>
              <a:srgbClr val="C00000"/>
            </a:solidFill>
          </a:ln>
        </p:spPr>
      </p:pic>
      <p:sp>
        <p:nvSpPr>
          <p:cNvPr id="24" name="TextBox 23">
            <a:extLst>
              <a:ext uri="{FF2B5EF4-FFF2-40B4-BE49-F238E27FC236}">
                <a16:creationId xmlns:a16="http://schemas.microsoft.com/office/drawing/2014/main" id="{CA51D786-3130-4447-9437-3FF1B318AE07}"/>
              </a:ext>
            </a:extLst>
          </p:cNvPr>
          <p:cNvSpPr txBox="1"/>
          <p:nvPr/>
        </p:nvSpPr>
        <p:spPr>
          <a:xfrm>
            <a:off x="5673673" y="2772169"/>
            <a:ext cx="4390621"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Natural language processing</a:t>
            </a:r>
          </a:p>
        </p:txBody>
      </p:sp>
      <p:sp>
        <p:nvSpPr>
          <p:cNvPr id="25" name="TextBox 24">
            <a:extLst>
              <a:ext uri="{FF2B5EF4-FFF2-40B4-BE49-F238E27FC236}">
                <a16:creationId xmlns:a16="http://schemas.microsoft.com/office/drawing/2014/main" id="{7EDD08AC-9ECA-4A9A-8E28-A027838D21E8}"/>
              </a:ext>
            </a:extLst>
          </p:cNvPr>
          <p:cNvSpPr txBox="1"/>
          <p:nvPr/>
        </p:nvSpPr>
        <p:spPr>
          <a:xfrm>
            <a:off x="1087113" y="3673974"/>
            <a:ext cx="1988388"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DeepbrainAI</a:t>
            </a:r>
            <a:endParaRPr lang="en-GB" sz="2400" b="1"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1A44FA0-F720-4BA4-8F9E-74720336380E}"/>
              </a:ext>
            </a:extLst>
          </p:cNvPr>
          <p:cNvSpPr txBox="1"/>
          <p:nvPr/>
        </p:nvSpPr>
        <p:spPr>
          <a:xfrm>
            <a:off x="5986695" y="3583779"/>
            <a:ext cx="2315922"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Hallucinations</a:t>
            </a:r>
          </a:p>
        </p:txBody>
      </p:sp>
      <p:sp>
        <p:nvSpPr>
          <p:cNvPr id="22" name="TextBox 21">
            <a:extLst>
              <a:ext uri="{FF2B5EF4-FFF2-40B4-BE49-F238E27FC236}">
                <a16:creationId xmlns:a16="http://schemas.microsoft.com/office/drawing/2014/main" id="{2448059B-F8EF-44F9-8CC5-EB9842065A56}"/>
              </a:ext>
            </a:extLst>
          </p:cNvPr>
          <p:cNvSpPr txBox="1"/>
          <p:nvPr/>
        </p:nvSpPr>
        <p:spPr>
          <a:xfrm>
            <a:off x="1398793" y="490633"/>
            <a:ext cx="9175804" cy="615553"/>
          </a:xfrm>
          <a:prstGeom prst="rect">
            <a:avLst/>
          </a:prstGeom>
          <a:noFill/>
        </p:spPr>
        <p:txBody>
          <a:bodyPr wrap="square">
            <a:spAutoFit/>
          </a:bodyPr>
          <a:lstStyle/>
          <a:p>
            <a:r>
              <a:rPr lang="en-GB" sz="3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Do you recognise any of these terms ? </a:t>
            </a:r>
            <a:endParaRPr lang="en-GB" sz="34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643A1AE8-52F6-4FFD-A7E8-57CF7C3629A5}"/>
              </a:ext>
            </a:extLst>
          </p:cNvPr>
          <p:cNvSpPr txBox="1"/>
          <p:nvPr/>
        </p:nvSpPr>
        <p:spPr>
          <a:xfrm>
            <a:off x="966356" y="4469285"/>
            <a:ext cx="1988388" cy="461665"/>
          </a:xfrm>
          <a:prstGeom prst="rect">
            <a:avLst/>
          </a:prstGeom>
          <a:noFill/>
          <a:ln w="31750">
            <a:solidFill>
              <a:srgbClr val="C00000"/>
            </a:solidFill>
          </a:ln>
        </p:spPr>
        <p:txBody>
          <a:bodyPr wrap="square" rtlCol="0">
            <a:spAutoFit/>
          </a:bodyPr>
          <a:lstStyle/>
          <a:p>
            <a:pPr algn="ctr"/>
            <a:r>
              <a:rPr lang="en-GB" sz="2400" b="1" dirty="0" err="1">
                <a:solidFill>
                  <a:srgbClr val="002060"/>
                </a:solidFill>
                <a:latin typeface="Arial" panose="020B0604020202020204" pitchFamily="34" charset="0"/>
                <a:cs typeface="Arial" panose="020B0604020202020204" pitchFamily="34" charset="0"/>
              </a:rPr>
              <a:t>Quillbot</a:t>
            </a:r>
            <a:endParaRPr lang="en-GB" sz="2400" b="1" dirty="0">
              <a:solidFill>
                <a:srgbClr val="00206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37F0D04-F2CB-4B6E-B3C3-55B14FA4AD11}"/>
              </a:ext>
            </a:extLst>
          </p:cNvPr>
          <p:cNvSpPr txBox="1"/>
          <p:nvPr/>
        </p:nvSpPr>
        <p:spPr>
          <a:xfrm>
            <a:off x="7620544" y="1274706"/>
            <a:ext cx="1498121"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Craiyon</a:t>
            </a:r>
            <a:endParaRPr lang="en-GB" sz="2400" b="1" dirty="0">
              <a:solidFill>
                <a:srgbClr val="00206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0F6736D-C9E8-4E00-8950-180FCB20E3EB}"/>
              </a:ext>
            </a:extLst>
          </p:cNvPr>
          <p:cNvSpPr txBox="1"/>
          <p:nvPr/>
        </p:nvSpPr>
        <p:spPr>
          <a:xfrm>
            <a:off x="4389225" y="1296811"/>
            <a:ext cx="2568896"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Essayservice.ai</a:t>
            </a:r>
          </a:p>
        </p:txBody>
      </p:sp>
      <p:sp>
        <p:nvSpPr>
          <p:cNvPr id="30" name="TextBox 29">
            <a:extLst>
              <a:ext uri="{FF2B5EF4-FFF2-40B4-BE49-F238E27FC236}">
                <a16:creationId xmlns:a16="http://schemas.microsoft.com/office/drawing/2014/main" id="{AD2EE4CD-01C5-4802-951F-46CCC309CFE2}"/>
              </a:ext>
            </a:extLst>
          </p:cNvPr>
          <p:cNvSpPr txBox="1"/>
          <p:nvPr/>
        </p:nvSpPr>
        <p:spPr>
          <a:xfrm>
            <a:off x="1678732" y="2101869"/>
            <a:ext cx="1498121"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Tabnine</a:t>
            </a:r>
            <a:endParaRPr lang="en-GB"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739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fld id="{10B37B4D-B1ED-498C-8838-3D6A4F27AD60}" type="slidenum">
              <a:rPr lang="en-GB" smtClean="0"/>
              <a:t>8</a:t>
            </a:fld>
            <a:endParaRPr lang="en-GB"/>
          </a:p>
        </p:txBody>
      </p:sp>
      <p:sp>
        <p:nvSpPr>
          <p:cNvPr id="3" name="TextBox 2">
            <a:extLst>
              <a:ext uri="{FF2B5EF4-FFF2-40B4-BE49-F238E27FC236}">
                <a16:creationId xmlns:a16="http://schemas.microsoft.com/office/drawing/2014/main" id="{1795F925-39EC-4E79-AE47-BE9B2B3BE112}"/>
              </a:ext>
            </a:extLst>
          </p:cNvPr>
          <p:cNvSpPr txBox="1"/>
          <p:nvPr/>
        </p:nvSpPr>
        <p:spPr>
          <a:xfrm>
            <a:off x="953729" y="612289"/>
            <a:ext cx="10284542" cy="861774"/>
          </a:xfrm>
          <a:prstGeom prst="rect">
            <a:avLst/>
          </a:prstGeom>
          <a:noFill/>
        </p:spPr>
        <p:txBody>
          <a:bodyPr wrap="square" rtlCol="0">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List of AI tools used in Higher education today</a:t>
            </a:r>
            <a:endParaRPr lang="en-GB" dirty="0"/>
          </a:p>
          <a:p>
            <a:endParaRPr lang="en-GB" dirty="0"/>
          </a:p>
        </p:txBody>
      </p:sp>
      <p:sp>
        <p:nvSpPr>
          <p:cNvPr id="10" name="TextBox 9">
            <a:extLst>
              <a:ext uri="{FF2B5EF4-FFF2-40B4-BE49-F238E27FC236}">
                <a16:creationId xmlns:a16="http://schemas.microsoft.com/office/drawing/2014/main" id="{D6171299-5395-439C-9D2A-1338584BC96F}"/>
              </a:ext>
            </a:extLst>
          </p:cNvPr>
          <p:cNvSpPr txBox="1"/>
          <p:nvPr/>
        </p:nvSpPr>
        <p:spPr>
          <a:xfrm>
            <a:off x="1465599" y="1755130"/>
            <a:ext cx="3294043" cy="3539430"/>
          </a:xfrm>
          <a:prstGeom prst="rect">
            <a:avLst/>
          </a:prstGeom>
          <a:noFill/>
        </p:spPr>
        <p:txBody>
          <a:bodyPr wrap="square" rtlCol="0">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Grammarly</a:t>
            </a:r>
          </a:p>
          <a:p>
            <a:r>
              <a:rPr lang="en-GB" sz="2800" dirty="0" err="1">
                <a:latin typeface="Tahoma" panose="020B0604030504040204" pitchFamily="34" charset="0"/>
                <a:ea typeface="Tahoma" panose="020B0604030504040204" pitchFamily="34" charset="0"/>
                <a:cs typeface="Tahoma" panose="020B0604030504040204" pitchFamily="34" charset="0"/>
              </a:rPr>
              <a:t>Quillbot</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Originality.ai</a:t>
            </a:r>
          </a:p>
          <a:p>
            <a:r>
              <a:rPr lang="en-GB" sz="2800" dirty="0" err="1">
                <a:latin typeface="Tahoma" panose="020B0604030504040204" pitchFamily="34" charset="0"/>
                <a:ea typeface="Tahoma" panose="020B0604030504040204" pitchFamily="34" charset="0"/>
                <a:cs typeface="Tahoma" panose="020B0604030504040204" pitchFamily="34" charset="0"/>
              </a:rPr>
              <a:t>Midjourney</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Copy.ai</a:t>
            </a:r>
          </a:p>
          <a:p>
            <a:r>
              <a:rPr lang="en-GB" sz="2800" dirty="0" err="1">
                <a:latin typeface="Tahoma" panose="020B0604030504040204" pitchFamily="34" charset="0"/>
                <a:ea typeface="Tahoma" panose="020B0604030504040204" pitchFamily="34" charset="0"/>
                <a:cs typeface="Tahoma" panose="020B0604030504040204" pitchFamily="34" charset="0"/>
              </a:rPr>
              <a:t>Wordtune</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ChatGPT</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ClickUp</a:t>
            </a:r>
            <a:r>
              <a:rPr lang="en-GB" sz="2800" dirty="0">
                <a:latin typeface="Tahoma" panose="020B0604030504040204" pitchFamily="34" charset="0"/>
                <a:ea typeface="Tahoma" panose="020B0604030504040204" pitchFamily="34" charset="0"/>
                <a:cs typeface="Tahoma" panose="020B0604030504040204" pitchFamily="34" charset="0"/>
              </a:rPr>
              <a:t> AI</a:t>
            </a:r>
            <a:endParaRPr lang="en-GB" dirty="0"/>
          </a:p>
        </p:txBody>
      </p:sp>
      <p:sp>
        <p:nvSpPr>
          <p:cNvPr id="12" name="TextBox 11">
            <a:extLst>
              <a:ext uri="{FF2B5EF4-FFF2-40B4-BE49-F238E27FC236}">
                <a16:creationId xmlns:a16="http://schemas.microsoft.com/office/drawing/2014/main" id="{096079F8-AE9A-4626-B660-2B322C97C6E4}"/>
              </a:ext>
            </a:extLst>
          </p:cNvPr>
          <p:cNvSpPr txBox="1"/>
          <p:nvPr/>
        </p:nvSpPr>
        <p:spPr>
          <a:xfrm>
            <a:off x="4759642" y="1755130"/>
            <a:ext cx="3294043" cy="3539430"/>
          </a:xfrm>
          <a:prstGeom prst="rect">
            <a:avLst/>
          </a:prstGeom>
          <a:noFill/>
        </p:spPr>
        <p:txBody>
          <a:bodyPr wrap="square" rtlCol="0">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Rewritetool.net</a:t>
            </a:r>
          </a:p>
          <a:p>
            <a:r>
              <a:rPr lang="en-GB" sz="2800" dirty="0" err="1">
                <a:latin typeface="Tahoma" panose="020B0604030504040204" pitchFamily="34" charset="0"/>
                <a:ea typeface="Tahoma" panose="020B0604030504040204" pitchFamily="34" charset="0"/>
                <a:cs typeface="Tahoma" panose="020B0604030504040204" pitchFamily="34" charset="0"/>
              </a:rPr>
              <a:t>AutoCrit</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Adobe Firefly</a:t>
            </a:r>
          </a:p>
          <a:p>
            <a:r>
              <a:rPr lang="en-GB" sz="2800" dirty="0">
                <a:latin typeface="Tahoma" panose="020B0604030504040204" pitchFamily="34" charset="0"/>
                <a:ea typeface="Tahoma" panose="020B0604030504040204" pitchFamily="34" charset="0"/>
                <a:cs typeface="Tahoma" panose="020B0604030504040204" pitchFamily="34" charset="0"/>
              </a:rPr>
              <a:t>Jasper AI</a:t>
            </a:r>
          </a:p>
          <a:p>
            <a:r>
              <a:rPr lang="en-GB" sz="2800" dirty="0" err="1">
                <a:latin typeface="Tahoma" panose="020B0604030504040204" pitchFamily="34" charset="0"/>
                <a:ea typeface="Tahoma" panose="020B0604030504040204" pitchFamily="34" charset="0"/>
                <a:cs typeface="Tahoma" panose="020B0604030504040204" pitchFamily="34" charset="0"/>
              </a:rPr>
              <a:t>WriteSonic</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Descript</a:t>
            </a:r>
          </a:p>
          <a:p>
            <a:r>
              <a:rPr lang="en-GB" sz="2800" dirty="0">
                <a:latin typeface="Tahoma" panose="020B0604030504040204" pitchFamily="34" charset="0"/>
                <a:ea typeface="Tahoma" panose="020B0604030504040204" pitchFamily="34" charset="0"/>
                <a:cs typeface="Tahoma" panose="020B0604030504040204" pitchFamily="34" charset="0"/>
              </a:rPr>
              <a:t>Play.ht</a:t>
            </a:r>
          </a:p>
          <a:p>
            <a:r>
              <a:rPr lang="en-GB" sz="2800" dirty="0" err="1">
                <a:latin typeface="Tahoma" panose="020B0604030504040204" pitchFamily="34" charset="0"/>
                <a:ea typeface="Tahoma" panose="020B0604030504040204" pitchFamily="34" charset="0"/>
                <a:cs typeface="Tahoma" panose="020B0604030504040204" pitchFamily="34" charset="0"/>
              </a:rPr>
              <a:t>Rytr</a:t>
            </a:r>
            <a:endParaRPr lang="en-GB" dirty="0"/>
          </a:p>
        </p:txBody>
      </p:sp>
      <p:sp>
        <p:nvSpPr>
          <p:cNvPr id="13" name="TextBox 12">
            <a:extLst>
              <a:ext uri="{FF2B5EF4-FFF2-40B4-BE49-F238E27FC236}">
                <a16:creationId xmlns:a16="http://schemas.microsoft.com/office/drawing/2014/main" id="{42331D22-6226-4106-B2D0-7B707F08A4BE}"/>
              </a:ext>
            </a:extLst>
          </p:cNvPr>
          <p:cNvSpPr txBox="1"/>
          <p:nvPr/>
        </p:nvSpPr>
        <p:spPr>
          <a:xfrm>
            <a:off x="8500816" y="1755130"/>
            <a:ext cx="2225585" cy="3539430"/>
          </a:xfrm>
          <a:prstGeom prst="rect">
            <a:avLst/>
          </a:prstGeom>
          <a:noFill/>
        </p:spPr>
        <p:txBody>
          <a:bodyPr wrap="square" rtlCol="0">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Reword</a:t>
            </a:r>
          </a:p>
          <a:p>
            <a:r>
              <a:rPr lang="en-GB" sz="2800" dirty="0" err="1">
                <a:latin typeface="Tahoma" panose="020B0604030504040204" pitchFamily="34" charset="0"/>
                <a:ea typeface="Tahoma" panose="020B0604030504040204" pitchFamily="34" charset="0"/>
                <a:cs typeface="Tahoma" panose="020B0604030504040204" pitchFamily="34" charset="0"/>
              </a:rPr>
              <a:t>Scispace</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JenniAI</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TutorAI</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Scholarcy</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Explainpaper</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Writely</a:t>
            </a:r>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err="1">
                <a:latin typeface="Tahoma" panose="020B0604030504040204" pitchFamily="34" charset="0"/>
                <a:ea typeface="Tahoma" panose="020B0604030504040204" pitchFamily="34" charset="0"/>
                <a:cs typeface="Tahoma" panose="020B0604030504040204" pitchFamily="34" charset="0"/>
              </a:rPr>
              <a:t>SlidesAI</a:t>
            </a:r>
            <a:endParaRPr lang="en-GB" dirty="0"/>
          </a:p>
        </p:txBody>
      </p:sp>
      <p:pic>
        <p:nvPicPr>
          <p:cNvPr id="1028" name="Picture 4" descr="Artificial intelligence and assessment: guidance for students | University  of West London">
            <a:extLst>
              <a:ext uri="{FF2B5EF4-FFF2-40B4-BE49-F238E27FC236}">
                <a16:creationId xmlns:a16="http://schemas.microsoft.com/office/drawing/2014/main" id="{16198269-91B3-4451-8A66-33905F01C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213" y="6037006"/>
            <a:ext cx="10058400" cy="5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81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additive="base">
                                        <p:cTn id="30" dur="1000" fill="hold"/>
                                        <p:tgtEl>
                                          <p:spTgt spid="1028"/>
                                        </p:tgtEl>
                                        <p:attrNameLst>
                                          <p:attrName>ppt_x</p:attrName>
                                        </p:attrNameLst>
                                      </p:cBhvr>
                                      <p:tavLst>
                                        <p:tav tm="0">
                                          <p:val>
                                            <p:strVal val="#ppt_x"/>
                                          </p:val>
                                        </p:tav>
                                        <p:tav tm="100000">
                                          <p:val>
                                            <p:strVal val="#ppt_x"/>
                                          </p:val>
                                        </p:tav>
                                      </p:tavLst>
                                    </p:anim>
                                    <p:anim calcmode="lin" valueType="num">
                                      <p:cBhvr additive="base">
                                        <p:cTn id="31" dur="10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fld id="{10B37B4D-B1ED-498C-8838-3D6A4F27AD60}" type="slidenum">
              <a:rPr lang="en-GB" smtClean="0"/>
              <a:t>9</a:t>
            </a:fld>
            <a:endParaRPr lang="en-GB"/>
          </a:p>
        </p:txBody>
      </p:sp>
      <p:sp>
        <p:nvSpPr>
          <p:cNvPr id="3" name="TextBox 2">
            <a:extLst>
              <a:ext uri="{FF2B5EF4-FFF2-40B4-BE49-F238E27FC236}">
                <a16:creationId xmlns:a16="http://schemas.microsoft.com/office/drawing/2014/main" id="{1795F925-39EC-4E79-AE47-BE9B2B3BE112}"/>
              </a:ext>
            </a:extLst>
          </p:cNvPr>
          <p:cNvSpPr txBox="1"/>
          <p:nvPr/>
        </p:nvSpPr>
        <p:spPr>
          <a:xfrm>
            <a:off x="953729" y="430165"/>
            <a:ext cx="10284542" cy="861774"/>
          </a:xfrm>
          <a:prstGeom prst="rect">
            <a:avLst/>
          </a:prstGeom>
          <a:noFill/>
        </p:spPr>
        <p:txBody>
          <a:bodyPr wrap="square" rtlCol="0">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Quick use of AI among university students today</a:t>
            </a:r>
            <a:endParaRPr lang="en-GB" dirty="0"/>
          </a:p>
          <a:p>
            <a:endParaRPr lang="en-GB" dirty="0"/>
          </a:p>
        </p:txBody>
      </p:sp>
      <p:sp>
        <p:nvSpPr>
          <p:cNvPr id="14" name="TextBox 13">
            <a:extLst>
              <a:ext uri="{FF2B5EF4-FFF2-40B4-BE49-F238E27FC236}">
                <a16:creationId xmlns:a16="http://schemas.microsoft.com/office/drawing/2014/main" id="{7F7A4283-EAFC-4B06-9D13-41D0910243B7}"/>
              </a:ext>
            </a:extLst>
          </p:cNvPr>
          <p:cNvSpPr txBox="1"/>
          <p:nvPr/>
        </p:nvSpPr>
        <p:spPr>
          <a:xfrm>
            <a:off x="1152265" y="1333461"/>
            <a:ext cx="2712820" cy="1846659"/>
          </a:xfrm>
          <a:prstGeom prst="rect">
            <a:avLst/>
          </a:prstGeom>
          <a:noFill/>
          <a:ln w="44450">
            <a:solidFill>
              <a:schemeClr val="tx1"/>
            </a:solidFill>
          </a:ln>
        </p:spPr>
        <p:txBody>
          <a:bodyPr wrap="square" rtlCol="0">
            <a:spAutoFit/>
          </a:bodyPr>
          <a:lstStyle/>
          <a:p>
            <a:pPr algn="ctr"/>
            <a:r>
              <a:rPr lang="en-GB" sz="2600" b="1" dirty="0" err="1">
                <a:solidFill>
                  <a:srgbClr val="C00000"/>
                </a:solidFill>
                <a:latin typeface="Amasis MT Pro Black" panose="02040A04050005020304" pitchFamily="18" charset="0"/>
              </a:rPr>
              <a:t>TutorAI</a:t>
            </a:r>
            <a:endParaRPr lang="en-GB" sz="2600" b="1" dirty="0">
              <a:solidFill>
                <a:srgbClr val="C00000"/>
              </a:solidFill>
              <a:latin typeface="Amasis MT Pro Black" panose="02040A04050005020304" pitchFamily="18" charset="0"/>
            </a:endParaRP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your personal tutor allowing you to select modules and learn at your own pace </a:t>
            </a:r>
            <a:endParaRPr lang="en-GB" sz="2200" b="1" dirty="0">
              <a:solidFill>
                <a:srgbClr val="C00000"/>
              </a:solidFill>
              <a:latin typeface="Arial Narrow" panose="020B0606020202030204" pitchFamily="34" charset="0"/>
            </a:endParaRPr>
          </a:p>
        </p:txBody>
      </p:sp>
      <p:sp>
        <p:nvSpPr>
          <p:cNvPr id="15" name="TextBox 14">
            <a:extLst>
              <a:ext uri="{FF2B5EF4-FFF2-40B4-BE49-F238E27FC236}">
                <a16:creationId xmlns:a16="http://schemas.microsoft.com/office/drawing/2014/main" id="{0603DB11-45B4-4C99-9C39-38B49A6F15E4}"/>
              </a:ext>
            </a:extLst>
          </p:cNvPr>
          <p:cNvSpPr txBox="1"/>
          <p:nvPr/>
        </p:nvSpPr>
        <p:spPr>
          <a:xfrm>
            <a:off x="4708705" y="1307283"/>
            <a:ext cx="3032850" cy="1908215"/>
          </a:xfrm>
          <a:prstGeom prst="rect">
            <a:avLst/>
          </a:prstGeom>
          <a:noFill/>
          <a:ln w="44450">
            <a:solidFill>
              <a:schemeClr val="tx1"/>
            </a:solidFill>
          </a:ln>
        </p:spPr>
        <p:txBody>
          <a:bodyPr wrap="square" rtlCol="0">
            <a:spAutoFit/>
          </a:bodyPr>
          <a:lstStyle/>
          <a:p>
            <a:pPr algn="ctr"/>
            <a:r>
              <a:rPr lang="en-GB" sz="2600" b="1" dirty="0" err="1">
                <a:solidFill>
                  <a:srgbClr val="C00000"/>
                </a:solidFill>
                <a:latin typeface="Amasis MT Pro Black" panose="02040A04050005020304" pitchFamily="18" charset="0"/>
              </a:rPr>
              <a:t>Scispace</a:t>
            </a:r>
            <a:r>
              <a:rPr lang="en-GB" sz="2600" b="1" dirty="0">
                <a:solidFill>
                  <a:srgbClr val="C00000"/>
                </a:solidFill>
                <a:latin typeface="Amasis MT Pro Black" panose="02040A04050005020304" pitchFamily="18" charset="0"/>
              </a:rPr>
              <a:t>/</a:t>
            </a:r>
          </a:p>
          <a:p>
            <a:pPr algn="ctr"/>
            <a:r>
              <a:rPr lang="en-GB" sz="2600" b="1" dirty="0" err="1">
                <a:solidFill>
                  <a:srgbClr val="C00000"/>
                </a:solidFill>
                <a:latin typeface="Amasis MT Pro Black" panose="02040A04050005020304" pitchFamily="18" charset="0"/>
              </a:rPr>
              <a:t>Explainpaper</a:t>
            </a:r>
            <a:endParaRPr lang="en-GB" sz="2600" b="1" dirty="0">
              <a:solidFill>
                <a:srgbClr val="C00000"/>
              </a:solidFill>
              <a:latin typeface="Amasis MT Pro Black" panose="02040A04050005020304" pitchFamily="18" charset="0"/>
            </a:endParaRP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helps you understand research papers better by explaining main points</a:t>
            </a:r>
          </a:p>
        </p:txBody>
      </p:sp>
      <p:sp>
        <p:nvSpPr>
          <p:cNvPr id="16" name="TextBox 15">
            <a:extLst>
              <a:ext uri="{FF2B5EF4-FFF2-40B4-BE49-F238E27FC236}">
                <a16:creationId xmlns:a16="http://schemas.microsoft.com/office/drawing/2014/main" id="{69810143-6688-4133-97E9-364FB2FE00B6}"/>
              </a:ext>
            </a:extLst>
          </p:cNvPr>
          <p:cNvSpPr txBox="1"/>
          <p:nvPr/>
        </p:nvSpPr>
        <p:spPr>
          <a:xfrm>
            <a:off x="8407021" y="1291939"/>
            <a:ext cx="2831250" cy="1908215"/>
          </a:xfrm>
          <a:prstGeom prst="rect">
            <a:avLst/>
          </a:prstGeom>
          <a:noFill/>
          <a:ln w="44450">
            <a:solidFill>
              <a:schemeClr val="tx1"/>
            </a:solidFill>
          </a:ln>
        </p:spPr>
        <p:txBody>
          <a:bodyPr wrap="square" rtlCol="0">
            <a:spAutoFit/>
          </a:bodyPr>
          <a:lstStyle/>
          <a:p>
            <a:pPr algn="ctr"/>
            <a:r>
              <a:rPr lang="en-GB" sz="2600" b="1" dirty="0">
                <a:solidFill>
                  <a:srgbClr val="C00000"/>
                </a:solidFill>
                <a:latin typeface="Amasis MT Pro Black" panose="02040A04050005020304" pitchFamily="18" charset="0"/>
              </a:rPr>
              <a:t>Jasper/</a:t>
            </a:r>
          </a:p>
          <a:p>
            <a:pPr algn="ctr"/>
            <a:r>
              <a:rPr lang="en-GB" sz="2600" b="1" dirty="0" err="1">
                <a:solidFill>
                  <a:srgbClr val="C00000"/>
                </a:solidFill>
                <a:latin typeface="Amasis MT Pro Black" panose="02040A04050005020304" pitchFamily="18" charset="0"/>
              </a:rPr>
              <a:t>GoogleBardAI</a:t>
            </a:r>
            <a:endParaRPr lang="en-GB" sz="2600" b="1" dirty="0">
              <a:solidFill>
                <a:srgbClr val="C00000"/>
              </a:solidFill>
              <a:latin typeface="Amasis MT Pro Black" panose="02040A04050005020304" pitchFamily="18" charset="0"/>
            </a:endParaRP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generate text and script rewrite, paraphrase , summarise videos etc.</a:t>
            </a:r>
          </a:p>
        </p:txBody>
      </p:sp>
      <p:sp>
        <p:nvSpPr>
          <p:cNvPr id="17" name="TextBox 16">
            <a:extLst>
              <a:ext uri="{FF2B5EF4-FFF2-40B4-BE49-F238E27FC236}">
                <a16:creationId xmlns:a16="http://schemas.microsoft.com/office/drawing/2014/main" id="{E1C6BFA8-59A4-4062-B77E-20820F9D04FA}"/>
              </a:ext>
            </a:extLst>
          </p:cNvPr>
          <p:cNvSpPr txBox="1"/>
          <p:nvPr/>
        </p:nvSpPr>
        <p:spPr>
          <a:xfrm>
            <a:off x="1152265" y="3677881"/>
            <a:ext cx="2839632" cy="1846659"/>
          </a:xfrm>
          <a:prstGeom prst="rect">
            <a:avLst/>
          </a:prstGeom>
          <a:noFill/>
          <a:ln w="44450">
            <a:solidFill>
              <a:schemeClr val="tx1"/>
            </a:solidFill>
          </a:ln>
        </p:spPr>
        <p:txBody>
          <a:bodyPr wrap="square" rtlCol="0">
            <a:spAutoFit/>
          </a:bodyPr>
          <a:lstStyle/>
          <a:p>
            <a:pPr algn="ctr"/>
            <a:r>
              <a:rPr lang="en-GB" sz="2600" b="1" dirty="0" err="1">
                <a:solidFill>
                  <a:srgbClr val="C00000"/>
                </a:solidFill>
                <a:latin typeface="Amasis MT Pro Black" panose="02040A04050005020304" pitchFamily="18" charset="0"/>
              </a:rPr>
              <a:t>Quillbot</a:t>
            </a:r>
            <a:endParaRPr lang="en-GB" sz="2600" b="1" dirty="0">
              <a:solidFill>
                <a:srgbClr val="C00000"/>
              </a:solidFill>
              <a:latin typeface="Amasis MT Pro Black" panose="02040A04050005020304" pitchFamily="18" charset="0"/>
            </a:endParaRP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Has an AI powered thesaurus and uses a  synonym slider to paraphrase text you want</a:t>
            </a:r>
          </a:p>
        </p:txBody>
      </p:sp>
      <p:sp>
        <p:nvSpPr>
          <p:cNvPr id="18" name="TextBox 17">
            <a:extLst>
              <a:ext uri="{FF2B5EF4-FFF2-40B4-BE49-F238E27FC236}">
                <a16:creationId xmlns:a16="http://schemas.microsoft.com/office/drawing/2014/main" id="{70F29C3E-4376-4F79-9D59-C48719E5DA49}"/>
              </a:ext>
            </a:extLst>
          </p:cNvPr>
          <p:cNvSpPr txBox="1"/>
          <p:nvPr/>
        </p:nvSpPr>
        <p:spPr>
          <a:xfrm>
            <a:off x="4306015" y="3590966"/>
            <a:ext cx="3579970" cy="1908215"/>
          </a:xfrm>
          <a:prstGeom prst="rect">
            <a:avLst/>
          </a:prstGeom>
          <a:noFill/>
          <a:ln w="44450">
            <a:solidFill>
              <a:schemeClr val="tx1"/>
            </a:solidFill>
          </a:ln>
        </p:spPr>
        <p:txBody>
          <a:bodyPr wrap="square" rtlCol="0">
            <a:spAutoFit/>
          </a:bodyPr>
          <a:lstStyle/>
          <a:p>
            <a:pPr algn="ctr"/>
            <a:r>
              <a:rPr lang="en-GB" sz="2600" b="1" dirty="0">
                <a:solidFill>
                  <a:srgbClr val="C00000"/>
                </a:solidFill>
                <a:latin typeface="Amasis MT Pro Black" panose="02040A04050005020304" pitchFamily="18" charset="0"/>
              </a:rPr>
              <a:t>Grammarly/</a:t>
            </a:r>
          </a:p>
          <a:p>
            <a:pPr algn="ctr"/>
            <a:r>
              <a:rPr lang="en-GB" sz="2600" b="1" dirty="0">
                <a:solidFill>
                  <a:srgbClr val="C00000"/>
                </a:solidFill>
                <a:latin typeface="Amasis MT Pro Black" panose="02040A04050005020304" pitchFamily="18" charset="0"/>
              </a:rPr>
              <a:t>Spellbound</a:t>
            </a: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Reviews spelling grammar, punctuation, clarity, engagement  and suggest replacements</a:t>
            </a:r>
          </a:p>
        </p:txBody>
      </p:sp>
      <p:sp>
        <p:nvSpPr>
          <p:cNvPr id="19" name="TextBox 18">
            <a:extLst>
              <a:ext uri="{FF2B5EF4-FFF2-40B4-BE49-F238E27FC236}">
                <a16:creationId xmlns:a16="http://schemas.microsoft.com/office/drawing/2014/main" id="{02211366-C620-48BC-8D50-D044A20190B8}"/>
              </a:ext>
            </a:extLst>
          </p:cNvPr>
          <p:cNvSpPr txBox="1"/>
          <p:nvPr/>
        </p:nvSpPr>
        <p:spPr>
          <a:xfrm>
            <a:off x="8392934" y="3590966"/>
            <a:ext cx="2646801" cy="1508105"/>
          </a:xfrm>
          <a:prstGeom prst="rect">
            <a:avLst/>
          </a:prstGeom>
          <a:noFill/>
          <a:ln w="44450">
            <a:solidFill>
              <a:schemeClr val="tx1"/>
            </a:solidFill>
          </a:ln>
        </p:spPr>
        <p:txBody>
          <a:bodyPr wrap="square" rtlCol="0">
            <a:spAutoFit/>
          </a:bodyPr>
          <a:lstStyle/>
          <a:p>
            <a:pPr algn="ctr"/>
            <a:r>
              <a:rPr lang="en-GB" sz="2600" b="1" dirty="0">
                <a:solidFill>
                  <a:srgbClr val="C00000"/>
                </a:solidFill>
                <a:latin typeface="Amasis MT Pro Black" panose="02040A04050005020304" pitchFamily="18" charset="0"/>
              </a:rPr>
              <a:t>Originality.ai</a:t>
            </a:r>
          </a:p>
          <a:p>
            <a:r>
              <a:rPr lang="en-GB" sz="2200" dirty="0">
                <a:solidFill>
                  <a:srgbClr val="002060"/>
                </a:solidFill>
                <a:latin typeface="Arial Narrow" panose="020B0606020202030204" pitchFamily="34" charset="0"/>
                <a:ea typeface="Tahoma" panose="020B0604030504040204" pitchFamily="34" charset="0"/>
                <a:cs typeface="Tahoma" panose="020B0604030504040204" pitchFamily="34" charset="0"/>
              </a:rPr>
              <a:t>Accurate AI detection and  plagiarism checker and fact checker </a:t>
            </a:r>
          </a:p>
        </p:txBody>
      </p:sp>
      <p:sp>
        <p:nvSpPr>
          <p:cNvPr id="20" name="TextBox 19">
            <a:extLst>
              <a:ext uri="{FF2B5EF4-FFF2-40B4-BE49-F238E27FC236}">
                <a16:creationId xmlns:a16="http://schemas.microsoft.com/office/drawing/2014/main" id="{DA7CE482-1E3F-4166-AB01-F2E6A00B0C8B}"/>
              </a:ext>
            </a:extLst>
          </p:cNvPr>
          <p:cNvSpPr txBox="1"/>
          <p:nvPr/>
        </p:nvSpPr>
        <p:spPr>
          <a:xfrm>
            <a:off x="8139486" y="5423901"/>
            <a:ext cx="3153695" cy="892552"/>
          </a:xfrm>
          <a:prstGeom prst="rect">
            <a:avLst/>
          </a:prstGeom>
          <a:noFill/>
          <a:ln w="44450">
            <a:solidFill>
              <a:schemeClr val="tx1"/>
            </a:solidFill>
          </a:ln>
        </p:spPr>
        <p:txBody>
          <a:bodyPr wrap="square" rtlCol="0">
            <a:spAutoFit/>
          </a:bodyPr>
          <a:lstStyle/>
          <a:p>
            <a:pPr algn="ctr"/>
            <a:r>
              <a:rPr lang="en-GB" sz="2600" b="1" dirty="0">
                <a:solidFill>
                  <a:srgbClr val="660033"/>
                </a:solidFill>
                <a:latin typeface="Amasis MT Pro Black" panose="02040A04050005020304" pitchFamily="18" charset="0"/>
              </a:rPr>
              <a:t>SUBMIT to UWL Blackboard</a:t>
            </a:r>
            <a:endParaRPr lang="en-GB" sz="2200" dirty="0">
              <a:solidFill>
                <a:srgbClr val="660033"/>
              </a:solidFill>
              <a:latin typeface="Arial Narrow" panose="020B06060202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9229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250"/>
                                        <p:tgtEl>
                                          <p:spTgt spid="20"/>
                                        </p:tgtEl>
                                      </p:cBhvr>
                                    </p:animEffect>
                                    <p:anim calcmode="lin" valueType="num">
                                      <p:cBhvr>
                                        <p:cTn id="44" dur="1250" fill="hold"/>
                                        <p:tgtEl>
                                          <p:spTgt spid="20"/>
                                        </p:tgtEl>
                                        <p:attrNameLst>
                                          <p:attrName>ppt_x</p:attrName>
                                        </p:attrNameLst>
                                      </p:cBhvr>
                                      <p:tavLst>
                                        <p:tav tm="0">
                                          <p:val>
                                            <p:strVal val="#ppt_x"/>
                                          </p:val>
                                        </p:tav>
                                        <p:tav tm="100000">
                                          <p:val>
                                            <p:strVal val="#ppt_x"/>
                                          </p:val>
                                        </p:tav>
                                      </p:tavLst>
                                    </p:anim>
                                    <p:anim calcmode="lin" valueType="num">
                                      <p:cBhvr>
                                        <p:cTn id="45"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Theme4">
  <a:themeElements>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L Design Master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L Design Master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L Design Master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L Design Master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L Design Master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L Design Master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L Design Master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L Design Master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L Design Master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L Design Master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L Design Master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L Design Master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ed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1D575800-D2EC-484E-8AAB-0FE4742DDAB8}"/>
    </a:ext>
  </a:extLst>
</a:theme>
</file>

<file path=ppt/theme/theme3.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2924</TotalTime>
  <Words>2035</Words>
  <Application>Microsoft Office PowerPoint</Application>
  <PresentationFormat>Widescreen</PresentationFormat>
  <Paragraphs>317</Paragraphs>
  <Slides>27</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Amasis MT Pro Black</vt:lpstr>
      <vt:lpstr>Arial</vt:lpstr>
      <vt:lpstr>Arial Narrow</vt:lpstr>
      <vt:lpstr>Avenir Next LT Pro</vt:lpstr>
      <vt:lpstr>Calibri</vt:lpstr>
      <vt:lpstr>Calibri Light</vt:lpstr>
      <vt:lpstr>F37 Judge</vt:lpstr>
      <vt:lpstr>Noto Sans</vt:lpstr>
      <vt:lpstr>Roboto</vt:lpstr>
      <vt:lpstr>Script MT Bold</vt:lpstr>
      <vt:lpstr>Söhne</vt:lpstr>
      <vt:lpstr>Tahoma</vt:lpstr>
      <vt:lpstr>Wingdings</vt:lpstr>
      <vt:lpstr>Theme4</vt:lpstr>
      <vt:lpstr>Locked Image Title Slides</vt:lpstr>
      <vt:lpstr>1_Custom Design</vt:lpstr>
      <vt:lpstr>Office Theme</vt:lpstr>
      <vt:lpstr>How to know what I don’t know   </vt:lpstr>
      <vt:lpstr>How confident do you feel in  knowing and understanding about Artificial Intelligence in relation to academic libraries ?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LCM -  Search results through 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confident do you NOW feel in  knowing and understanding about Artificial Intelligence in relation to academic libraries ? </vt:lpstr>
    </vt:vector>
  </TitlesOfParts>
  <Company>University of West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Literature Review (aka Review of Relevant Research and Theory)</dc:title>
  <dc:creator>Edyta Krol</dc:creator>
  <cp:lastModifiedBy>Janice Fernandes</cp:lastModifiedBy>
  <cp:revision>6</cp:revision>
  <cp:lastPrinted>2022-02-24T13:53:32Z</cp:lastPrinted>
  <dcterms:created xsi:type="dcterms:W3CDTF">2017-06-06T14:27:57Z</dcterms:created>
  <dcterms:modified xsi:type="dcterms:W3CDTF">2024-02-12T10:06:20Z</dcterms:modified>
</cp:coreProperties>
</file>