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4" r:id="rId3"/>
    <p:sldId id="258" r:id="rId4"/>
    <p:sldId id="257" r:id="rId5"/>
    <p:sldId id="259" r:id="rId6"/>
    <p:sldId id="260" r:id="rId7"/>
    <p:sldId id="261" r:id="rId8"/>
    <p:sldId id="262"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3D4A0-6DCB-416B-8EA3-7D04957CDA71}" v="171" dt="2024-06-13T16:56:34.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Smith" userId="986cb069-cc6e-4a98-a092-e1cbe88a5bbe" providerId="ADAL" clId="{A3C3D4A0-6DCB-416B-8EA3-7D04957CDA71}"/>
    <pc:docChg chg="undo custSel addSld delSld modSld sldOrd">
      <pc:chgData name="Naomi Smith" userId="986cb069-cc6e-4a98-a092-e1cbe88a5bbe" providerId="ADAL" clId="{A3C3D4A0-6DCB-416B-8EA3-7D04957CDA71}" dt="2024-06-13T17:00:37.888" v="1986" actId="20577"/>
      <pc:docMkLst>
        <pc:docMk/>
      </pc:docMkLst>
      <pc:sldChg chg="addSp modSp mod">
        <pc:chgData name="Naomi Smith" userId="986cb069-cc6e-4a98-a092-e1cbe88a5bbe" providerId="ADAL" clId="{A3C3D4A0-6DCB-416B-8EA3-7D04957CDA71}" dt="2024-06-13T15:46:12.089" v="250" actId="1076"/>
        <pc:sldMkLst>
          <pc:docMk/>
          <pc:sldMk cId="2939163876" sldId="256"/>
        </pc:sldMkLst>
        <pc:spChg chg="mod">
          <ac:chgData name="Naomi Smith" userId="986cb069-cc6e-4a98-a092-e1cbe88a5bbe" providerId="ADAL" clId="{A3C3D4A0-6DCB-416B-8EA3-7D04957CDA71}" dt="2024-06-13T15:46:04.138" v="247" actId="27636"/>
          <ac:spMkLst>
            <pc:docMk/>
            <pc:sldMk cId="2939163876" sldId="256"/>
            <ac:spMk id="3" creationId="{DFE8ACB6-13E2-F1EE-9F72-938561268829}"/>
          </ac:spMkLst>
        </pc:spChg>
        <pc:picChg chg="add mod">
          <ac:chgData name="Naomi Smith" userId="986cb069-cc6e-4a98-a092-e1cbe88a5bbe" providerId="ADAL" clId="{A3C3D4A0-6DCB-416B-8EA3-7D04957CDA71}" dt="2024-06-13T15:46:12.089" v="250" actId="1076"/>
          <ac:picMkLst>
            <pc:docMk/>
            <pc:sldMk cId="2939163876" sldId="256"/>
            <ac:picMk id="3074" creationId="{A0C9D50F-9E61-472A-F23F-91D25829429C}"/>
          </ac:picMkLst>
        </pc:picChg>
      </pc:sldChg>
      <pc:sldChg chg="modSp mod">
        <pc:chgData name="Naomi Smith" userId="986cb069-cc6e-4a98-a092-e1cbe88a5bbe" providerId="ADAL" clId="{A3C3D4A0-6DCB-416B-8EA3-7D04957CDA71}" dt="2024-06-13T16:26:06.956" v="1188" actId="20577"/>
        <pc:sldMkLst>
          <pc:docMk/>
          <pc:sldMk cId="1230896237" sldId="258"/>
        </pc:sldMkLst>
        <pc:spChg chg="mod">
          <ac:chgData name="Naomi Smith" userId="986cb069-cc6e-4a98-a092-e1cbe88a5bbe" providerId="ADAL" clId="{A3C3D4A0-6DCB-416B-8EA3-7D04957CDA71}" dt="2024-06-13T16:26:06.956" v="1188" actId="20577"/>
          <ac:spMkLst>
            <pc:docMk/>
            <pc:sldMk cId="1230896237" sldId="258"/>
            <ac:spMk id="2" creationId="{38A2ECAD-E95D-B696-0C31-00101D605C7D}"/>
          </ac:spMkLst>
        </pc:spChg>
        <pc:spChg chg="mod">
          <ac:chgData name="Naomi Smith" userId="986cb069-cc6e-4a98-a092-e1cbe88a5bbe" providerId="ADAL" clId="{A3C3D4A0-6DCB-416B-8EA3-7D04957CDA71}" dt="2024-06-13T15:45:01.964" v="215" actId="20577"/>
          <ac:spMkLst>
            <pc:docMk/>
            <pc:sldMk cId="1230896237" sldId="258"/>
            <ac:spMk id="4" creationId="{17BD3498-8000-0873-7678-3B9C18AA024E}"/>
          </ac:spMkLst>
        </pc:spChg>
      </pc:sldChg>
      <pc:sldChg chg="addSp delSp modSp new mod setBg setClrOvrMap">
        <pc:chgData name="Naomi Smith" userId="986cb069-cc6e-4a98-a092-e1cbe88a5bbe" providerId="ADAL" clId="{A3C3D4A0-6DCB-416B-8EA3-7D04957CDA71}" dt="2024-06-13T15:50:46.104" v="346" actId="20577"/>
        <pc:sldMkLst>
          <pc:docMk/>
          <pc:sldMk cId="3109352600" sldId="259"/>
        </pc:sldMkLst>
        <pc:spChg chg="mod ord">
          <ac:chgData name="Naomi Smith" userId="986cb069-cc6e-4a98-a092-e1cbe88a5bbe" providerId="ADAL" clId="{A3C3D4A0-6DCB-416B-8EA3-7D04957CDA71}" dt="2024-06-13T15:48:52.814" v="311" actId="20577"/>
          <ac:spMkLst>
            <pc:docMk/>
            <pc:sldMk cId="3109352600" sldId="259"/>
            <ac:spMk id="2" creationId="{325A6677-8096-E0CF-A1E7-1D0444548881}"/>
          </ac:spMkLst>
        </pc:spChg>
        <pc:spChg chg="mod">
          <ac:chgData name="Naomi Smith" userId="986cb069-cc6e-4a98-a092-e1cbe88a5bbe" providerId="ADAL" clId="{A3C3D4A0-6DCB-416B-8EA3-7D04957CDA71}" dt="2024-06-13T15:50:46.104" v="346" actId="20577"/>
          <ac:spMkLst>
            <pc:docMk/>
            <pc:sldMk cId="3109352600" sldId="259"/>
            <ac:spMk id="3" creationId="{C24D6C3A-DBB6-C209-30CA-FE47CE163473}"/>
          </ac:spMkLst>
        </pc:spChg>
        <pc:spChg chg="add del">
          <ac:chgData name="Naomi Smith" userId="986cb069-cc6e-4a98-a092-e1cbe88a5bbe" providerId="ADAL" clId="{A3C3D4A0-6DCB-416B-8EA3-7D04957CDA71}" dt="2024-06-13T15:42:55.416" v="123" actId="26606"/>
          <ac:spMkLst>
            <pc:docMk/>
            <pc:sldMk cId="3109352600" sldId="259"/>
            <ac:spMk id="2061" creationId="{9DD3589A-DB65-424B-ACF1-5C8155F1C3A8}"/>
          </ac:spMkLst>
        </pc:spChg>
        <pc:spChg chg="add del">
          <ac:chgData name="Naomi Smith" userId="986cb069-cc6e-4a98-a092-e1cbe88a5bbe" providerId="ADAL" clId="{A3C3D4A0-6DCB-416B-8EA3-7D04957CDA71}" dt="2024-06-13T15:42:55.416" v="123" actId="26606"/>
          <ac:spMkLst>
            <pc:docMk/>
            <pc:sldMk cId="3109352600" sldId="259"/>
            <ac:spMk id="2063" creationId="{9F784D76-D302-4160-A2D4-C2F4AB76D478}"/>
          </ac:spMkLst>
        </pc:spChg>
        <pc:spChg chg="add del">
          <ac:chgData name="Naomi Smith" userId="986cb069-cc6e-4a98-a092-e1cbe88a5bbe" providerId="ADAL" clId="{A3C3D4A0-6DCB-416B-8EA3-7D04957CDA71}" dt="2024-06-13T15:43:40.715" v="135" actId="26606"/>
          <ac:spMkLst>
            <pc:docMk/>
            <pc:sldMk cId="3109352600" sldId="259"/>
            <ac:spMk id="2066" creationId="{13BC1C09-8FD1-4619-B317-E9EED5E55DD8}"/>
          </ac:spMkLst>
        </pc:spChg>
        <pc:spChg chg="add del">
          <ac:chgData name="Naomi Smith" userId="986cb069-cc6e-4a98-a092-e1cbe88a5bbe" providerId="ADAL" clId="{A3C3D4A0-6DCB-416B-8EA3-7D04957CDA71}" dt="2024-06-13T15:42:55.416" v="123" actId="26606"/>
          <ac:spMkLst>
            <pc:docMk/>
            <pc:sldMk cId="3109352600" sldId="259"/>
            <ac:spMk id="2067" creationId="{2B57E7D2-A94B-4A8D-B58F-D3E30C2353DE}"/>
          </ac:spMkLst>
        </pc:spChg>
        <pc:spChg chg="add">
          <ac:chgData name="Naomi Smith" userId="986cb069-cc6e-4a98-a092-e1cbe88a5bbe" providerId="ADAL" clId="{A3C3D4A0-6DCB-416B-8EA3-7D04957CDA71}" dt="2024-06-13T15:43:40.722" v="136" actId="26606"/>
          <ac:spMkLst>
            <pc:docMk/>
            <pc:sldMk cId="3109352600" sldId="259"/>
            <ac:spMk id="2073" creationId="{2B57E7D2-A94B-4A8D-B58F-D3E30C2353DE}"/>
          </ac:spMkLst>
        </pc:spChg>
        <pc:spChg chg="add">
          <ac:chgData name="Naomi Smith" userId="986cb069-cc6e-4a98-a092-e1cbe88a5bbe" providerId="ADAL" clId="{A3C3D4A0-6DCB-416B-8EA3-7D04957CDA71}" dt="2024-06-13T15:43:40.722" v="136" actId="26606"/>
          <ac:spMkLst>
            <pc:docMk/>
            <pc:sldMk cId="3109352600" sldId="259"/>
            <ac:spMk id="2075" creationId="{9DD3589A-DB65-424B-ACF1-5C8155F1C3A8}"/>
          </ac:spMkLst>
        </pc:spChg>
        <pc:spChg chg="add">
          <ac:chgData name="Naomi Smith" userId="986cb069-cc6e-4a98-a092-e1cbe88a5bbe" providerId="ADAL" clId="{A3C3D4A0-6DCB-416B-8EA3-7D04957CDA71}" dt="2024-06-13T15:43:40.722" v="136" actId="26606"/>
          <ac:spMkLst>
            <pc:docMk/>
            <pc:sldMk cId="3109352600" sldId="259"/>
            <ac:spMk id="2076" creationId="{9F784D76-D302-4160-A2D4-C2F4AB76D478}"/>
          </ac:spMkLst>
        </pc:spChg>
        <pc:grpChg chg="add del">
          <ac:chgData name="Naomi Smith" userId="986cb069-cc6e-4a98-a092-e1cbe88a5bbe" providerId="ADAL" clId="{A3C3D4A0-6DCB-416B-8EA3-7D04957CDA71}" dt="2024-06-13T15:43:40.715" v="135" actId="26606"/>
          <ac:grpSpMkLst>
            <pc:docMk/>
            <pc:sldMk cId="3109352600" sldId="259"/>
            <ac:grpSpMk id="2060" creationId="{7A865E47-4365-4F21-B8EA-13B2C12BCB98}"/>
          </ac:grpSpMkLst>
        </pc:grpChg>
        <pc:picChg chg="add del">
          <ac:chgData name="Naomi Smith" userId="986cb069-cc6e-4a98-a092-e1cbe88a5bbe" providerId="ADAL" clId="{A3C3D4A0-6DCB-416B-8EA3-7D04957CDA71}" dt="2024-06-13T15:41:53.651" v="117"/>
          <ac:picMkLst>
            <pc:docMk/>
            <pc:sldMk cId="3109352600" sldId="259"/>
            <ac:picMk id="2050" creationId="{A4BC6BC4-C272-4870-EC8F-3135F9686018}"/>
          </ac:picMkLst>
        </pc:picChg>
        <pc:picChg chg="add del mod">
          <ac:chgData name="Naomi Smith" userId="986cb069-cc6e-4a98-a092-e1cbe88a5bbe" providerId="ADAL" clId="{A3C3D4A0-6DCB-416B-8EA3-7D04957CDA71}" dt="2024-06-13T15:42:59.577" v="125"/>
          <ac:picMkLst>
            <pc:docMk/>
            <pc:sldMk cId="3109352600" sldId="259"/>
            <ac:picMk id="2052" creationId="{73446CFB-E304-6846-07F5-77A8817E165C}"/>
          </ac:picMkLst>
        </pc:picChg>
        <pc:picChg chg="add del">
          <ac:chgData name="Naomi Smith" userId="986cb069-cc6e-4a98-a092-e1cbe88a5bbe" providerId="ADAL" clId="{A3C3D4A0-6DCB-416B-8EA3-7D04957CDA71}" dt="2024-06-13T15:43:09" v="129"/>
          <ac:picMkLst>
            <pc:docMk/>
            <pc:sldMk cId="3109352600" sldId="259"/>
            <ac:picMk id="2054" creationId="{76959EBD-657B-AC78-4268-941B7D59BA57}"/>
          </ac:picMkLst>
        </pc:picChg>
        <pc:picChg chg="add del mod">
          <ac:chgData name="Naomi Smith" userId="986cb069-cc6e-4a98-a092-e1cbe88a5bbe" providerId="ADAL" clId="{A3C3D4A0-6DCB-416B-8EA3-7D04957CDA71}" dt="2024-06-13T15:43:08.537" v="128"/>
          <ac:picMkLst>
            <pc:docMk/>
            <pc:sldMk cId="3109352600" sldId="259"/>
            <ac:picMk id="2056" creationId="{494FB107-8642-D2C5-841D-17C4C04740EB}"/>
          </ac:picMkLst>
        </pc:picChg>
        <pc:picChg chg="add del">
          <ac:chgData name="Naomi Smith" userId="986cb069-cc6e-4a98-a092-e1cbe88a5bbe" providerId="ADAL" clId="{A3C3D4A0-6DCB-416B-8EA3-7D04957CDA71}" dt="2024-06-13T15:42:55.416" v="123" actId="26606"/>
          <ac:picMkLst>
            <pc:docMk/>
            <pc:sldMk cId="3109352600" sldId="259"/>
            <ac:picMk id="2057" creationId="{D8DF5C3E-BDAB-40E6-A40B-8C05D8CD3F52}"/>
          </ac:picMkLst>
        </pc:picChg>
        <pc:picChg chg="add mod">
          <ac:chgData name="Naomi Smith" userId="986cb069-cc6e-4a98-a092-e1cbe88a5bbe" providerId="ADAL" clId="{A3C3D4A0-6DCB-416B-8EA3-7D04957CDA71}" dt="2024-06-13T15:43:40.722" v="136" actId="26606"/>
          <ac:picMkLst>
            <pc:docMk/>
            <pc:sldMk cId="3109352600" sldId="259"/>
            <ac:picMk id="2058" creationId="{35A50BA0-E6BB-F70F-0C01-B5D8D33078E5}"/>
          </ac:picMkLst>
        </pc:picChg>
        <pc:picChg chg="add del">
          <ac:chgData name="Naomi Smith" userId="986cb069-cc6e-4a98-a092-e1cbe88a5bbe" providerId="ADAL" clId="{A3C3D4A0-6DCB-416B-8EA3-7D04957CDA71}" dt="2024-06-13T15:42:55.416" v="123" actId="26606"/>
          <ac:picMkLst>
            <pc:docMk/>
            <pc:sldMk cId="3109352600" sldId="259"/>
            <ac:picMk id="2059" creationId="{9D90C31A-86E3-472B-B929-496667598EFF}"/>
          </ac:picMkLst>
        </pc:picChg>
        <pc:picChg chg="add del">
          <ac:chgData name="Naomi Smith" userId="986cb069-cc6e-4a98-a092-e1cbe88a5bbe" providerId="ADAL" clId="{A3C3D4A0-6DCB-416B-8EA3-7D04957CDA71}" dt="2024-06-13T15:42:55.416" v="123" actId="26606"/>
          <ac:picMkLst>
            <pc:docMk/>
            <pc:sldMk cId="3109352600" sldId="259"/>
            <ac:picMk id="2065" creationId="{608D9710-1A5F-4D24-B654-F2081DE6014C}"/>
          </ac:picMkLst>
        </pc:picChg>
        <pc:picChg chg="add del">
          <ac:chgData name="Naomi Smith" userId="986cb069-cc6e-4a98-a092-e1cbe88a5bbe" providerId="ADAL" clId="{A3C3D4A0-6DCB-416B-8EA3-7D04957CDA71}" dt="2024-06-13T15:43:40.715" v="135" actId="26606"/>
          <ac:picMkLst>
            <pc:docMk/>
            <pc:sldMk cId="3109352600" sldId="259"/>
            <ac:picMk id="2069" creationId="{D3143E80-C928-46DB-9299-0BD06348A928}"/>
          </ac:picMkLst>
        </pc:picChg>
        <pc:picChg chg="add">
          <ac:chgData name="Naomi Smith" userId="986cb069-cc6e-4a98-a092-e1cbe88a5bbe" providerId="ADAL" clId="{A3C3D4A0-6DCB-416B-8EA3-7D04957CDA71}" dt="2024-06-13T15:43:40.722" v="136" actId="26606"/>
          <ac:picMkLst>
            <pc:docMk/>
            <pc:sldMk cId="3109352600" sldId="259"/>
            <ac:picMk id="2071" creationId="{608D9710-1A5F-4D24-B654-F2081DE6014C}"/>
          </ac:picMkLst>
        </pc:picChg>
        <pc:picChg chg="add">
          <ac:chgData name="Naomi Smith" userId="986cb069-cc6e-4a98-a092-e1cbe88a5bbe" providerId="ADAL" clId="{A3C3D4A0-6DCB-416B-8EA3-7D04957CDA71}" dt="2024-06-13T15:43:40.722" v="136" actId="26606"/>
          <ac:picMkLst>
            <pc:docMk/>
            <pc:sldMk cId="3109352600" sldId="259"/>
            <ac:picMk id="2072" creationId="{D8DF5C3E-BDAB-40E6-A40B-8C05D8CD3F52}"/>
          </ac:picMkLst>
        </pc:picChg>
        <pc:picChg chg="add">
          <ac:chgData name="Naomi Smith" userId="986cb069-cc6e-4a98-a092-e1cbe88a5bbe" providerId="ADAL" clId="{A3C3D4A0-6DCB-416B-8EA3-7D04957CDA71}" dt="2024-06-13T15:43:40.722" v="136" actId="26606"/>
          <ac:picMkLst>
            <pc:docMk/>
            <pc:sldMk cId="3109352600" sldId="259"/>
            <ac:picMk id="2074" creationId="{9D90C31A-86E3-472B-B929-496667598EFF}"/>
          </ac:picMkLst>
        </pc:picChg>
      </pc:sldChg>
      <pc:sldChg chg="addSp delSp modSp new mod setBg">
        <pc:chgData name="Naomi Smith" userId="986cb069-cc6e-4a98-a092-e1cbe88a5bbe" providerId="ADAL" clId="{A3C3D4A0-6DCB-416B-8EA3-7D04957CDA71}" dt="2024-06-13T16:45:21.735" v="1744" actId="13926"/>
        <pc:sldMkLst>
          <pc:docMk/>
          <pc:sldMk cId="1777919301" sldId="260"/>
        </pc:sldMkLst>
        <pc:spChg chg="mod ord">
          <ac:chgData name="Naomi Smith" userId="986cb069-cc6e-4a98-a092-e1cbe88a5bbe" providerId="ADAL" clId="{A3C3D4A0-6DCB-416B-8EA3-7D04957CDA71}" dt="2024-06-13T15:59:50.754" v="567" actId="207"/>
          <ac:spMkLst>
            <pc:docMk/>
            <pc:sldMk cId="1777919301" sldId="260"/>
            <ac:spMk id="2" creationId="{D65F3FA8-C173-2C29-6AF0-3BB7644D3C53}"/>
          </ac:spMkLst>
        </pc:spChg>
        <pc:spChg chg="mod">
          <ac:chgData name="Naomi Smith" userId="986cb069-cc6e-4a98-a092-e1cbe88a5bbe" providerId="ADAL" clId="{A3C3D4A0-6DCB-416B-8EA3-7D04957CDA71}" dt="2024-06-13T16:45:21.735" v="1744" actId="13926"/>
          <ac:spMkLst>
            <pc:docMk/>
            <pc:sldMk cId="1777919301" sldId="260"/>
            <ac:spMk id="3" creationId="{0C61FE3D-CEAE-F81C-4F94-B28392D8934A}"/>
          </ac:spMkLst>
        </pc:spChg>
        <pc:spChg chg="add del">
          <ac:chgData name="Naomi Smith" userId="986cb069-cc6e-4a98-a092-e1cbe88a5bbe" providerId="ADAL" clId="{A3C3D4A0-6DCB-416B-8EA3-7D04957CDA71}" dt="2024-06-13T15:57:58.813" v="492" actId="26606"/>
          <ac:spMkLst>
            <pc:docMk/>
            <pc:sldMk cId="1777919301" sldId="260"/>
            <ac:spMk id="13" creationId="{C493E730-2044-49B5-A022-B8D6F359343E}"/>
          </ac:spMkLst>
        </pc:spChg>
        <pc:spChg chg="add">
          <ac:chgData name="Naomi Smith" userId="986cb069-cc6e-4a98-a092-e1cbe88a5bbe" providerId="ADAL" clId="{A3C3D4A0-6DCB-416B-8EA3-7D04957CDA71}" dt="2024-06-13T15:57:58.828" v="493" actId="26606"/>
          <ac:spMkLst>
            <pc:docMk/>
            <pc:sldMk cId="1777919301" sldId="260"/>
            <ac:spMk id="20" creationId="{13BC1C09-8FD1-4619-B317-E9EED5E55DD8}"/>
          </ac:spMkLst>
        </pc:spChg>
        <pc:grpChg chg="add del">
          <ac:chgData name="Naomi Smith" userId="986cb069-cc6e-4a98-a092-e1cbe88a5bbe" providerId="ADAL" clId="{A3C3D4A0-6DCB-416B-8EA3-7D04957CDA71}" dt="2024-06-13T15:57:58.813" v="492" actId="26606"/>
          <ac:grpSpMkLst>
            <pc:docMk/>
            <pc:sldMk cId="1777919301" sldId="260"/>
            <ac:grpSpMk id="9" creationId="{5B988D63-FA8B-436C-902E-E5005BC0492F}"/>
          </ac:grpSpMkLst>
        </pc:grpChg>
        <pc:grpChg chg="add">
          <ac:chgData name="Naomi Smith" userId="986cb069-cc6e-4a98-a092-e1cbe88a5bbe" providerId="ADAL" clId="{A3C3D4A0-6DCB-416B-8EA3-7D04957CDA71}" dt="2024-06-13T15:57:58.828" v="493" actId="26606"/>
          <ac:grpSpMkLst>
            <pc:docMk/>
            <pc:sldMk cId="1777919301" sldId="260"/>
            <ac:grpSpMk id="17" creationId="{7A865E47-4365-4F21-B8EA-13B2C12BCB98}"/>
          </ac:grpSpMkLst>
        </pc:grpChg>
        <pc:picChg chg="add del">
          <ac:chgData name="Naomi Smith" userId="986cb069-cc6e-4a98-a092-e1cbe88a5bbe" providerId="ADAL" clId="{A3C3D4A0-6DCB-416B-8EA3-7D04957CDA71}" dt="2024-06-13T15:57:58.813" v="492" actId="26606"/>
          <ac:picMkLst>
            <pc:docMk/>
            <pc:sldMk cId="1777919301" sldId="260"/>
            <ac:picMk id="5" creationId="{E49A2E0B-FE2F-0A06-4292-1BCF743D4AD7}"/>
          </ac:picMkLst>
        </pc:picChg>
        <pc:picChg chg="add del">
          <ac:chgData name="Naomi Smith" userId="986cb069-cc6e-4a98-a092-e1cbe88a5bbe" providerId="ADAL" clId="{A3C3D4A0-6DCB-416B-8EA3-7D04957CDA71}" dt="2024-06-13T15:57:58.813" v="492" actId="26606"/>
          <ac:picMkLst>
            <pc:docMk/>
            <pc:sldMk cId="1777919301" sldId="260"/>
            <ac:picMk id="15" creationId="{78976801-4346-4636-BA62-265C81DFE7C4}"/>
          </ac:picMkLst>
        </pc:picChg>
        <pc:picChg chg="add">
          <ac:chgData name="Naomi Smith" userId="986cb069-cc6e-4a98-a092-e1cbe88a5bbe" providerId="ADAL" clId="{A3C3D4A0-6DCB-416B-8EA3-7D04957CDA71}" dt="2024-06-13T15:57:58.828" v="493" actId="26606"/>
          <ac:picMkLst>
            <pc:docMk/>
            <pc:sldMk cId="1777919301" sldId="260"/>
            <ac:picMk id="19" creationId="{373CBDBA-B05E-F8B5-F114-FBDF7D157DAA}"/>
          </ac:picMkLst>
        </pc:picChg>
        <pc:picChg chg="add">
          <ac:chgData name="Naomi Smith" userId="986cb069-cc6e-4a98-a092-e1cbe88a5bbe" providerId="ADAL" clId="{A3C3D4A0-6DCB-416B-8EA3-7D04957CDA71}" dt="2024-06-13T15:57:58.828" v="493" actId="26606"/>
          <ac:picMkLst>
            <pc:docMk/>
            <pc:sldMk cId="1777919301" sldId="260"/>
            <ac:picMk id="21" creationId="{D3143E80-C928-46DB-9299-0BD06348A928}"/>
          </ac:picMkLst>
        </pc:picChg>
      </pc:sldChg>
      <pc:sldChg chg="addSp delSp modSp new mod setBg setClrOvrMap">
        <pc:chgData name="Naomi Smith" userId="986cb069-cc6e-4a98-a092-e1cbe88a5bbe" providerId="ADAL" clId="{A3C3D4A0-6DCB-416B-8EA3-7D04957CDA71}" dt="2024-06-13T16:47:55.980" v="1759" actId="27636"/>
        <pc:sldMkLst>
          <pc:docMk/>
          <pc:sldMk cId="1417058396" sldId="261"/>
        </pc:sldMkLst>
        <pc:spChg chg="mod">
          <ac:chgData name="Naomi Smith" userId="986cb069-cc6e-4a98-a092-e1cbe88a5bbe" providerId="ADAL" clId="{A3C3D4A0-6DCB-416B-8EA3-7D04957CDA71}" dt="2024-06-13T16:44:47.647" v="1743" actId="20577"/>
          <ac:spMkLst>
            <pc:docMk/>
            <pc:sldMk cId="1417058396" sldId="261"/>
            <ac:spMk id="2" creationId="{BFE97699-32F3-0460-29D6-8538CCAACFEF}"/>
          </ac:spMkLst>
        </pc:spChg>
        <pc:spChg chg="mod">
          <ac:chgData name="Naomi Smith" userId="986cb069-cc6e-4a98-a092-e1cbe88a5bbe" providerId="ADAL" clId="{A3C3D4A0-6DCB-416B-8EA3-7D04957CDA71}" dt="2024-06-13T16:47:55.980" v="1759" actId="27636"/>
          <ac:spMkLst>
            <pc:docMk/>
            <pc:sldMk cId="1417058396" sldId="261"/>
            <ac:spMk id="3" creationId="{59CFADE6-AB42-65D4-DB3F-C71DB004676F}"/>
          </ac:spMkLst>
        </pc:spChg>
        <pc:spChg chg="add del">
          <ac:chgData name="Naomi Smith" userId="986cb069-cc6e-4a98-a092-e1cbe88a5bbe" providerId="ADAL" clId="{A3C3D4A0-6DCB-416B-8EA3-7D04957CDA71}" dt="2024-06-13T16:13:33.920" v="868" actId="26606"/>
          <ac:spMkLst>
            <pc:docMk/>
            <pc:sldMk cId="1417058396" sldId="261"/>
            <ac:spMk id="11" creationId="{C610D2AE-07EF-436A-9755-AA8DF4B933A4}"/>
          </ac:spMkLst>
        </pc:spChg>
        <pc:spChg chg="add del">
          <ac:chgData name="Naomi Smith" userId="986cb069-cc6e-4a98-a092-e1cbe88a5bbe" providerId="ADAL" clId="{A3C3D4A0-6DCB-416B-8EA3-7D04957CDA71}" dt="2024-06-13T16:13:33.920" v="868" actId="26606"/>
          <ac:spMkLst>
            <pc:docMk/>
            <pc:sldMk cId="1417058396" sldId="261"/>
            <ac:spMk id="15" creationId="{CF2D8AD5-434A-4C0E-9F5B-C1AFD645F364}"/>
          </ac:spMkLst>
        </pc:spChg>
        <pc:spChg chg="add del">
          <ac:chgData name="Naomi Smith" userId="986cb069-cc6e-4a98-a092-e1cbe88a5bbe" providerId="ADAL" clId="{A3C3D4A0-6DCB-416B-8EA3-7D04957CDA71}" dt="2024-06-13T16:13:40.939" v="870" actId="26606"/>
          <ac:spMkLst>
            <pc:docMk/>
            <pc:sldMk cId="1417058396" sldId="261"/>
            <ac:spMk id="21" creationId="{78A4CDE5-C7BC-41E1-8A4A-79E024CC09F3}"/>
          </ac:spMkLst>
        </pc:spChg>
        <pc:spChg chg="add">
          <ac:chgData name="Naomi Smith" userId="986cb069-cc6e-4a98-a092-e1cbe88a5bbe" providerId="ADAL" clId="{A3C3D4A0-6DCB-416B-8EA3-7D04957CDA71}" dt="2024-06-13T16:36:00.130" v="1506" actId="26606"/>
          <ac:spMkLst>
            <pc:docMk/>
            <pc:sldMk cId="1417058396" sldId="261"/>
            <ac:spMk id="4107" creationId="{9DD3589A-DB65-424B-ACF1-5C8155F1C3A8}"/>
          </ac:spMkLst>
        </pc:spChg>
        <pc:spChg chg="add">
          <ac:chgData name="Naomi Smith" userId="986cb069-cc6e-4a98-a092-e1cbe88a5bbe" providerId="ADAL" clId="{A3C3D4A0-6DCB-416B-8EA3-7D04957CDA71}" dt="2024-06-13T16:36:00.130" v="1506" actId="26606"/>
          <ac:spMkLst>
            <pc:docMk/>
            <pc:sldMk cId="1417058396" sldId="261"/>
            <ac:spMk id="4109" creationId="{9F784D76-D302-4160-A2D4-C2F4AB76D478}"/>
          </ac:spMkLst>
        </pc:spChg>
        <pc:spChg chg="add">
          <ac:chgData name="Naomi Smith" userId="986cb069-cc6e-4a98-a092-e1cbe88a5bbe" providerId="ADAL" clId="{A3C3D4A0-6DCB-416B-8EA3-7D04957CDA71}" dt="2024-06-13T16:36:00.130" v="1506" actId="26606"/>
          <ac:spMkLst>
            <pc:docMk/>
            <pc:sldMk cId="1417058396" sldId="261"/>
            <ac:spMk id="4113" creationId="{2B57E7D2-A94B-4A8D-B58F-D3E30C2353DE}"/>
          </ac:spMkLst>
        </pc:spChg>
        <pc:grpChg chg="add del">
          <ac:chgData name="Naomi Smith" userId="986cb069-cc6e-4a98-a092-e1cbe88a5bbe" providerId="ADAL" clId="{A3C3D4A0-6DCB-416B-8EA3-7D04957CDA71}" dt="2024-06-13T16:13:40.939" v="870" actId="26606"/>
          <ac:grpSpMkLst>
            <pc:docMk/>
            <pc:sldMk cId="1417058396" sldId="261"/>
            <ac:grpSpMk id="19" creationId="{905A9BAA-B344-45D2-838C-73856C4B15D4}"/>
          </ac:grpSpMkLst>
        </pc:grpChg>
        <pc:picChg chg="add del mod">
          <ac:chgData name="Naomi Smith" userId="986cb069-cc6e-4a98-a092-e1cbe88a5bbe" providerId="ADAL" clId="{A3C3D4A0-6DCB-416B-8EA3-7D04957CDA71}" dt="2024-06-13T16:13:20.506" v="865" actId="21"/>
          <ac:picMkLst>
            <pc:docMk/>
            <pc:sldMk cId="1417058396" sldId="261"/>
            <ac:picMk id="5" creationId="{D6D960C2-1655-2015-7BA4-75A2D14C401E}"/>
          </ac:picMkLst>
        </pc:picChg>
        <pc:picChg chg="add del mod ord">
          <ac:chgData name="Naomi Smith" userId="986cb069-cc6e-4a98-a092-e1cbe88a5bbe" providerId="ADAL" clId="{A3C3D4A0-6DCB-416B-8EA3-7D04957CDA71}" dt="2024-06-13T16:13:41.974" v="871"/>
          <ac:picMkLst>
            <pc:docMk/>
            <pc:sldMk cId="1417058396" sldId="261"/>
            <ac:picMk id="6" creationId="{00430609-DDA3-CAD6-125C-1B9E6D8B0CD1}"/>
          </ac:picMkLst>
        </pc:picChg>
        <pc:picChg chg="add del">
          <ac:chgData name="Naomi Smith" userId="986cb069-cc6e-4a98-a092-e1cbe88a5bbe" providerId="ADAL" clId="{A3C3D4A0-6DCB-416B-8EA3-7D04957CDA71}" dt="2024-06-13T16:13:33.920" v="868" actId="26606"/>
          <ac:picMkLst>
            <pc:docMk/>
            <pc:sldMk cId="1417058396" sldId="261"/>
            <ac:picMk id="13" creationId="{6CACDD17-9043-46DF-882D-420365B79C18}"/>
          </ac:picMkLst>
        </pc:picChg>
        <pc:picChg chg="add del">
          <ac:chgData name="Naomi Smith" userId="986cb069-cc6e-4a98-a092-e1cbe88a5bbe" providerId="ADAL" clId="{A3C3D4A0-6DCB-416B-8EA3-7D04957CDA71}" dt="2024-06-13T16:13:33.920" v="868" actId="26606"/>
          <ac:picMkLst>
            <pc:docMk/>
            <pc:sldMk cId="1417058396" sldId="261"/>
            <ac:picMk id="17" creationId="{E92B246D-47CC-40F8-8DE7-B65D409E945E}"/>
          </ac:picMkLst>
        </pc:picChg>
        <pc:picChg chg="add del">
          <ac:chgData name="Naomi Smith" userId="986cb069-cc6e-4a98-a092-e1cbe88a5bbe" providerId="ADAL" clId="{A3C3D4A0-6DCB-416B-8EA3-7D04957CDA71}" dt="2024-06-13T16:13:40.939" v="870" actId="26606"/>
          <ac:picMkLst>
            <pc:docMk/>
            <pc:sldMk cId="1417058396" sldId="261"/>
            <ac:picMk id="22" creationId="{025C7952-5703-489E-8DBD-F2EFAC8EEB05}"/>
          </ac:picMkLst>
        </pc:picChg>
        <pc:picChg chg="add mod">
          <ac:chgData name="Naomi Smith" userId="986cb069-cc6e-4a98-a092-e1cbe88a5bbe" providerId="ADAL" clId="{A3C3D4A0-6DCB-416B-8EA3-7D04957CDA71}" dt="2024-06-13T16:36:00.130" v="1506" actId="26606"/>
          <ac:picMkLst>
            <pc:docMk/>
            <pc:sldMk cId="1417058396" sldId="261"/>
            <ac:picMk id="4098" creationId="{31F7E2F2-8F35-3036-FC87-28446DA3158D}"/>
          </ac:picMkLst>
        </pc:picChg>
        <pc:picChg chg="add">
          <ac:chgData name="Naomi Smith" userId="986cb069-cc6e-4a98-a092-e1cbe88a5bbe" providerId="ADAL" clId="{A3C3D4A0-6DCB-416B-8EA3-7D04957CDA71}" dt="2024-06-13T16:36:00.130" v="1506" actId="26606"/>
          <ac:picMkLst>
            <pc:docMk/>
            <pc:sldMk cId="1417058396" sldId="261"/>
            <ac:picMk id="4103" creationId="{D8DF5C3E-BDAB-40E6-A40B-8C05D8CD3F52}"/>
          </ac:picMkLst>
        </pc:picChg>
        <pc:picChg chg="add">
          <ac:chgData name="Naomi Smith" userId="986cb069-cc6e-4a98-a092-e1cbe88a5bbe" providerId="ADAL" clId="{A3C3D4A0-6DCB-416B-8EA3-7D04957CDA71}" dt="2024-06-13T16:36:00.130" v="1506" actId="26606"/>
          <ac:picMkLst>
            <pc:docMk/>
            <pc:sldMk cId="1417058396" sldId="261"/>
            <ac:picMk id="4105" creationId="{9D90C31A-86E3-472B-B929-496667598EFF}"/>
          </ac:picMkLst>
        </pc:picChg>
        <pc:picChg chg="add">
          <ac:chgData name="Naomi Smith" userId="986cb069-cc6e-4a98-a092-e1cbe88a5bbe" providerId="ADAL" clId="{A3C3D4A0-6DCB-416B-8EA3-7D04957CDA71}" dt="2024-06-13T16:36:00.130" v="1506" actId="26606"/>
          <ac:picMkLst>
            <pc:docMk/>
            <pc:sldMk cId="1417058396" sldId="261"/>
            <ac:picMk id="4111" creationId="{608D9710-1A5F-4D24-B654-F2081DE6014C}"/>
          </ac:picMkLst>
        </pc:picChg>
      </pc:sldChg>
      <pc:sldChg chg="modSp new mod setBg">
        <pc:chgData name="Naomi Smith" userId="986cb069-cc6e-4a98-a092-e1cbe88a5bbe" providerId="ADAL" clId="{A3C3D4A0-6DCB-416B-8EA3-7D04957CDA71}" dt="2024-06-13T16:53:28.625" v="1876" actId="207"/>
        <pc:sldMkLst>
          <pc:docMk/>
          <pc:sldMk cId="2574398551" sldId="262"/>
        </pc:sldMkLst>
        <pc:spChg chg="mod">
          <ac:chgData name="Naomi Smith" userId="986cb069-cc6e-4a98-a092-e1cbe88a5bbe" providerId="ADAL" clId="{A3C3D4A0-6DCB-416B-8EA3-7D04957CDA71}" dt="2024-06-13T16:34:09.115" v="1502" actId="5793"/>
          <ac:spMkLst>
            <pc:docMk/>
            <pc:sldMk cId="2574398551" sldId="262"/>
            <ac:spMk id="2" creationId="{815DDE24-6679-B9FC-ED97-2FDBACDD21C3}"/>
          </ac:spMkLst>
        </pc:spChg>
        <pc:spChg chg="mod">
          <ac:chgData name="Naomi Smith" userId="986cb069-cc6e-4a98-a092-e1cbe88a5bbe" providerId="ADAL" clId="{A3C3D4A0-6DCB-416B-8EA3-7D04957CDA71}" dt="2024-06-13T16:53:28.625" v="1876" actId="207"/>
          <ac:spMkLst>
            <pc:docMk/>
            <pc:sldMk cId="2574398551" sldId="262"/>
            <ac:spMk id="3" creationId="{A056A519-1159-E36B-9247-D368228698AE}"/>
          </ac:spMkLst>
        </pc:spChg>
      </pc:sldChg>
      <pc:sldChg chg="modSp new del mod ord">
        <pc:chgData name="Naomi Smith" userId="986cb069-cc6e-4a98-a092-e1cbe88a5bbe" providerId="ADAL" clId="{A3C3D4A0-6DCB-416B-8EA3-7D04957CDA71}" dt="2024-06-13T16:54:27.332" v="1913" actId="47"/>
        <pc:sldMkLst>
          <pc:docMk/>
          <pc:sldMk cId="3597328197" sldId="263"/>
        </pc:sldMkLst>
        <pc:spChg chg="mod">
          <ac:chgData name="Naomi Smith" userId="986cb069-cc6e-4a98-a092-e1cbe88a5bbe" providerId="ADAL" clId="{A3C3D4A0-6DCB-416B-8EA3-7D04957CDA71}" dt="2024-06-13T16:07:25.996" v="733" actId="20577"/>
          <ac:spMkLst>
            <pc:docMk/>
            <pc:sldMk cId="3597328197" sldId="263"/>
            <ac:spMk id="2" creationId="{03A690A9-9397-39BB-10EC-91BAE3C20CEE}"/>
          </ac:spMkLst>
        </pc:spChg>
        <pc:spChg chg="mod">
          <ac:chgData name="Naomi Smith" userId="986cb069-cc6e-4a98-a092-e1cbe88a5bbe" providerId="ADAL" clId="{A3C3D4A0-6DCB-416B-8EA3-7D04957CDA71}" dt="2024-06-13T16:49:17.673" v="1797" actId="20577"/>
          <ac:spMkLst>
            <pc:docMk/>
            <pc:sldMk cId="3597328197" sldId="263"/>
            <ac:spMk id="3" creationId="{871B1D46-0BBE-3DF4-9539-55EB89089DBB}"/>
          </ac:spMkLst>
        </pc:spChg>
      </pc:sldChg>
      <pc:sldChg chg="modSp new mod">
        <pc:chgData name="Naomi Smith" userId="986cb069-cc6e-4a98-a092-e1cbe88a5bbe" providerId="ADAL" clId="{A3C3D4A0-6DCB-416B-8EA3-7D04957CDA71}" dt="2024-06-13T16:32:55.760" v="1401" actId="13926"/>
        <pc:sldMkLst>
          <pc:docMk/>
          <pc:sldMk cId="484144114" sldId="264"/>
        </pc:sldMkLst>
        <pc:spChg chg="mod">
          <ac:chgData name="Naomi Smith" userId="986cb069-cc6e-4a98-a092-e1cbe88a5bbe" providerId="ADAL" clId="{A3C3D4A0-6DCB-416B-8EA3-7D04957CDA71}" dt="2024-06-13T16:25:58.573" v="1181" actId="20577"/>
          <ac:spMkLst>
            <pc:docMk/>
            <pc:sldMk cId="484144114" sldId="264"/>
            <ac:spMk id="2" creationId="{140EA4D8-F547-9F34-F761-BA41CD0161E1}"/>
          </ac:spMkLst>
        </pc:spChg>
        <pc:spChg chg="mod">
          <ac:chgData name="Naomi Smith" userId="986cb069-cc6e-4a98-a092-e1cbe88a5bbe" providerId="ADAL" clId="{A3C3D4A0-6DCB-416B-8EA3-7D04957CDA71}" dt="2024-06-13T16:32:55.760" v="1401" actId="13926"/>
          <ac:spMkLst>
            <pc:docMk/>
            <pc:sldMk cId="484144114" sldId="264"/>
            <ac:spMk id="3" creationId="{EB3C7C13-7507-97F4-A49B-8D740BE09026}"/>
          </ac:spMkLst>
        </pc:spChg>
      </pc:sldChg>
      <pc:sldChg chg="addSp delSp modSp add mod ord">
        <pc:chgData name="Naomi Smith" userId="986cb069-cc6e-4a98-a092-e1cbe88a5bbe" providerId="ADAL" clId="{A3C3D4A0-6DCB-416B-8EA3-7D04957CDA71}" dt="2024-06-13T16:56:34.335" v="1952" actId="1076"/>
        <pc:sldMkLst>
          <pc:docMk/>
          <pc:sldMk cId="3923929489" sldId="265"/>
        </pc:sldMkLst>
        <pc:spChg chg="mod">
          <ac:chgData name="Naomi Smith" userId="986cb069-cc6e-4a98-a092-e1cbe88a5bbe" providerId="ADAL" clId="{A3C3D4A0-6DCB-416B-8EA3-7D04957CDA71}" dt="2024-06-13T16:52:18.899" v="1802" actId="20577"/>
          <ac:spMkLst>
            <pc:docMk/>
            <pc:sldMk cId="3923929489" sldId="265"/>
            <ac:spMk id="2" creationId="{737E3A50-EE67-6C91-B01E-A4583A14B756}"/>
          </ac:spMkLst>
        </pc:spChg>
        <pc:spChg chg="mod">
          <ac:chgData name="Naomi Smith" userId="986cb069-cc6e-4a98-a092-e1cbe88a5bbe" providerId="ADAL" clId="{A3C3D4A0-6DCB-416B-8EA3-7D04957CDA71}" dt="2024-06-13T16:56:09.164" v="1947" actId="20577"/>
          <ac:spMkLst>
            <pc:docMk/>
            <pc:sldMk cId="3923929489" sldId="265"/>
            <ac:spMk id="3" creationId="{DFE8ACB6-13E2-F1EE-9F72-938561268829}"/>
          </ac:spMkLst>
        </pc:spChg>
        <pc:spChg chg="del mod">
          <ac:chgData name="Naomi Smith" userId="986cb069-cc6e-4a98-a092-e1cbe88a5bbe" providerId="ADAL" clId="{A3C3D4A0-6DCB-416B-8EA3-7D04957CDA71}" dt="2024-06-13T16:52:20.233" v="1804"/>
          <ac:spMkLst>
            <pc:docMk/>
            <pc:sldMk cId="3923929489" sldId="265"/>
            <ac:spMk id="5" creationId="{E9AE37C5-A656-A8A9-5137-D871CABF6092}"/>
          </ac:spMkLst>
        </pc:spChg>
        <pc:picChg chg="add mod">
          <ac:chgData name="Naomi Smith" userId="986cb069-cc6e-4a98-a092-e1cbe88a5bbe" providerId="ADAL" clId="{A3C3D4A0-6DCB-416B-8EA3-7D04957CDA71}" dt="2024-06-13T16:56:34.335" v="1952" actId="1076"/>
          <ac:picMkLst>
            <pc:docMk/>
            <pc:sldMk cId="3923929489" sldId="265"/>
            <ac:picMk id="4" creationId="{4951F0E5-6242-6EF3-242A-0B5A1B9D0529}"/>
          </ac:picMkLst>
        </pc:picChg>
        <pc:picChg chg="mod">
          <ac:chgData name="Naomi Smith" userId="986cb069-cc6e-4a98-a092-e1cbe88a5bbe" providerId="ADAL" clId="{A3C3D4A0-6DCB-416B-8EA3-7D04957CDA71}" dt="2024-06-13T16:55:56.066" v="1923" actId="14100"/>
          <ac:picMkLst>
            <pc:docMk/>
            <pc:sldMk cId="3923929489" sldId="265"/>
            <ac:picMk id="15" creationId="{8D86BAF3-4905-653F-90D2-134E8B5DE06E}"/>
          </ac:picMkLst>
        </pc:picChg>
        <pc:picChg chg="del">
          <ac:chgData name="Naomi Smith" userId="986cb069-cc6e-4a98-a092-e1cbe88a5bbe" providerId="ADAL" clId="{A3C3D4A0-6DCB-416B-8EA3-7D04957CDA71}" dt="2024-06-13T16:54:54.404" v="1914" actId="478"/>
          <ac:picMkLst>
            <pc:docMk/>
            <pc:sldMk cId="3923929489" sldId="265"/>
            <ac:picMk id="3074" creationId="{A0C9D50F-9E61-472A-F23F-91D25829429C}"/>
          </ac:picMkLst>
        </pc:picChg>
        <pc:picChg chg="add del mod">
          <ac:chgData name="Naomi Smith" userId="986cb069-cc6e-4a98-a092-e1cbe88a5bbe" providerId="ADAL" clId="{A3C3D4A0-6DCB-416B-8EA3-7D04957CDA71}" dt="2024-06-13T16:55:58.333" v="1924"/>
          <ac:picMkLst>
            <pc:docMk/>
            <pc:sldMk cId="3923929489" sldId="265"/>
            <ac:picMk id="5122" creationId="{B5CCA300-153E-66C9-0409-EF3CA58F3CCE}"/>
          </ac:picMkLst>
        </pc:picChg>
      </pc:sldChg>
      <pc:sldChg chg="modSp add mod ord">
        <pc:chgData name="Naomi Smith" userId="986cb069-cc6e-4a98-a092-e1cbe88a5bbe" providerId="ADAL" clId="{A3C3D4A0-6DCB-416B-8EA3-7D04957CDA71}" dt="2024-06-13T17:00:37.888" v="1986" actId="20577"/>
        <pc:sldMkLst>
          <pc:docMk/>
          <pc:sldMk cId="76689066" sldId="266"/>
        </pc:sldMkLst>
        <pc:spChg chg="mod">
          <ac:chgData name="Naomi Smith" userId="986cb069-cc6e-4a98-a092-e1cbe88a5bbe" providerId="ADAL" clId="{A3C3D4A0-6DCB-416B-8EA3-7D04957CDA71}" dt="2024-06-13T16:54:21.589" v="1912" actId="20577"/>
          <ac:spMkLst>
            <pc:docMk/>
            <pc:sldMk cId="76689066" sldId="266"/>
            <ac:spMk id="2" creationId="{815DDE24-6679-B9FC-ED97-2FDBACDD21C3}"/>
          </ac:spMkLst>
        </pc:spChg>
        <pc:spChg chg="mod">
          <ac:chgData name="Naomi Smith" userId="986cb069-cc6e-4a98-a092-e1cbe88a5bbe" providerId="ADAL" clId="{A3C3D4A0-6DCB-416B-8EA3-7D04957CDA71}" dt="2024-06-13T17:00:37.888" v="1986" actId="20577"/>
          <ac:spMkLst>
            <pc:docMk/>
            <pc:sldMk cId="76689066" sldId="266"/>
            <ac:spMk id="3" creationId="{A056A519-1159-E36B-9247-D368228698AE}"/>
          </ac:spMkLst>
        </pc:spChg>
      </pc:sldChg>
      <pc:sldChg chg="addSp delSp modSp new del">
        <pc:chgData name="Naomi Smith" userId="986cb069-cc6e-4a98-a092-e1cbe88a5bbe" providerId="ADAL" clId="{A3C3D4A0-6DCB-416B-8EA3-7D04957CDA71}" dt="2024-06-13T16:56:41.449" v="1953" actId="47"/>
        <pc:sldMkLst>
          <pc:docMk/>
          <pc:sldMk cId="1845516872" sldId="267"/>
        </pc:sldMkLst>
        <pc:spChg chg="del">
          <ac:chgData name="Naomi Smith" userId="986cb069-cc6e-4a98-a092-e1cbe88a5bbe" providerId="ADAL" clId="{A3C3D4A0-6DCB-416B-8EA3-7D04957CDA71}" dt="2024-06-13T16:56:20.986" v="1949"/>
          <ac:spMkLst>
            <pc:docMk/>
            <pc:sldMk cId="1845516872" sldId="267"/>
            <ac:spMk id="3" creationId="{9DE14597-A0FB-BDE9-C8DA-F6C029732AEF}"/>
          </ac:spMkLst>
        </pc:spChg>
        <pc:picChg chg="add mod">
          <ac:chgData name="Naomi Smith" userId="986cb069-cc6e-4a98-a092-e1cbe88a5bbe" providerId="ADAL" clId="{A3C3D4A0-6DCB-416B-8EA3-7D04957CDA71}" dt="2024-06-13T16:56:23.867" v="1950" actId="14100"/>
          <ac:picMkLst>
            <pc:docMk/>
            <pc:sldMk cId="1845516872" sldId="267"/>
            <ac:picMk id="6146" creationId="{1D9FF5C6-4FE5-3547-A8EC-937BB35D39E8}"/>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4479B-705B-4489-957E-7E8A228BDFA0}" type="datetime1">
              <a:rPr lang="en-US" smtClean="0"/>
              <a:t>6/13/2024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8773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92692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22346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70C12960-6E85-460F-B6E3-5B82CB31AF3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188991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354504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A38F49-B3E2-4BF0-BEC7-C30D34ABBB8D}" type="datetime1">
              <a:rPr lang="en-US" smtClean="0"/>
              <a:t>6/13/2024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839781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A38F49-B3E2-4BF0-BEC7-C30D34ABBB8D}" type="datetime1">
              <a:rPr lang="en-US" smtClean="0"/>
              <a:t>6/13/2024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987953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6/13/2024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469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5B95027-4255-49E7-9841-CD21BCC99996}" type="datetime1">
              <a:rPr lang="en-US" smtClean="0"/>
              <a:t>6/13/2024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362796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9F774-3FA6-43B8-9241-99959C8FD463}" type="datetime1">
              <a:rPr lang="en-US" smtClean="0"/>
              <a:t>6/13/2024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5524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04452-5DCC-4FE2-A5C9-8A5EF6714D65}" type="datetime1">
              <a:rPr lang="en-US" smtClean="0"/>
              <a:t>6/13/2024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3006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219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A9BA-4E8F-439E-BEA4-91FBA01E3F5F}" type="datetime1">
              <a:rPr lang="en-US" smtClean="0"/>
              <a:t>6/13/2024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8857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6/13/2024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1331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9BE9870-3748-43AD-B547-02A075CB4A1D}" type="datetime1">
              <a:rPr lang="en-US" smtClean="0"/>
              <a:t>6/13/2024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3934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E7897-33C5-4F1A-9307-D068E37F3DC7}"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1314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171BA-CC09-47C8-A6DF-F5C5CB59CEEC}" type="datetime1">
              <a:rPr lang="en-US" smtClean="0"/>
              <a:t>6/13/2024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5101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3">
                <a:lumMod val="40000"/>
                <a:lumOff val="60000"/>
              </a:schemeClr>
            </a:gs>
            <a:gs pos="88000">
              <a:schemeClr val="bg2">
                <a:tint val="96000"/>
                <a:shade val="100000"/>
                <a:hueMod val="270000"/>
                <a:satMod val="200000"/>
                <a:lumMod val="128000"/>
              </a:schemeClr>
            </a:gs>
            <a:gs pos="0">
              <a:srgbClr val="FFFFFF"/>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A38F49-B3E2-4BF0-BEC7-C30D34ABBB8D}" type="datetime1">
              <a:rPr lang="en-US" smtClean="0"/>
              <a:t>6/13/2024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309343170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s10597-021-00884-9" TargetMode="External"/><Relationship Id="rId2" Type="http://schemas.openxmlformats.org/officeDocument/2006/relationships/hyperlink" Target="https://www.glasgowuniversitymagazine.co.uk/the-capitalist-co-option-of-self-care/" TargetMode="External"/><Relationship Id="rId1" Type="http://schemas.openxmlformats.org/officeDocument/2006/relationships/slideLayout" Target="../slideLayouts/slideLayout2.xml"/><Relationship Id="rId6" Type="http://schemas.openxmlformats.org/officeDocument/2006/relationships/hyperlink" Target="https://open.spotify.com/episode/1MxGBdAzp0nDA68ZfhVeHi" TargetMode="External"/><Relationship Id="rId5" Type="http://schemas.openxmlformats.org/officeDocument/2006/relationships/hyperlink" Target="https://open.spotify.com/episode/0Vax2Aqdi0HtR44yWfnmg8" TargetMode="External"/><Relationship Id="rId4" Type="http://schemas.openxmlformats.org/officeDocument/2006/relationships/hyperlink" Target="https://www.womenshealthmag.com/life/a40275919/oludara-adeeyo-self-care-black-wom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pmc/articles/PMC8414023/#CR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marble with brown and aqua colors">
            <a:extLst>
              <a:ext uri="{FF2B5EF4-FFF2-40B4-BE49-F238E27FC236}">
                <a16:creationId xmlns:a16="http://schemas.microsoft.com/office/drawing/2014/main" id="{8D86BAF3-4905-653F-90D2-134E8B5DE06E}"/>
              </a:ext>
            </a:extLst>
          </p:cNvPr>
          <p:cNvPicPr>
            <a:picLocks noChangeAspect="1"/>
          </p:cNvPicPr>
          <p:nvPr/>
        </p:nvPicPr>
        <p:blipFill rotWithShape="1">
          <a:blip r:embed="rId2"/>
          <a:srcRect t="4492" b="16283"/>
          <a:stretch/>
        </p:blipFill>
        <p:spPr>
          <a:xfrm>
            <a:off x="0" y="10"/>
            <a:ext cx="12192000" cy="6857990"/>
          </a:xfrm>
          <a:prstGeom prst="rect">
            <a:avLst/>
          </a:prstGeom>
        </p:spPr>
      </p:pic>
      <p:sp>
        <p:nvSpPr>
          <p:cNvPr id="2" name="Title 1">
            <a:extLst>
              <a:ext uri="{FF2B5EF4-FFF2-40B4-BE49-F238E27FC236}">
                <a16:creationId xmlns:a16="http://schemas.microsoft.com/office/drawing/2014/main" id="{737E3A50-EE67-6C91-B01E-A4583A14B756}"/>
              </a:ext>
            </a:extLst>
          </p:cNvPr>
          <p:cNvSpPr>
            <a:spLocks noGrp="1"/>
          </p:cNvSpPr>
          <p:nvPr>
            <p:ph type="ctrTitle"/>
          </p:nvPr>
        </p:nvSpPr>
        <p:spPr>
          <a:xfrm>
            <a:off x="1581151" y="3226994"/>
            <a:ext cx="9488805" cy="2011756"/>
          </a:xfrm>
        </p:spPr>
        <p:txBody>
          <a:bodyPr anchor="ctr">
            <a:normAutofit/>
          </a:bodyPr>
          <a:lstStyle/>
          <a:p>
            <a:pPr algn="ctr">
              <a:lnSpc>
                <a:spcPct val="90000"/>
              </a:lnSpc>
            </a:pPr>
            <a:r>
              <a:rPr lang="en-GB" sz="2600" b="1" i="1" dirty="0">
                <a:solidFill>
                  <a:schemeClr val="bg1"/>
                </a:solidFill>
                <a:effectLst/>
                <a:highlight>
                  <a:srgbClr val="C0C0C0"/>
                </a:highlight>
                <a:latin typeface="Arial Rounded MT Bold" panose="020F0704030504030204" pitchFamily="34" charset="0"/>
                <a:ea typeface="Calibri" panose="020F0502020204030204" pitchFamily="34" charset="0"/>
                <a:cs typeface="Arial" panose="020B0604020202020204" pitchFamily="34" charset="0"/>
              </a:rPr>
              <a:t>Our lived experience is a decolonial project in itself which is why Rest is Resistance</a:t>
            </a:r>
            <a:r>
              <a:rPr lang="en-GB" sz="2600" b="1" i="1" dirty="0">
                <a:effectLst/>
                <a:highlight>
                  <a:srgbClr val="C0C0C0"/>
                </a:highlight>
                <a:latin typeface="Arial Rounded MT Bold" panose="020F0704030504030204" pitchFamily="34" charset="0"/>
                <a:ea typeface="Calibri" panose="020F0502020204030204" pitchFamily="34" charset="0"/>
                <a:cs typeface="Arial" panose="020B0604020202020204" pitchFamily="34" charset="0"/>
              </a:rPr>
              <a:t>’</a:t>
            </a:r>
            <a:endParaRPr lang="en-GB" sz="2600" dirty="0">
              <a:highlight>
                <a:srgbClr val="C0C0C0"/>
              </a:highlight>
              <a:latin typeface="Arial Rounded MT Bold" panose="020F0704030504030204" pitchFamily="34" charset="0"/>
            </a:endParaRPr>
          </a:p>
        </p:txBody>
      </p:sp>
      <p:sp>
        <p:nvSpPr>
          <p:cNvPr id="3" name="Subtitle 2">
            <a:extLst>
              <a:ext uri="{FF2B5EF4-FFF2-40B4-BE49-F238E27FC236}">
                <a16:creationId xmlns:a16="http://schemas.microsoft.com/office/drawing/2014/main" id="{DFE8ACB6-13E2-F1EE-9F72-938561268829}"/>
              </a:ext>
            </a:extLst>
          </p:cNvPr>
          <p:cNvSpPr>
            <a:spLocks noGrp="1"/>
          </p:cNvSpPr>
          <p:nvPr>
            <p:ph type="subTitle" idx="1"/>
          </p:nvPr>
        </p:nvSpPr>
        <p:spPr>
          <a:xfrm>
            <a:off x="8477935" y="6327828"/>
            <a:ext cx="3357450" cy="405210"/>
          </a:xfrm>
        </p:spPr>
        <p:txBody>
          <a:bodyPr anchor="ctr">
            <a:normAutofit fontScale="55000" lnSpcReduction="20000"/>
          </a:bodyPr>
          <a:lstStyle/>
          <a:p>
            <a:pPr algn="r">
              <a:lnSpc>
                <a:spcPct val="120000"/>
              </a:lnSpc>
            </a:pPr>
            <a:r>
              <a:rPr lang="en-GB" sz="3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Naomi L.A Smith</a:t>
            </a:r>
          </a:p>
          <a:p>
            <a:pPr algn="r">
              <a:lnSpc>
                <a:spcPct val="120000"/>
              </a:lnSpc>
            </a:pPr>
            <a:endParaRPr lang="en-GB" sz="3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E9AE37C5-A656-A8A9-5137-D871CABF6092}"/>
              </a:ext>
            </a:extLst>
          </p:cNvPr>
          <p:cNvSpPr txBox="1"/>
          <p:nvPr/>
        </p:nvSpPr>
        <p:spPr>
          <a:xfrm>
            <a:off x="1800224" y="1859734"/>
            <a:ext cx="8810625" cy="3022366"/>
          </a:xfrm>
          <a:prstGeom prst="rect">
            <a:avLst/>
          </a:prstGeom>
          <a:noFill/>
        </p:spPr>
        <p:txBody>
          <a:bodyPr wrap="square" rtlCol="0">
            <a:spAutoFit/>
          </a:bodyPr>
          <a:lstStyle/>
          <a:p>
            <a:pPr algn="ctr">
              <a:lnSpc>
                <a:spcPct val="120000"/>
              </a:lnSpc>
            </a:pPr>
            <a:r>
              <a:rPr lang="en-GB" sz="3200" b="1" dirty="0">
                <a:solidFill>
                  <a:schemeClr val="bg1"/>
                </a:solidFill>
                <a:effectLst/>
                <a:highlight>
                  <a:srgbClr val="00FFFF"/>
                </a:highlight>
                <a:latin typeface="Arial Rounded MT Bold" panose="020F0704030504030204" pitchFamily="34" charset="0"/>
                <a:ea typeface="Calibri" panose="020F0502020204030204" pitchFamily="34" charset="0"/>
                <a:cs typeface="Aharoni" panose="02010803020104030203" pitchFamily="2" charset="-79"/>
              </a:rPr>
              <a:t>Decolonizing Academia: Balancing Personal Narratives and emotional labour within Systemic Change</a:t>
            </a:r>
          </a:p>
          <a:p>
            <a:pPr algn="ctr">
              <a:lnSpc>
                <a:spcPct val="120000"/>
              </a:lnSpc>
            </a:pPr>
            <a:endParaRPr lang="en-GB" sz="3200" b="1" dirty="0">
              <a:solidFill>
                <a:schemeClr val="bg1"/>
              </a:solidFill>
              <a:highlight>
                <a:srgbClr val="00FFFF"/>
              </a:highlight>
              <a:latin typeface="Arial Rounded MT Bold" panose="020F0704030504030204" pitchFamily="34" charset="0"/>
              <a:cs typeface="Aharoni" panose="02010803020104030203" pitchFamily="2" charset="-79"/>
            </a:endParaRPr>
          </a:p>
          <a:p>
            <a:pPr algn="ctr">
              <a:lnSpc>
                <a:spcPct val="120000"/>
              </a:lnSpc>
            </a:pPr>
            <a:endParaRPr lang="en-GB" sz="3200" dirty="0">
              <a:highlight>
                <a:srgbClr val="00FFFF"/>
              </a:highlight>
              <a:latin typeface="Aharoni" panose="02010803020104030203" pitchFamily="2" charset="-79"/>
              <a:cs typeface="Aharoni" panose="02010803020104030203" pitchFamily="2" charset="-79"/>
            </a:endParaRPr>
          </a:p>
        </p:txBody>
      </p:sp>
      <p:pic>
        <p:nvPicPr>
          <p:cNvPr id="3074" name="Picture 2" descr="Image result for x twitter logo">
            <a:extLst>
              <a:ext uri="{FF2B5EF4-FFF2-40B4-BE49-F238E27FC236}">
                <a16:creationId xmlns:a16="http://schemas.microsoft.com/office/drawing/2014/main" id="{A0C9D50F-9E61-472A-F23F-91D258294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248" y="6072823"/>
            <a:ext cx="498676" cy="51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638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C000"/>
            </a:gs>
            <a:gs pos="46000">
              <a:srgbClr val="66FFFF"/>
            </a:gs>
            <a:gs pos="0">
              <a:srgbClr val="FFFFFF"/>
            </a:gs>
          </a:gsLst>
          <a:lin ang="25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DE24-6679-B9FC-ED97-2FDBACDD21C3}"/>
              </a:ext>
            </a:extLst>
          </p:cNvPr>
          <p:cNvSpPr>
            <a:spLocks noGrp="1"/>
          </p:cNvSpPr>
          <p:nvPr>
            <p:ph type="title"/>
          </p:nvPr>
        </p:nvSpPr>
        <p:spPr/>
        <p:txBody>
          <a:bodyPr/>
          <a:lstStyle/>
          <a:p>
            <a:r>
              <a:rPr lang="en-GB" dirty="0"/>
              <a:t>Resources / References</a:t>
            </a:r>
          </a:p>
        </p:txBody>
      </p:sp>
      <p:sp>
        <p:nvSpPr>
          <p:cNvPr id="3" name="Content Placeholder 2">
            <a:extLst>
              <a:ext uri="{FF2B5EF4-FFF2-40B4-BE49-F238E27FC236}">
                <a16:creationId xmlns:a16="http://schemas.microsoft.com/office/drawing/2014/main" id="{A056A519-1159-E36B-9247-D368228698AE}"/>
              </a:ext>
            </a:extLst>
          </p:cNvPr>
          <p:cNvSpPr>
            <a:spLocks noGrp="1"/>
          </p:cNvSpPr>
          <p:nvPr>
            <p:ph idx="1"/>
          </p:nvPr>
        </p:nvSpPr>
        <p:spPr>
          <a:xfrm>
            <a:off x="680320" y="2136848"/>
            <a:ext cx="9613861" cy="3599316"/>
          </a:xfrm>
        </p:spPr>
        <p:txBody>
          <a:bodyPr>
            <a:noAutofit/>
          </a:bodyPr>
          <a:lstStyle/>
          <a:p>
            <a:r>
              <a:rPr lang="en-GB"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The capitalist co-option of self-care - Glasgow University Magazine</a:t>
            </a:r>
            <a:endParaRPr lang="en-GB" dirty="0">
              <a:solidFill>
                <a:schemeClr val="bg1"/>
              </a:solidFill>
              <a:latin typeface="Calibri" panose="020F0502020204030204" pitchFamily="34" charset="0"/>
              <a:cs typeface="Calibri" panose="020F0502020204030204" pitchFamily="34" charset="0"/>
            </a:endParaRPr>
          </a:p>
          <a:p>
            <a:r>
              <a:rPr lang="en-GB" b="0" i="0" dirty="0">
                <a:solidFill>
                  <a:schemeClr val="bg1"/>
                </a:solidFill>
                <a:effectLst/>
                <a:latin typeface="Calibri" panose="020F0502020204030204" pitchFamily="34" charset="0"/>
                <a:cs typeface="Calibri" panose="020F0502020204030204" pitchFamily="34" charset="0"/>
              </a:rPr>
              <a:t>Wyatt, J. P., &amp; Ampadu, G. G. (2022). Reclaiming Self-care: Self-care as a Social Justice Tool for Black Wellness. </a:t>
            </a:r>
            <a:r>
              <a:rPr lang="en-GB" b="0" i="1" dirty="0">
                <a:solidFill>
                  <a:schemeClr val="bg1"/>
                </a:solidFill>
                <a:effectLst/>
                <a:latin typeface="Calibri" panose="020F0502020204030204" pitchFamily="34" charset="0"/>
                <a:cs typeface="Calibri" panose="020F0502020204030204" pitchFamily="34" charset="0"/>
              </a:rPr>
              <a:t>Community mental health journal</a:t>
            </a:r>
            <a:r>
              <a:rPr lang="en-GB" b="0" i="0" dirty="0">
                <a:solidFill>
                  <a:schemeClr val="bg1"/>
                </a:solidFill>
                <a:effectLst/>
                <a:latin typeface="Calibri" panose="020F0502020204030204" pitchFamily="34" charset="0"/>
                <a:cs typeface="Calibri" panose="020F0502020204030204" pitchFamily="34" charset="0"/>
              </a:rPr>
              <a:t>, </a:t>
            </a:r>
            <a:r>
              <a:rPr lang="en-GB" b="0" i="1" dirty="0">
                <a:solidFill>
                  <a:schemeClr val="bg1"/>
                </a:solidFill>
                <a:effectLst/>
                <a:latin typeface="Calibri" panose="020F0502020204030204" pitchFamily="34" charset="0"/>
                <a:cs typeface="Calibri" panose="020F0502020204030204" pitchFamily="34" charset="0"/>
              </a:rPr>
              <a:t>58</a:t>
            </a:r>
            <a:r>
              <a:rPr lang="en-GB" b="0" i="0" dirty="0">
                <a:solidFill>
                  <a:schemeClr val="bg1"/>
                </a:solidFill>
                <a:effectLst/>
                <a:latin typeface="Calibri" panose="020F0502020204030204" pitchFamily="34" charset="0"/>
                <a:cs typeface="Calibri" panose="020F0502020204030204" pitchFamily="34" charset="0"/>
              </a:rPr>
              <a:t>(2), 213–221. </a:t>
            </a:r>
            <a:r>
              <a:rPr lang="en-GB" b="0" i="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https://doi.org/10.1007/s10597-021-00884-9</a:t>
            </a:r>
            <a:endParaRPr lang="en-GB" b="0" i="0" dirty="0">
              <a:solidFill>
                <a:schemeClr val="bg1"/>
              </a:solidFill>
              <a:effectLst/>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Smith, N (2024) ‘Don’t Touch My Hair in the Library’ (pending publication)</a:t>
            </a:r>
          </a:p>
          <a:p>
            <a:r>
              <a:rPr lang="en-GB" dirty="0" err="1">
                <a:solidFill>
                  <a:srgbClr val="000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Oludara</a:t>
            </a:r>
            <a:r>
              <a:rPr lang="en-GB" dirty="0">
                <a:solidFill>
                  <a:srgbClr val="000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dirty="0" err="1">
                <a:solidFill>
                  <a:srgbClr val="000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Adeeyo</a:t>
            </a:r>
            <a:r>
              <a:rPr lang="en-GB"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Self-Care Is A Form Of Resistance For Black Women (womenshealthmag.com)</a:t>
            </a:r>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10. Slowness is resistance - SEEDS OF SELF | Podcast on Spotify</a:t>
            </a:r>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23. Decolonising wellbeing: intersectionality, context and the collective w/ Bianca Winter-Mallari - SEEDS OF SELF | Podcast on Spotify</a:t>
            </a:r>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Instagram @blackandgoldeducation</a:t>
            </a:r>
          </a:p>
          <a:p>
            <a:endParaRPr lang="en-GB" sz="2800" b="1" dirty="0">
              <a:solidFill>
                <a:srgbClr val="000000"/>
              </a:solidFill>
              <a:highlight>
                <a:srgbClr val="FF0000"/>
              </a:highlight>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7668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A4D8-F547-9F34-F761-BA41CD0161E1}"/>
              </a:ext>
            </a:extLst>
          </p:cNvPr>
          <p:cNvSpPr>
            <a:spLocks noGrp="1"/>
          </p:cNvSpPr>
          <p:nvPr>
            <p:ph type="title"/>
          </p:nvPr>
        </p:nvSpPr>
        <p:spPr/>
        <p:txBody>
          <a:bodyPr/>
          <a:lstStyle/>
          <a:p>
            <a:r>
              <a:rPr lang="en-GB" dirty="0"/>
              <a:t>Aim of this session</a:t>
            </a:r>
          </a:p>
        </p:txBody>
      </p:sp>
      <p:sp>
        <p:nvSpPr>
          <p:cNvPr id="3" name="Content Placeholder 2">
            <a:extLst>
              <a:ext uri="{FF2B5EF4-FFF2-40B4-BE49-F238E27FC236}">
                <a16:creationId xmlns:a16="http://schemas.microsoft.com/office/drawing/2014/main" id="{EB3C7C13-7507-97F4-A49B-8D740BE09026}"/>
              </a:ext>
            </a:extLst>
          </p:cNvPr>
          <p:cNvSpPr>
            <a:spLocks noGrp="1"/>
          </p:cNvSpPr>
          <p:nvPr>
            <p:ph idx="1"/>
          </p:nvPr>
        </p:nvSpPr>
        <p:spPr/>
        <p:txBody>
          <a:bodyPr>
            <a:normAutofit fontScale="92500" lnSpcReduction="10000"/>
          </a:bodyPr>
          <a:lstStyle/>
          <a:p>
            <a:r>
              <a:rPr lang="en-GB" b="1" i="0" dirty="0">
                <a:solidFill>
                  <a:srgbClr val="000000"/>
                </a:solidFill>
                <a:effectLst/>
                <a:highlight>
                  <a:srgbClr val="66FFFF"/>
                </a:highlight>
                <a:latin typeface="Calibri" panose="020F0502020204030204" pitchFamily="34" charset="0"/>
                <a:cs typeface="Calibri" panose="020F0502020204030204" pitchFamily="34" charset="0"/>
              </a:rPr>
              <a:t>Keywords: </a:t>
            </a:r>
            <a:r>
              <a:rPr lang="en-GB" b="0" i="0" dirty="0">
                <a:solidFill>
                  <a:srgbClr val="000000"/>
                </a:solidFill>
                <a:effectLst/>
                <a:highlight>
                  <a:srgbClr val="66FFFF"/>
                </a:highlight>
                <a:latin typeface="Calibri" panose="020F0502020204030204" pitchFamily="34" charset="0"/>
                <a:cs typeface="Calibri" panose="020F0502020204030204" pitchFamily="34" charset="0"/>
              </a:rPr>
              <a:t>Self-care,</a:t>
            </a:r>
          </a:p>
          <a:p>
            <a:r>
              <a:rPr lang="en-GB" dirty="0">
                <a:solidFill>
                  <a:srgbClr val="212121"/>
                </a:solidFill>
                <a:latin typeface="Calibri" panose="020F0502020204030204" pitchFamily="34" charset="0"/>
                <a:cs typeface="Calibri" panose="020F0502020204030204" pitchFamily="34" charset="0"/>
              </a:rPr>
              <a:t>Grounded in</a:t>
            </a:r>
            <a:r>
              <a:rPr lang="en-GB" b="0" i="0" dirty="0">
                <a:solidFill>
                  <a:srgbClr val="212121"/>
                </a:solidFill>
                <a:effectLst/>
                <a:latin typeface="Calibri" panose="020F0502020204030204" pitchFamily="34" charset="0"/>
                <a:cs typeface="Calibri" panose="020F0502020204030204" pitchFamily="34" charset="0"/>
              </a:rPr>
              <a:t>, liberation psychology, a theory and framework which  outlines how people understand, resist, and overcome oppression to achieve psychological well-being and intersectionality</a:t>
            </a:r>
          </a:p>
          <a:p>
            <a:r>
              <a:rPr lang="en-GB" b="0" i="0" dirty="0">
                <a:solidFill>
                  <a:srgbClr val="212121"/>
                </a:solidFill>
                <a:effectLst/>
                <a:latin typeface="Cambria" panose="02040503050406030204" pitchFamily="18" charset="0"/>
              </a:rPr>
              <a:t>Influenced by </a:t>
            </a:r>
            <a:r>
              <a:rPr lang="en-GB" dirty="0">
                <a:solidFill>
                  <a:srgbClr val="212121"/>
                </a:solidFill>
                <a:latin typeface="Cambria" panose="02040503050406030204" pitchFamily="18" charset="0"/>
              </a:rPr>
              <a:t>Wyatt and Ampadu (2020) work: </a:t>
            </a:r>
            <a:r>
              <a:rPr lang="en-GB" b="0" i="0" dirty="0">
                <a:solidFill>
                  <a:srgbClr val="212121"/>
                </a:solidFill>
                <a:effectLst/>
                <a:latin typeface="Cambria" panose="02040503050406030204" pitchFamily="18" charset="0"/>
              </a:rPr>
              <a:t>offering attention to the factors that hinder our attitude to self-care amongst us</a:t>
            </a:r>
            <a:endParaRPr lang="en-GB" b="0" i="0" dirty="0">
              <a:solidFill>
                <a:srgbClr val="212121"/>
              </a:solidFill>
              <a:effectLst/>
              <a:latin typeface="Calibri" panose="020F0502020204030204" pitchFamily="34" charset="0"/>
              <a:cs typeface="Calibri" panose="020F0502020204030204" pitchFamily="34" charset="0"/>
            </a:endParaRPr>
          </a:p>
          <a:p>
            <a:endParaRPr lang="en-GB" b="0" i="0" dirty="0">
              <a:solidFill>
                <a:srgbClr val="212121"/>
              </a:solidFill>
              <a:effectLst/>
              <a:latin typeface="Calibri" panose="020F0502020204030204" pitchFamily="34" charset="0"/>
              <a:cs typeface="Calibri" panose="020F0502020204030204" pitchFamily="34" charset="0"/>
            </a:endParaRPr>
          </a:p>
          <a:p>
            <a:pPr marL="0" indent="0" algn="ctr">
              <a:buNone/>
            </a:pPr>
            <a:r>
              <a:rPr lang="en-GB" b="1" dirty="0">
                <a:solidFill>
                  <a:srgbClr val="212121"/>
                </a:solidFill>
                <a:highlight>
                  <a:srgbClr val="66FFFF"/>
                </a:highlight>
                <a:latin typeface="Arial Rounded MT Bold" panose="020F0704030504030204" pitchFamily="34" charset="0"/>
                <a:cs typeface="Calibri" panose="020F0502020204030204" pitchFamily="34" charset="0"/>
              </a:rPr>
              <a:t>Decolonial work is necessary to change the social problems oppressed people face however, </a:t>
            </a:r>
            <a:r>
              <a:rPr lang="en-GB" b="1" i="0" dirty="0">
                <a:solidFill>
                  <a:srgbClr val="212121"/>
                </a:solidFill>
                <a:effectLst/>
                <a:highlight>
                  <a:srgbClr val="66FFFF"/>
                </a:highlight>
                <a:latin typeface="Arial Rounded MT Bold" panose="020F0704030504030204" pitchFamily="34" charset="0"/>
                <a:cs typeface="Calibri" panose="020F0502020204030204" pitchFamily="34" charset="0"/>
              </a:rPr>
              <a:t>“To thrive in the face of oppression is through the practice of radical self-care.”</a:t>
            </a:r>
            <a:endParaRPr lang="en-GB" b="1" dirty="0">
              <a:highlight>
                <a:srgbClr val="66FFFF"/>
              </a:highlight>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48414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ECAD-E95D-B696-0C31-00101D605C7D}"/>
              </a:ext>
            </a:extLst>
          </p:cNvPr>
          <p:cNvSpPr>
            <a:spLocks noGrp="1"/>
          </p:cNvSpPr>
          <p:nvPr>
            <p:ph type="title"/>
          </p:nvPr>
        </p:nvSpPr>
        <p:spPr/>
        <p:txBody>
          <a:bodyPr/>
          <a:lstStyle/>
          <a:p>
            <a:pPr algn="ctr"/>
            <a:r>
              <a:rPr lang="en-GB" dirty="0">
                <a:solidFill>
                  <a:srgbClr val="66FFFF"/>
                </a:solidFill>
                <a:latin typeface="Arial Rounded MT Bold" panose="020F0704030504030204" pitchFamily="34" charset="0"/>
              </a:rPr>
              <a:t>An introduction to Naomi</a:t>
            </a:r>
          </a:p>
        </p:txBody>
      </p:sp>
      <p:sp>
        <p:nvSpPr>
          <p:cNvPr id="3" name="Content Placeholder 2">
            <a:extLst>
              <a:ext uri="{FF2B5EF4-FFF2-40B4-BE49-F238E27FC236}">
                <a16:creationId xmlns:a16="http://schemas.microsoft.com/office/drawing/2014/main" id="{BCE9B149-1185-18C6-62CF-6C02648FDDC3}"/>
              </a:ext>
            </a:extLst>
          </p:cNvPr>
          <p:cNvSpPr>
            <a:spLocks noGrp="1"/>
          </p:cNvSpPr>
          <p:nvPr>
            <p:ph idx="1"/>
          </p:nvPr>
        </p:nvSpPr>
        <p:spPr/>
        <p:txBody>
          <a:bodyPr/>
          <a:lstStyle/>
          <a:p>
            <a:pPr marL="0" indent="0">
              <a:buNone/>
            </a:pPr>
            <a:r>
              <a:rPr lang="en-GB" sz="1800" kern="0" dirty="0">
                <a:solidFill>
                  <a:srgbClr val="000000"/>
                </a:solidFill>
                <a:effectLst/>
                <a:latin typeface="Times New Roman" panose="02020603050405020304" pitchFamily="18" charset="0"/>
                <a:ea typeface="Calibri" panose="020F0502020204030204" pitchFamily="34" charset="0"/>
              </a:rPr>
              <a:t>.  </a:t>
            </a:r>
            <a:endParaRPr lang="en-GB" dirty="0"/>
          </a:p>
        </p:txBody>
      </p:sp>
      <p:sp>
        <p:nvSpPr>
          <p:cNvPr id="4" name="TextBox 3">
            <a:extLst>
              <a:ext uri="{FF2B5EF4-FFF2-40B4-BE49-F238E27FC236}">
                <a16:creationId xmlns:a16="http://schemas.microsoft.com/office/drawing/2014/main" id="{17BD3498-8000-0873-7678-3B9C18AA024E}"/>
              </a:ext>
            </a:extLst>
          </p:cNvPr>
          <p:cNvSpPr txBox="1"/>
          <p:nvPr/>
        </p:nvSpPr>
        <p:spPr>
          <a:xfrm>
            <a:off x="771525" y="2525837"/>
            <a:ext cx="10391775" cy="3913059"/>
          </a:xfrm>
          <a:prstGeom prst="rect">
            <a:avLst/>
          </a:prstGeom>
          <a:noFill/>
        </p:spPr>
        <p:txBody>
          <a:bodyPr wrap="square" rtlCol="0">
            <a:spAutoFit/>
          </a:bodyPr>
          <a:lstStyle/>
          <a:p>
            <a:pPr algn="just">
              <a:lnSpc>
                <a:spcPct val="150000"/>
              </a:lnSpc>
            </a:pPr>
            <a:r>
              <a:rPr lang="en-GB"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Black Librarian in an overwhelming White Sector, I often feel I cannot escape Race even when emotionally I want to.  I regularly find myself in a psycho-analytical Fanon-like state of existence where I am regularly acutely aware of my blackness, and at times  fearful of the stereotypes and unconscious bias my white colleagues have towards me. Such anxiety, and isolation and  lack of support have  already been noted as a key reason why there is an under-representation of minority Library staff in London” – Naomi Smith, 2024</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89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FD0B-52BC-3122-85DA-63E542CCC78A}"/>
              </a:ext>
            </a:extLst>
          </p:cNvPr>
          <p:cNvSpPr>
            <a:spLocks noGrp="1"/>
          </p:cNvSpPr>
          <p:nvPr>
            <p:ph type="title"/>
          </p:nvPr>
        </p:nvSpPr>
        <p:spPr/>
        <p:txBody>
          <a:bodyPr/>
          <a:lstStyle/>
          <a:p>
            <a:r>
              <a:rPr lang="en-GB" dirty="0"/>
              <a:t>Being a system changer is emotional labour</a:t>
            </a:r>
          </a:p>
        </p:txBody>
      </p:sp>
      <p:sp>
        <p:nvSpPr>
          <p:cNvPr id="3" name="Content Placeholder 2">
            <a:extLst>
              <a:ext uri="{FF2B5EF4-FFF2-40B4-BE49-F238E27FC236}">
                <a16:creationId xmlns:a16="http://schemas.microsoft.com/office/drawing/2014/main" id="{C38C43F7-01B0-34BB-5AFD-BC33959D84C0}"/>
              </a:ext>
            </a:extLst>
          </p:cNvPr>
          <p:cNvSpPr>
            <a:spLocks noGrp="1"/>
          </p:cNvSpPr>
          <p:nvPr>
            <p:ph idx="1"/>
          </p:nvPr>
        </p:nvSpPr>
        <p:spPr>
          <a:xfrm>
            <a:off x="0" y="2135793"/>
            <a:ext cx="4714240" cy="2387271"/>
          </a:xfrm>
        </p:spPr>
        <p:txBody>
          <a:bodyPr>
            <a:normAutofit fontScale="25000" lnSpcReduction="20000"/>
          </a:bodyPr>
          <a:lstStyle/>
          <a:p>
            <a:pPr marL="0" indent="0">
              <a:buNone/>
            </a:pPr>
            <a:r>
              <a:rPr lang="en-GB" sz="16000" b="1" kern="0" dirty="0">
                <a:solidFill>
                  <a:srgbClr val="ED7D31"/>
                </a:solidFill>
                <a:effectLst/>
                <a:highlight>
                  <a:srgbClr val="00FFFF"/>
                </a:highlight>
                <a:latin typeface="Arial Rounded MT Bold" panose="020F0704030504030204" pitchFamily="34" charset="0"/>
                <a:ea typeface="Calibri" panose="020F0502020204030204" pitchFamily="34" charset="0"/>
              </a:rPr>
              <a:t>Motivation for Decolonisation </a:t>
            </a:r>
            <a:r>
              <a:rPr lang="en-GB" sz="16000" b="1" kern="0" dirty="0">
                <a:solidFill>
                  <a:srgbClr val="ED7D31"/>
                </a:solidFill>
                <a:effectLst/>
                <a:latin typeface="Arial Rounded MT Bold" panose="020F0704030504030204" pitchFamily="34" charset="0"/>
                <a:ea typeface="Calibri" panose="020F0502020204030204" pitchFamily="34" charset="0"/>
              </a:rPr>
              <a:t>projects in academia often derive from personal </a:t>
            </a:r>
            <a:r>
              <a:rPr lang="en-GB" sz="16000" b="1" kern="0" dirty="0">
                <a:solidFill>
                  <a:srgbClr val="ED7D31"/>
                </a:solidFill>
                <a:effectLst/>
                <a:highlight>
                  <a:srgbClr val="00FFFF"/>
                </a:highlight>
                <a:latin typeface="Arial Rounded MT Bold" panose="020F0704030504030204" pitchFamily="34" charset="0"/>
                <a:ea typeface="Calibri" panose="020F0502020204030204" pitchFamily="34" charset="0"/>
              </a:rPr>
              <a:t>Lived Experiences </a:t>
            </a:r>
            <a:r>
              <a:rPr lang="en-GB" sz="16000" b="1" kern="0" dirty="0">
                <a:solidFill>
                  <a:srgbClr val="ED7D31"/>
                </a:solidFill>
                <a:effectLst/>
                <a:latin typeface="Arial Rounded MT Bold" panose="020F0704030504030204" pitchFamily="34" charset="0"/>
                <a:ea typeface="Calibri" panose="020F0502020204030204" pitchFamily="34" charset="0"/>
              </a:rPr>
              <a:t>of racial trauma and </a:t>
            </a:r>
            <a:r>
              <a:rPr lang="en-GB" sz="16000" b="1" kern="0" dirty="0">
                <a:solidFill>
                  <a:srgbClr val="ED7D31"/>
                </a:solidFill>
                <a:effectLst/>
                <a:highlight>
                  <a:srgbClr val="00FFFF"/>
                </a:highlight>
                <a:latin typeface="Arial Rounded MT Bold" panose="020F0704030504030204" pitchFamily="34" charset="0"/>
                <a:ea typeface="Calibri" panose="020F0502020204030204" pitchFamily="34" charset="0"/>
              </a:rPr>
              <a:t>microaggressions</a:t>
            </a:r>
            <a:endParaRPr lang="en-GB" sz="16000" kern="0" dirty="0">
              <a:solidFill>
                <a:srgbClr val="000000"/>
              </a:solidFill>
              <a:highlight>
                <a:srgbClr val="00FFFF"/>
              </a:highlight>
              <a:latin typeface="Times New Roman" panose="02020603050405020304" pitchFamily="18" charset="0"/>
            </a:endParaRPr>
          </a:p>
          <a:p>
            <a:pPr marL="0" indent="0">
              <a:buNone/>
            </a:pPr>
            <a:endParaRPr lang="en-GB" dirty="0"/>
          </a:p>
          <a:p>
            <a:endParaRPr lang="en-GB" dirty="0"/>
          </a:p>
        </p:txBody>
      </p:sp>
      <p:pic>
        <p:nvPicPr>
          <p:cNvPr id="1026" name="Picture 2" descr="Don't Touch My Hair! / #Goldilocks | Picture Books - Libraries 4 Schools">
            <a:extLst>
              <a:ext uri="{FF2B5EF4-FFF2-40B4-BE49-F238E27FC236}">
                <a16:creationId xmlns:a16="http://schemas.microsoft.com/office/drawing/2014/main" id="{2FB445CB-A13C-406D-6DBB-F455F8C2C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037" y="2135793"/>
            <a:ext cx="7065963" cy="446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4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72" name="Picture 2062">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074" name="Picture 2064">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75" name="Rectangle 2066">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2068">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5A6677-8096-E0CF-A1E7-1D0444548881}"/>
              </a:ext>
            </a:extLst>
          </p:cNvPr>
          <p:cNvSpPr>
            <a:spLocks noGrp="1"/>
          </p:cNvSpPr>
          <p:nvPr>
            <p:ph type="title"/>
          </p:nvPr>
        </p:nvSpPr>
        <p:spPr>
          <a:xfrm>
            <a:off x="680321" y="753228"/>
            <a:ext cx="5584677" cy="1080938"/>
          </a:xfrm>
        </p:spPr>
        <p:txBody>
          <a:bodyPr>
            <a:normAutofit fontScale="90000"/>
          </a:bodyPr>
          <a:lstStyle/>
          <a:p>
            <a:r>
              <a:rPr lang="en-GB" sz="2300" kern="0" dirty="0">
                <a:effectLst/>
                <a:highlight>
                  <a:srgbClr val="00FFFF"/>
                </a:highlight>
                <a:latin typeface="Arial Rounded MT Bold" panose="020F0704030504030204" pitchFamily="34" charset="0"/>
                <a:ea typeface="Calibri" panose="020F0502020204030204" pitchFamily="34" charset="0"/>
              </a:rPr>
              <a:t>The automatic assumption</a:t>
            </a:r>
            <a:r>
              <a:rPr lang="en-GB" sz="2300" kern="0" dirty="0">
                <a:effectLst/>
                <a:latin typeface="Arial Rounded MT Bold" panose="020F0704030504030204" pitchFamily="34" charset="0"/>
                <a:ea typeface="Calibri" panose="020F0502020204030204" pitchFamily="34" charset="0"/>
              </a:rPr>
              <a:t> </a:t>
            </a:r>
            <a:r>
              <a:rPr lang="en-GB" sz="2300" kern="0" dirty="0">
                <a:solidFill>
                  <a:srgbClr val="FFFFFF"/>
                </a:solidFill>
                <a:effectLst/>
                <a:latin typeface="Arial Rounded MT Bold" panose="020F0704030504030204" pitchFamily="34" charset="0"/>
                <a:ea typeface="Calibri" panose="020F0502020204030204" pitchFamily="34" charset="0"/>
              </a:rPr>
              <a:t>that we should  be </a:t>
            </a:r>
            <a:r>
              <a:rPr lang="en-GB" sz="2300" kern="0" dirty="0">
                <a:solidFill>
                  <a:srgbClr val="FFFF00"/>
                </a:solidFill>
                <a:effectLst/>
                <a:latin typeface="Arial Rounded MT Bold" panose="020F0704030504030204" pitchFamily="34" charset="0"/>
                <a:ea typeface="Calibri" panose="020F0502020204030204" pitchFamily="34" charset="0"/>
              </a:rPr>
              <a:t>the </a:t>
            </a:r>
            <a:r>
              <a:rPr lang="en-GB" sz="2300" b="1" kern="0" dirty="0">
                <a:solidFill>
                  <a:srgbClr val="FFFF00"/>
                </a:solidFill>
                <a:effectLst/>
                <a:latin typeface="Arial Rounded MT Bold" panose="020F0704030504030204" pitchFamily="34" charset="0"/>
                <a:ea typeface="Calibri" panose="020F0502020204030204" pitchFamily="34" charset="0"/>
              </a:rPr>
              <a:t>lead</a:t>
            </a:r>
            <a:r>
              <a:rPr lang="en-GB" sz="2300" kern="0" dirty="0">
                <a:solidFill>
                  <a:srgbClr val="FFFF00"/>
                </a:solidFill>
                <a:effectLst/>
                <a:latin typeface="Arial Rounded MT Bold" panose="020F0704030504030204" pitchFamily="34" charset="0"/>
                <a:ea typeface="Calibri" panose="020F0502020204030204" pitchFamily="34" charset="0"/>
              </a:rPr>
              <a:t> </a:t>
            </a:r>
            <a:r>
              <a:rPr lang="en-GB" sz="2300" kern="0" dirty="0">
                <a:solidFill>
                  <a:srgbClr val="FFFFFF"/>
                </a:solidFill>
                <a:effectLst/>
                <a:latin typeface="Arial Rounded MT Bold" panose="020F0704030504030204" pitchFamily="34" charset="0"/>
                <a:ea typeface="Calibri" panose="020F0502020204030204" pitchFamily="34" charset="0"/>
              </a:rPr>
              <a:t>on decolonial initiatives</a:t>
            </a:r>
            <a:r>
              <a:rPr lang="en-GB" sz="2300" kern="0" dirty="0">
                <a:solidFill>
                  <a:srgbClr val="FFFFFF"/>
                </a:solidFill>
                <a:latin typeface="Arial Rounded MT Bold" panose="020F0704030504030204" pitchFamily="34" charset="0"/>
                <a:ea typeface="Calibri" panose="020F0502020204030204" pitchFamily="34" charset="0"/>
              </a:rPr>
              <a:t> (which is </a:t>
            </a:r>
            <a:r>
              <a:rPr lang="en-GB" sz="2300" kern="0" dirty="0">
                <a:solidFill>
                  <a:srgbClr val="FFFFFF"/>
                </a:solidFill>
                <a:effectLst/>
                <a:latin typeface="Arial Rounded MT Bold" panose="020F0704030504030204" pitchFamily="34" charset="0"/>
                <a:ea typeface="Calibri" panose="020F0502020204030204" pitchFamily="34" charset="0"/>
              </a:rPr>
              <a:t>also a </a:t>
            </a:r>
            <a:r>
              <a:rPr lang="en-GB" sz="2300" kern="0" dirty="0" err="1">
                <a:solidFill>
                  <a:srgbClr val="FFFFFF"/>
                </a:solidFill>
                <a:effectLst/>
                <a:latin typeface="Arial Rounded MT Bold" panose="020F0704030504030204" pitchFamily="34" charset="0"/>
                <a:ea typeface="Calibri" panose="020F0502020204030204" pitchFamily="34" charset="0"/>
              </a:rPr>
              <a:t>microgression</a:t>
            </a:r>
            <a:r>
              <a:rPr lang="en-GB" sz="2300" kern="0" dirty="0">
                <a:solidFill>
                  <a:srgbClr val="FFFFFF"/>
                </a:solidFill>
                <a:effectLst/>
                <a:latin typeface="Arial Rounded MT Bold" panose="020F0704030504030204" pitchFamily="34" charset="0"/>
                <a:ea typeface="Calibri" panose="020F0502020204030204" pitchFamily="34" charset="0"/>
              </a:rPr>
              <a:t>!) </a:t>
            </a:r>
            <a:br>
              <a:rPr lang="en-GB" sz="2300" kern="0" dirty="0">
                <a:solidFill>
                  <a:srgbClr val="FFFFFF"/>
                </a:solidFill>
                <a:effectLst/>
                <a:latin typeface="Arial Rounded MT Bold" panose="020F0704030504030204" pitchFamily="34" charset="0"/>
                <a:ea typeface="Calibri" panose="020F0502020204030204" pitchFamily="34" charset="0"/>
              </a:rPr>
            </a:br>
            <a:endParaRPr lang="en-GB" sz="2300" dirty="0">
              <a:solidFill>
                <a:srgbClr val="FFFFFF"/>
              </a:solidFill>
              <a:latin typeface="Arial Rounded MT Bold" panose="020F0704030504030204" pitchFamily="34" charset="0"/>
            </a:endParaRPr>
          </a:p>
        </p:txBody>
      </p:sp>
      <p:pic>
        <p:nvPicPr>
          <p:cNvPr id="2071" name="Picture 2070">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C24D6C3A-DBB6-C209-30CA-FE47CE163473}"/>
              </a:ext>
            </a:extLst>
          </p:cNvPr>
          <p:cNvSpPr>
            <a:spLocks noGrp="1"/>
          </p:cNvSpPr>
          <p:nvPr>
            <p:ph idx="1"/>
          </p:nvPr>
        </p:nvSpPr>
        <p:spPr>
          <a:xfrm>
            <a:off x="680321" y="2336873"/>
            <a:ext cx="5104843" cy="3599316"/>
          </a:xfrm>
        </p:spPr>
        <p:txBody>
          <a:bodyPr>
            <a:normAutofit fontScale="92500"/>
          </a:bodyPr>
          <a:lstStyle/>
          <a:p>
            <a:pPr marL="0" indent="0">
              <a:buNone/>
            </a:pPr>
            <a:r>
              <a:rPr lang="en-GB" sz="2000" dirty="0">
                <a:solidFill>
                  <a:srgbClr val="FFFFFF"/>
                </a:solidFill>
                <a:effectLst/>
                <a:latin typeface="Calibri" panose="020F0502020204030204" pitchFamily="34" charset="0"/>
                <a:ea typeface="Calibri" panose="020F0502020204030204" pitchFamily="34" charset="0"/>
              </a:rPr>
              <a:t>“</a:t>
            </a:r>
            <a:r>
              <a:rPr lang="en-GB" dirty="0">
                <a:solidFill>
                  <a:srgbClr val="FFFFFF"/>
                </a:solidFill>
                <a:effectLst/>
                <a:latin typeface="Arial Rounded MT Bold" panose="020F0704030504030204" pitchFamily="34" charset="0"/>
                <a:ea typeface="Calibri" panose="020F0502020204030204" pitchFamily="34" charset="0"/>
              </a:rPr>
              <a:t>We cannot conclud</a:t>
            </a:r>
            <a:r>
              <a:rPr lang="en-GB" dirty="0">
                <a:solidFill>
                  <a:srgbClr val="FFFFFF"/>
                </a:solidFill>
                <a:latin typeface="Arial Rounded MT Bold" panose="020F0704030504030204" pitchFamily="34" charset="0"/>
                <a:ea typeface="Calibri" panose="020F0502020204030204" pitchFamily="34" charset="0"/>
              </a:rPr>
              <a:t>e our </a:t>
            </a:r>
            <a:r>
              <a:rPr lang="en-GB" dirty="0">
                <a:solidFill>
                  <a:srgbClr val="FFFFFF"/>
                </a:solidFill>
                <a:effectLst/>
                <a:latin typeface="Arial Rounded MT Bold" panose="020F0704030504030204" pitchFamily="34" charset="0"/>
                <a:ea typeface="Calibri" panose="020F0502020204030204" pitchFamily="34" charset="0"/>
              </a:rPr>
              <a:t>decolonial work at 5 pm, leave it behind at our desk, and go home without carrying these issues with us.</a:t>
            </a:r>
            <a:r>
              <a:rPr lang="en-GB" kern="0" dirty="0">
                <a:solidFill>
                  <a:srgbClr val="FFFFFF"/>
                </a:solidFill>
                <a:effectLst/>
                <a:latin typeface="Arial Rounded MT Bold" panose="020F0704030504030204" pitchFamily="34" charset="0"/>
                <a:ea typeface="Calibri" panose="020F0502020204030204" pitchFamily="34" charset="0"/>
              </a:rPr>
              <a:t> Systemic Racism affects us and our family outside the library/academia  and the </a:t>
            </a:r>
            <a:r>
              <a:rPr lang="en-GB" i="1" kern="0" dirty="0">
                <a:solidFill>
                  <a:srgbClr val="FFFFFF"/>
                </a:solidFill>
                <a:effectLst/>
                <a:latin typeface="Arial Rounded MT Bold" panose="020F0704030504030204" pitchFamily="34" charset="0"/>
                <a:ea typeface="Calibri" panose="020F0502020204030204" pitchFamily="34" charset="0"/>
              </a:rPr>
              <a:t>emotional</a:t>
            </a:r>
            <a:r>
              <a:rPr lang="en-GB" kern="0" dirty="0">
                <a:solidFill>
                  <a:srgbClr val="FFFFFF"/>
                </a:solidFill>
                <a:effectLst/>
                <a:latin typeface="Arial Rounded MT Bold" panose="020F0704030504030204" pitchFamily="34" charset="0"/>
                <a:ea typeface="Calibri" panose="020F0502020204030204" pitchFamily="34" charset="0"/>
              </a:rPr>
              <a:t> labour of being expected to participate in work which relates to </a:t>
            </a:r>
            <a:r>
              <a:rPr lang="en-GB" kern="0" dirty="0">
                <a:effectLst/>
                <a:highlight>
                  <a:srgbClr val="00FFFF"/>
                </a:highlight>
                <a:latin typeface="Arial Rounded MT Bold" panose="020F0704030504030204" pitchFamily="34" charset="0"/>
                <a:ea typeface="Calibri" panose="020F0502020204030204" pitchFamily="34" charset="0"/>
              </a:rPr>
              <a:t>personal and collective present and ancestral trauma”</a:t>
            </a:r>
          </a:p>
          <a:p>
            <a:pPr marL="0" indent="0">
              <a:buNone/>
            </a:pPr>
            <a:endParaRPr lang="en-GB" kern="0" dirty="0">
              <a:solidFill>
                <a:srgbClr val="FFFFFF"/>
              </a:solidFill>
              <a:latin typeface="Calibri" panose="020F0502020204030204" pitchFamily="34" charset="0"/>
            </a:endParaRPr>
          </a:p>
          <a:p>
            <a:pPr marL="0" indent="0">
              <a:buNone/>
            </a:pPr>
            <a:endParaRPr lang="en-GB" sz="2000" dirty="0">
              <a:solidFill>
                <a:srgbClr val="FFFFFF"/>
              </a:solidFill>
            </a:endParaRPr>
          </a:p>
        </p:txBody>
      </p:sp>
      <p:sp useBgFill="1">
        <p:nvSpPr>
          <p:cNvPr id="2073" name="Rectangle 2072">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Image result for why i'm no longer talking about race">
            <a:extLst>
              <a:ext uri="{FF2B5EF4-FFF2-40B4-BE49-F238E27FC236}">
                <a16:creationId xmlns:a16="http://schemas.microsoft.com/office/drawing/2014/main" id="{35A50BA0-E6BB-F70F-0C01-B5D8D33078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3933" y="1169257"/>
            <a:ext cx="4178419" cy="4512692"/>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5260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7"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8"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0C61FE3D-CEAE-F81C-4F94-B28392D8934A}"/>
              </a:ext>
            </a:extLst>
          </p:cNvPr>
          <p:cNvSpPr>
            <a:spLocks noGrp="1"/>
          </p:cNvSpPr>
          <p:nvPr>
            <p:ph idx="1"/>
          </p:nvPr>
        </p:nvSpPr>
        <p:spPr>
          <a:xfrm>
            <a:off x="680322" y="2336873"/>
            <a:ext cx="5041628" cy="3599316"/>
          </a:xfrm>
        </p:spPr>
        <p:txBody>
          <a:bodyPr>
            <a:noAutofit/>
          </a:bodyPr>
          <a:lstStyle/>
          <a:p>
            <a:r>
              <a:rPr lang="en-GB" sz="2000" b="0" i="0" dirty="0">
                <a:solidFill>
                  <a:srgbClr val="66FFFF"/>
                </a:solidFill>
                <a:effectLst/>
                <a:latin typeface="Arial Rounded MT Bold" panose="020F0704030504030204" pitchFamily="34" charset="0"/>
              </a:rPr>
              <a:t>Self care is a radical act however why is </a:t>
            </a:r>
            <a:r>
              <a:rPr lang="en-GB" sz="2000" dirty="0">
                <a:solidFill>
                  <a:srgbClr val="66FFFF"/>
                </a:solidFill>
                <a:latin typeface="Arial Rounded MT Bold" panose="020F0704030504030204" pitchFamily="34" charset="0"/>
              </a:rPr>
              <a:t>it associated with “</a:t>
            </a:r>
            <a:r>
              <a:rPr lang="en-GB" sz="2000" u="sng" dirty="0">
                <a:solidFill>
                  <a:srgbClr val="66FFFF"/>
                </a:solidFill>
                <a:latin typeface="Arial Rounded MT Bold" panose="020F0704030504030204" pitchFamily="34" charset="0"/>
              </a:rPr>
              <a:t>treating </a:t>
            </a:r>
            <a:r>
              <a:rPr lang="en-GB" sz="2000" dirty="0">
                <a:solidFill>
                  <a:srgbClr val="66FFFF"/>
                </a:solidFill>
                <a:latin typeface="Arial Rounded MT Bold" panose="020F0704030504030204" pitchFamily="34" charset="0"/>
              </a:rPr>
              <a:t>oneself”</a:t>
            </a:r>
            <a:endParaRPr lang="en-GB" sz="2000" b="0" i="0" dirty="0">
              <a:solidFill>
                <a:srgbClr val="66FFFF"/>
              </a:solidFill>
              <a:effectLst/>
              <a:latin typeface="Arial Rounded MT Bold" panose="020F0704030504030204" pitchFamily="34" charset="0"/>
            </a:endParaRPr>
          </a:p>
          <a:p>
            <a:r>
              <a:rPr lang="en-GB" sz="2000" b="0" i="0" dirty="0">
                <a:solidFill>
                  <a:schemeClr val="bg1"/>
                </a:solidFill>
                <a:effectLst/>
                <a:latin typeface="Arial Rounded MT Bold" panose="020F0704030504030204" pitchFamily="34" charset="0"/>
              </a:rPr>
              <a:t>The market’s co-option of self-care practices transforms these into the antithesis of their original purpose.”</a:t>
            </a:r>
          </a:p>
          <a:p>
            <a:r>
              <a:rPr lang="en-GB" sz="2000" b="0" i="0" dirty="0">
                <a:solidFill>
                  <a:schemeClr val="bg1"/>
                </a:solidFill>
                <a:effectLst/>
                <a:latin typeface="Arial Rounded MT Bold" panose="020F0704030504030204" pitchFamily="34" charset="0"/>
              </a:rPr>
              <a:t>Buddhist meditation without the Buddhism” rather than </a:t>
            </a:r>
            <a:r>
              <a:rPr lang="en-GB" sz="2000" b="0" i="0" dirty="0" err="1">
                <a:solidFill>
                  <a:schemeClr val="bg1"/>
                </a:solidFill>
                <a:effectLst/>
                <a:latin typeface="Arial Rounded MT Bold" panose="020F0704030504030204" pitchFamily="34" charset="0"/>
              </a:rPr>
              <a:t>interconnectness</a:t>
            </a:r>
            <a:r>
              <a:rPr lang="en-GB" sz="2000" b="0" i="0" dirty="0">
                <a:solidFill>
                  <a:schemeClr val="bg1"/>
                </a:solidFill>
                <a:effectLst/>
                <a:latin typeface="Arial Rounded MT Bold" panose="020F0704030504030204" pitchFamily="34" charset="0"/>
              </a:rPr>
              <a:t> and universal compassion Under capitalism Mindfulness becomes inherently selfish and disconnected</a:t>
            </a:r>
            <a:r>
              <a:rPr lang="en-GB" sz="2000" dirty="0">
                <a:solidFill>
                  <a:schemeClr val="bg1"/>
                </a:solidFill>
                <a:latin typeface="Arial Rounded MT Bold" panose="020F0704030504030204" pitchFamily="34" charset="0"/>
              </a:rPr>
              <a:t> and </a:t>
            </a:r>
            <a:r>
              <a:rPr lang="en-GB" sz="2000" dirty="0">
                <a:solidFill>
                  <a:schemeClr val="bg1"/>
                </a:solidFill>
                <a:highlight>
                  <a:srgbClr val="00FFFF"/>
                </a:highlight>
                <a:latin typeface="Arial Rounded MT Bold" panose="020F0704030504030204" pitchFamily="34" charset="0"/>
              </a:rPr>
              <a:t>the opposite of decoloniality</a:t>
            </a:r>
            <a:endParaRPr lang="en-GB" sz="2000" dirty="0">
              <a:solidFill>
                <a:schemeClr val="bg1"/>
              </a:solidFill>
              <a:latin typeface="Arial Rounded MT Bold" panose="020F0704030504030204" pitchFamily="34" charset="0"/>
            </a:endParaRPr>
          </a:p>
        </p:txBody>
      </p:sp>
      <p:pic>
        <p:nvPicPr>
          <p:cNvPr id="19" name="Picture 4" descr="White stones balanced in a stack">
            <a:extLst>
              <a:ext uri="{FF2B5EF4-FFF2-40B4-BE49-F238E27FC236}">
                <a16:creationId xmlns:a16="http://schemas.microsoft.com/office/drawing/2014/main" id="{373CBDBA-B05E-F8B5-F114-FBDF7D157DAA}"/>
              </a:ext>
            </a:extLst>
          </p:cNvPr>
          <p:cNvPicPr>
            <a:picLocks noChangeAspect="1"/>
          </p:cNvPicPr>
          <p:nvPr/>
        </p:nvPicPr>
        <p:blipFill rotWithShape="1">
          <a:blip r:embed="rId3"/>
          <a:srcRect l="40683"/>
          <a:stretch/>
        </p:blipFill>
        <p:spPr>
          <a:xfrm>
            <a:off x="6096000" y="10"/>
            <a:ext cx="6092823" cy="6856310"/>
          </a:xfrm>
          <a:prstGeom prst="rect">
            <a:avLst/>
          </a:prstGeom>
          <a:ln>
            <a:noFill/>
          </a:ln>
          <a:effectLst/>
        </p:spPr>
      </p:pic>
      <p:sp>
        <p:nvSpPr>
          <p:cNvPr id="20"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5F3FA8-C173-2C29-6AF0-3BB7644D3C53}"/>
              </a:ext>
            </a:extLst>
          </p:cNvPr>
          <p:cNvSpPr>
            <a:spLocks noGrp="1"/>
          </p:cNvSpPr>
          <p:nvPr>
            <p:ph type="title"/>
          </p:nvPr>
        </p:nvSpPr>
        <p:spPr>
          <a:xfrm>
            <a:off x="680321" y="753228"/>
            <a:ext cx="5041629" cy="1080938"/>
          </a:xfrm>
        </p:spPr>
        <p:txBody>
          <a:bodyPr>
            <a:normAutofit/>
          </a:bodyPr>
          <a:lstStyle/>
          <a:p>
            <a:r>
              <a:rPr lang="en-GB" sz="2000" i="1" kern="0" dirty="0">
                <a:solidFill>
                  <a:srgbClr val="66FFFF"/>
                </a:solidFill>
                <a:latin typeface="Times New Roman" panose="02020603050405020304" pitchFamily="18" charset="0"/>
                <a:ea typeface="Calibri" panose="020F0502020204030204" pitchFamily="34" charset="0"/>
              </a:rPr>
              <a:t>A</a:t>
            </a:r>
            <a:r>
              <a:rPr lang="en-GB" sz="2000" i="1" kern="0" dirty="0">
                <a:solidFill>
                  <a:srgbClr val="66FFFF"/>
                </a:solidFill>
                <a:effectLst/>
                <a:latin typeface="Times New Roman" panose="02020603050405020304" pitchFamily="18" charset="0"/>
                <a:ea typeface="Calibri" panose="020F0502020204030204" pitchFamily="34" charset="0"/>
              </a:rPr>
              <a:t>udre Lorde :</a:t>
            </a:r>
            <a:r>
              <a:rPr lang="en-GB" sz="2000" i="1" kern="0" dirty="0">
                <a:solidFill>
                  <a:srgbClr val="66FFFF"/>
                </a:solidFill>
                <a:effectLst/>
                <a:latin typeface="Arial Rounded MT Bold" panose="020F0704030504030204" pitchFamily="34" charset="0"/>
                <a:ea typeface="Calibri" panose="020F0502020204030204" pitchFamily="34" charset="0"/>
              </a:rPr>
              <a:t>Caring for myself is not self-indulgence. It is self-preservation, and that is an act of political warfare!”</a:t>
            </a:r>
            <a:endParaRPr lang="en-GB" sz="2000" dirty="0">
              <a:solidFill>
                <a:srgbClr val="66FFFF"/>
              </a:solidFill>
              <a:latin typeface="Arial Rounded MT Bold" panose="020F0704030504030204" pitchFamily="34" charset="0"/>
            </a:endParaRPr>
          </a:p>
        </p:txBody>
      </p:sp>
      <p:pic>
        <p:nvPicPr>
          <p:cNvPr id="21"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177791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8000">
              <a:srgbClr val="FF0000"/>
            </a:gs>
            <a:gs pos="88000">
              <a:schemeClr val="bg2">
                <a:tint val="96000"/>
                <a:shade val="100000"/>
                <a:hueMod val="270000"/>
                <a:satMod val="200000"/>
                <a:lumMod val="128000"/>
              </a:schemeClr>
            </a:gs>
            <a:gs pos="0">
              <a:srgbClr val="FFFFFF"/>
            </a:gs>
          </a:gsLst>
          <a:lin ang="2520000" scaled="0"/>
        </a:grad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4105" name="Picture 4104">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7" name="Rectangle 4106">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E97699-32F3-0460-29D6-8538CCAACFEF}"/>
              </a:ext>
            </a:extLst>
          </p:cNvPr>
          <p:cNvSpPr>
            <a:spLocks noGrp="1"/>
          </p:cNvSpPr>
          <p:nvPr>
            <p:ph type="title"/>
          </p:nvPr>
        </p:nvSpPr>
        <p:spPr>
          <a:xfrm>
            <a:off x="680321" y="753228"/>
            <a:ext cx="5584677" cy="1080938"/>
          </a:xfrm>
        </p:spPr>
        <p:txBody>
          <a:bodyPr>
            <a:normAutofit/>
          </a:bodyPr>
          <a:lstStyle/>
          <a:p>
            <a:r>
              <a:rPr lang="en-GB" dirty="0">
                <a:solidFill>
                  <a:srgbClr val="FFFFFF"/>
                </a:solidFill>
              </a:rPr>
              <a:t>Intersectional barriers which create guilt</a:t>
            </a:r>
          </a:p>
        </p:txBody>
      </p:sp>
      <p:pic>
        <p:nvPicPr>
          <p:cNvPr id="4111" name="Picture 4110">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59CFADE6-AB42-65D4-DB3F-C71DB004676F}"/>
              </a:ext>
            </a:extLst>
          </p:cNvPr>
          <p:cNvSpPr>
            <a:spLocks noGrp="1"/>
          </p:cNvSpPr>
          <p:nvPr>
            <p:ph idx="1"/>
          </p:nvPr>
        </p:nvSpPr>
        <p:spPr>
          <a:xfrm>
            <a:off x="680321" y="2336873"/>
            <a:ext cx="5104843" cy="3599316"/>
          </a:xfrm>
        </p:spPr>
        <p:txBody>
          <a:bodyPr>
            <a:normAutofit fontScale="92500" lnSpcReduction="10000"/>
          </a:bodyPr>
          <a:lstStyle/>
          <a:p>
            <a:r>
              <a:rPr lang="en-GB" sz="1900" b="0" i="0" dirty="0">
                <a:solidFill>
                  <a:srgbClr val="000000"/>
                </a:solidFill>
                <a:effectLst/>
                <a:latin typeface="Arial Rounded MT Bold" panose="020F0704030504030204" pitchFamily="34" charset="0"/>
                <a:cs typeface="Calibri" panose="020F0502020204030204" pitchFamily="34" charset="0"/>
              </a:rPr>
              <a:t>“Self-care is giving ourselves permission to express our emotions. We become open and honest about what we desire, crave, need and expect of ourselves and of those around us. We should not feel ashamed for struggling, for feeling hurt, sad, angry or lonely”</a:t>
            </a:r>
          </a:p>
          <a:p>
            <a:endParaRPr lang="en-GB" sz="1900" b="0" i="0" dirty="0">
              <a:solidFill>
                <a:srgbClr val="000000"/>
              </a:solidFill>
              <a:effectLst/>
              <a:latin typeface="Arial Rounded MT Bold" panose="020F0704030504030204" pitchFamily="34" charset="0"/>
              <a:cs typeface="Calibri" panose="020F0502020204030204" pitchFamily="34" charset="0"/>
            </a:endParaRPr>
          </a:p>
          <a:p>
            <a:pPr marL="0" indent="0">
              <a:buNone/>
            </a:pPr>
            <a:r>
              <a:rPr lang="en-GB" sz="1900" b="1" i="0" dirty="0">
                <a:solidFill>
                  <a:srgbClr val="000000"/>
                </a:solidFill>
                <a:effectLst/>
                <a:highlight>
                  <a:srgbClr val="00FFFF"/>
                </a:highlight>
                <a:latin typeface="Arial Rounded MT Bold" panose="020F0704030504030204" pitchFamily="34" charset="0"/>
                <a:cs typeface="Calibri" panose="020F0502020204030204" pitchFamily="34" charset="0"/>
              </a:rPr>
              <a:t>However, are we able to do this? </a:t>
            </a:r>
          </a:p>
          <a:p>
            <a:r>
              <a:rPr lang="en-GB" sz="1900" b="0" i="0" dirty="0">
                <a:solidFill>
                  <a:srgbClr val="000000"/>
                </a:solidFill>
                <a:effectLst/>
                <a:latin typeface="Arial Rounded MT Bold" panose="020F0704030504030204" pitchFamily="34" charset="0"/>
                <a:cs typeface="Calibri" panose="020F0502020204030204" pitchFamily="34" charset="0"/>
              </a:rPr>
              <a:t>“For so long, racism and sexism (a.k.a. misogynoir) told Black women that we cannot sit down and rest, because we must work twice as hard to be respected and rewarded” </a:t>
            </a:r>
            <a:r>
              <a:rPr lang="en-GB" sz="1900" b="0" i="0" dirty="0" err="1">
                <a:solidFill>
                  <a:srgbClr val="000000"/>
                </a:solidFill>
                <a:effectLst/>
                <a:latin typeface="Arial Rounded MT Bold" panose="020F0704030504030204" pitchFamily="34" charset="0"/>
                <a:cs typeface="Calibri" panose="020F0502020204030204" pitchFamily="34" charset="0"/>
              </a:rPr>
              <a:t>Ololudara</a:t>
            </a:r>
            <a:r>
              <a:rPr lang="en-GB" sz="1900" b="0" i="0" dirty="0">
                <a:solidFill>
                  <a:srgbClr val="000000"/>
                </a:solidFill>
                <a:effectLst/>
                <a:latin typeface="Arial Rounded MT Bold" panose="020F0704030504030204" pitchFamily="34" charset="0"/>
                <a:cs typeface="Calibri" panose="020F0502020204030204" pitchFamily="34" charset="0"/>
              </a:rPr>
              <a:t> </a:t>
            </a:r>
            <a:r>
              <a:rPr lang="en-GB" sz="1900" b="0" i="0" dirty="0" err="1">
                <a:solidFill>
                  <a:srgbClr val="000000"/>
                </a:solidFill>
                <a:effectLst/>
                <a:latin typeface="Arial Rounded MT Bold" panose="020F0704030504030204" pitchFamily="34" charset="0"/>
                <a:cs typeface="Calibri" panose="020F0502020204030204" pitchFamily="34" charset="0"/>
              </a:rPr>
              <a:t>Adeeyo</a:t>
            </a:r>
            <a:r>
              <a:rPr lang="en-GB" sz="1900" dirty="0">
                <a:solidFill>
                  <a:srgbClr val="000000"/>
                </a:solidFill>
                <a:latin typeface="Arial Rounded MT Bold" panose="020F0704030504030204" pitchFamily="34" charset="0"/>
                <a:cs typeface="Calibri" panose="020F0502020204030204" pitchFamily="34" charset="0"/>
              </a:rPr>
              <a:t> …. </a:t>
            </a:r>
            <a:endParaRPr lang="en-GB" sz="1900" b="0" i="0" dirty="0">
              <a:solidFill>
                <a:srgbClr val="000000"/>
              </a:solidFill>
              <a:effectLst/>
              <a:latin typeface="Arial Rounded MT Bold" panose="020F0704030504030204" pitchFamily="34" charset="0"/>
              <a:cs typeface="Calibri" panose="020F0502020204030204" pitchFamily="34" charset="0"/>
            </a:endParaRPr>
          </a:p>
          <a:p>
            <a:endParaRPr lang="en-GB" sz="1900" dirty="0">
              <a:solidFill>
                <a:srgbClr val="FFFFFF"/>
              </a:solidFill>
              <a:latin typeface="Calibri" panose="020F0502020204030204" pitchFamily="34" charset="0"/>
              <a:cs typeface="Calibri" panose="020F0502020204030204" pitchFamily="34" charset="0"/>
            </a:endParaRPr>
          </a:p>
          <a:p>
            <a:endParaRPr lang="en-GB" sz="1900" dirty="0">
              <a:solidFill>
                <a:srgbClr val="FFFFFF"/>
              </a:solidFill>
              <a:highlight>
                <a:srgbClr val="00FFFF"/>
              </a:highlight>
              <a:latin typeface="Calibri" panose="020F0502020204030204" pitchFamily="34" charset="0"/>
              <a:cs typeface="Calibri" panose="020F0502020204030204" pitchFamily="34" charset="0"/>
            </a:endParaRPr>
          </a:p>
        </p:txBody>
      </p:sp>
      <p:sp useBgFill="1">
        <p:nvSpPr>
          <p:cNvPr id="4113" name="Rectangle 4112">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work twice as hard">
            <a:extLst>
              <a:ext uri="{FF2B5EF4-FFF2-40B4-BE49-F238E27FC236}">
                <a16:creationId xmlns:a16="http://schemas.microsoft.com/office/drawing/2014/main" id="{31F7E2F2-8F35-3036-FC87-28446DA315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3933" y="1296974"/>
            <a:ext cx="4178419" cy="4257257"/>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583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C000"/>
            </a:gs>
            <a:gs pos="46000">
              <a:srgbClr val="66FFFF"/>
            </a:gs>
            <a:gs pos="0">
              <a:srgbClr val="FFFFFF"/>
            </a:gs>
          </a:gsLst>
          <a:lin ang="25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DE24-6679-B9FC-ED97-2FDBACDD21C3}"/>
              </a:ext>
            </a:extLst>
          </p:cNvPr>
          <p:cNvSpPr>
            <a:spLocks noGrp="1"/>
          </p:cNvSpPr>
          <p:nvPr>
            <p:ph type="title"/>
          </p:nvPr>
        </p:nvSpPr>
        <p:spPr/>
        <p:txBody>
          <a:bodyPr/>
          <a:lstStyle/>
          <a:p>
            <a:r>
              <a:rPr lang="en-GB" dirty="0"/>
              <a:t>Concluding reflections…</a:t>
            </a:r>
          </a:p>
        </p:txBody>
      </p:sp>
      <p:sp>
        <p:nvSpPr>
          <p:cNvPr id="3" name="Content Placeholder 2">
            <a:extLst>
              <a:ext uri="{FF2B5EF4-FFF2-40B4-BE49-F238E27FC236}">
                <a16:creationId xmlns:a16="http://schemas.microsoft.com/office/drawing/2014/main" id="{A056A519-1159-E36B-9247-D368228698AE}"/>
              </a:ext>
            </a:extLst>
          </p:cNvPr>
          <p:cNvSpPr>
            <a:spLocks noGrp="1"/>
          </p:cNvSpPr>
          <p:nvPr>
            <p:ph idx="1"/>
          </p:nvPr>
        </p:nvSpPr>
        <p:spPr>
          <a:xfrm>
            <a:off x="680320" y="2136848"/>
            <a:ext cx="9613861" cy="3599316"/>
          </a:xfrm>
        </p:spPr>
        <p:txBody>
          <a:bodyPr>
            <a:noAutofit/>
          </a:bodyPr>
          <a:lstStyle/>
          <a:p>
            <a:r>
              <a:rPr lang="en-GB" sz="2800" b="0" i="0" dirty="0">
                <a:solidFill>
                  <a:srgbClr val="212121"/>
                </a:solidFill>
                <a:effectLst/>
                <a:highlight>
                  <a:srgbClr val="66FFFF"/>
                </a:highlight>
                <a:latin typeface="Arial Rounded MT Bold" panose="020F0704030504030204" pitchFamily="34" charset="0"/>
                <a:cs typeface="Calibri" panose="020F0502020204030204" pitchFamily="34" charset="0"/>
              </a:rPr>
              <a:t>“self-care is, and has always been, a tool for social justice in efforts to resist the oppressive systems that threaten the health and wellness of Black people</a:t>
            </a:r>
            <a:r>
              <a:rPr lang="en-GB" sz="2800" i="0" dirty="0">
                <a:solidFill>
                  <a:srgbClr val="212121"/>
                </a:solidFill>
                <a:effectLst/>
                <a:highlight>
                  <a:srgbClr val="66FFFF"/>
                </a:highlight>
                <a:latin typeface="Arial Rounded MT Bold" panose="020F0704030504030204" pitchFamily="34" charset="0"/>
                <a:cs typeface="Calibri" panose="020F0502020204030204" pitchFamily="34" charset="0"/>
              </a:rPr>
              <a:t>. </a:t>
            </a:r>
            <a:r>
              <a:rPr lang="en-GB" sz="2800" i="0" dirty="0">
                <a:solidFill>
                  <a:srgbClr val="FFFF00"/>
                </a:solidFill>
                <a:effectLst/>
                <a:latin typeface="Arial Rounded MT Bold" panose="020F0704030504030204" pitchFamily="34" charset="0"/>
                <a:cs typeface="Calibri" panose="020F0502020204030204" pitchFamily="34" charset="0"/>
              </a:rPr>
              <a:t>This can be seen through examples of the Black Panther Party and their launch of initiatives promoting community health such as the free breakfast program and organizing community clinics for medical care (</a:t>
            </a:r>
            <a:r>
              <a:rPr lang="en-GB" sz="2800" i="0" dirty="0" err="1">
                <a:solidFill>
                  <a:srgbClr val="FFFF00"/>
                </a:solidFill>
                <a:effectLst/>
                <a:latin typeface="Arial Rounded MT Bold" panose="020F0704030504030204" pitchFamily="34" charset="0"/>
                <a:cs typeface="Calibri" panose="020F0502020204030204" pitchFamily="34" charset="0"/>
              </a:rPr>
              <a:t>Heynen</a:t>
            </a:r>
            <a:r>
              <a:rPr lang="en-GB" sz="2800" i="0" dirty="0">
                <a:solidFill>
                  <a:srgbClr val="FFFF00"/>
                </a:solidFill>
                <a:effectLst/>
                <a:latin typeface="Arial Rounded MT Bold" panose="020F0704030504030204" pitchFamily="34" charset="0"/>
                <a:cs typeface="Calibri" panose="020F0502020204030204" pitchFamily="34" charset="0"/>
              </a:rPr>
              <a:t>, </a:t>
            </a:r>
            <a:r>
              <a:rPr lang="en-GB" sz="2800" i="0" u="sng" dirty="0">
                <a:solidFill>
                  <a:srgbClr val="FFFF00"/>
                </a:solidFill>
                <a:effectLst/>
                <a:latin typeface="Arial Rounded MT Bold" panose="020F07040305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2009</a:t>
            </a:r>
            <a:r>
              <a:rPr lang="en-GB" sz="2800" i="0" dirty="0">
                <a:solidFill>
                  <a:srgbClr val="FFFF00"/>
                </a:solidFill>
                <a:effectLst/>
                <a:latin typeface="Arial Rounded MT Bold" panose="020F0704030504030204" pitchFamily="34" charset="0"/>
                <a:cs typeface="Calibri" panose="020F0502020204030204" pitchFamily="34" charset="0"/>
              </a:rPr>
              <a:t>).</a:t>
            </a:r>
          </a:p>
          <a:p>
            <a:r>
              <a:rPr lang="en-GB" sz="2800" dirty="0">
                <a:solidFill>
                  <a:srgbClr val="7030A0"/>
                </a:solidFill>
                <a:latin typeface="Arial Rounded MT Bold" panose="020F0704030504030204" pitchFamily="34" charset="0"/>
                <a:cs typeface="Calibri" panose="020F0502020204030204" pitchFamily="34" charset="0"/>
              </a:rPr>
              <a:t>Being a systems changer is holistic…</a:t>
            </a:r>
          </a:p>
          <a:p>
            <a:r>
              <a:rPr lang="en-GB" sz="2800" b="1" dirty="0">
                <a:solidFill>
                  <a:srgbClr val="000000"/>
                </a:solidFill>
                <a:highlight>
                  <a:srgbClr val="FF0000"/>
                </a:highlight>
                <a:latin typeface="Arial Rounded MT Bold" panose="020F0704030504030204" pitchFamily="34" charset="0"/>
                <a:cs typeface="Calibri" panose="020F0502020204030204" pitchFamily="34" charset="0"/>
              </a:rPr>
              <a:t>Begin to reflect on what permission for self care would look like for you? </a:t>
            </a:r>
          </a:p>
        </p:txBody>
      </p:sp>
    </p:spTree>
    <p:extLst>
      <p:ext uri="{BB962C8B-B14F-4D97-AF65-F5344CB8AC3E}">
        <p14:creationId xmlns:p14="http://schemas.microsoft.com/office/powerpoint/2010/main" val="257439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marble with brown and aqua colors">
            <a:extLst>
              <a:ext uri="{FF2B5EF4-FFF2-40B4-BE49-F238E27FC236}">
                <a16:creationId xmlns:a16="http://schemas.microsoft.com/office/drawing/2014/main" id="{8D86BAF3-4905-653F-90D2-134E8B5DE06E}"/>
              </a:ext>
            </a:extLst>
          </p:cNvPr>
          <p:cNvPicPr>
            <a:picLocks noChangeAspect="1"/>
          </p:cNvPicPr>
          <p:nvPr/>
        </p:nvPicPr>
        <p:blipFill rotWithShape="1">
          <a:blip r:embed="rId2"/>
          <a:srcRect t="4492" b="16283"/>
          <a:stretch/>
        </p:blipFill>
        <p:spPr>
          <a:xfrm>
            <a:off x="0" y="10"/>
            <a:ext cx="12192000" cy="6857990"/>
          </a:xfrm>
          <a:prstGeom prst="rect">
            <a:avLst/>
          </a:prstGeom>
        </p:spPr>
      </p:pic>
      <p:sp>
        <p:nvSpPr>
          <p:cNvPr id="2" name="Title 1">
            <a:extLst>
              <a:ext uri="{FF2B5EF4-FFF2-40B4-BE49-F238E27FC236}">
                <a16:creationId xmlns:a16="http://schemas.microsoft.com/office/drawing/2014/main" id="{737E3A50-EE67-6C91-B01E-A4583A14B756}"/>
              </a:ext>
            </a:extLst>
          </p:cNvPr>
          <p:cNvSpPr>
            <a:spLocks noGrp="1"/>
          </p:cNvSpPr>
          <p:nvPr>
            <p:ph type="ctrTitle"/>
          </p:nvPr>
        </p:nvSpPr>
        <p:spPr>
          <a:xfrm>
            <a:off x="1581151" y="3226994"/>
            <a:ext cx="9488805" cy="2011756"/>
          </a:xfrm>
        </p:spPr>
        <p:txBody>
          <a:bodyPr anchor="ctr">
            <a:normAutofit/>
          </a:bodyPr>
          <a:lstStyle/>
          <a:p>
            <a:pPr algn="ctr">
              <a:lnSpc>
                <a:spcPct val="90000"/>
              </a:lnSpc>
            </a:pPr>
            <a:endParaRPr lang="en-GB" sz="2600" dirty="0">
              <a:highlight>
                <a:srgbClr val="C0C0C0"/>
              </a:highlight>
              <a:latin typeface="Arial Rounded MT Bold" panose="020F0704030504030204" pitchFamily="34" charset="0"/>
            </a:endParaRPr>
          </a:p>
        </p:txBody>
      </p:sp>
      <p:sp>
        <p:nvSpPr>
          <p:cNvPr id="3" name="Subtitle 2">
            <a:extLst>
              <a:ext uri="{FF2B5EF4-FFF2-40B4-BE49-F238E27FC236}">
                <a16:creationId xmlns:a16="http://schemas.microsoft.com/office/drawing/2014/main" id="{DFE8ACB6-13E2-F1EE-9F72-938561268829}"/>
              </a:ext>
            </a:extLst>
          </p:cNvPr>
          <p:cNvSpPr>
            <a:spLocks noGrp="1"/>
          </p:cNvSpPr>
          <p:nvPr>
            <p:ph type="subTitle" idx="1"/>
          </p:nvPr>
        </p:nvSpPr>
        <p:spPr>
          <a:xfrm>
            <a:off x="8477935" y="6327828"/>
            <a:ext cx="3357450" cy="405210"/>
          </a:xfrm>
        </p:spPr>
        <p:txBody>
          <a:bodyPr anchor="ctr">
            <a:normAutofit fontScale="55000" lnSpcReduction="20000"/>
          </a:bodyPr>
          <a:lstStyle/>
          <a:p>
            <a:pPr algn="r">
              <a:lnSpc>
                <a:spcPct val="120000"/>
              </a:lnSpc>
            </a:pPr>
            <a:r>
              <a:rPr lang="en-GB" sz="36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blackandgoldeducation</a:t>
            </a:r>
            <a:endParaRPr lang="en-GB" sz="3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pPr algn="r">
              <a:lnSpc>
                <a:spcPct val="120000"/>
              </a:lnSpc>
            </a:pPr>
            <a:endParaRPr lang="en-GB" sz="36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Picture 2" descr="Instagram_logo_icon - Snowdream">
            <a:extLst>
              <a:ext uri="{FF2B5EF4-FFF2-40B4-BE49-F238E27FC236}">
                <a16:creationId xmlns:a16="http://schemas.microsoft.com/office/drawing/2014/main" id="{4951F0E5-6242-6EF3-242A-0B5A1B9D0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935" y="6129472"/>
            <a:ext cx="396711" cy="39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2948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130</TotalTime>
  <Words>747</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ADLaM Display</vt:lpstr>
      <vt:lpstr>Aharoni</vt:lpstr>
      <vt:lpstr>Arial</vt:lpstr>
      <vt:lpstr>Arial Rounded MT Bold</vt:lpstr>
      <vt:lpstr>Calibri</vt:lpstr>
      <vt:lpstr>Cambria</vt:lpstr>
      <vt:lpstr>Times New Roman</vt:lpstr>
      <vt:lpstr>Trebuchet MS</vt:lpstr>
      <vt:lpstr>Berlin</vt:lpstr>
      <vt:lpstr>Our lived experience is a decolonial project in itself which is why Rest is Resistance’</vt:lpstr>
      <vt:lpstr>Aim of this session</vt:lpstr>
      <vt:lpstr>An introduction to Naomi</vt:lpstr>
      <vt:lpstr>Being a system changer is emotional labour</vt:lpstr>
      <vt:lpstr>The automatic assumption that we should  be the lead on decolonial initiatives (which is also a microgression!)  </vt:lpstr>
      <vt:lpstr>Audre Lorde :Caring for myself is not self-indulgence. It is self-preservation, and that is an act of political warfare!”</vt:lpstr>
      <vt:lpstr>Intersectional barriers which create guilt</vt:lpstr>
      <vt:lpstr>Concluding reflections…</vt:lpstr>
      <vt:lpstr>PowerPoint Presentation</vt:lpstr>
      <vt:lpstr>Resources / References</vt:lpstr>
    </vt:vector>
  </TitlesOfParts>
  <Company>University of West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lived experience is a decolonial project in itself which is why Rest is Resistance’</dc:title>
  <dc:creator>Naomi Smith</dc:creator>
  <cp:lastModifiedBy>Naomi Smith</cp:lastModifiedBy>
  <cp:revision>1</cp:revision>
  <dcterms:created xsi:type="dcterms:W3CDTF">2024-06-13T14:49:58Z</dcterms:created>
  <dcterms:modified xsi:type="dcterms:W3CDTF">2024-06-13T17:00:42Z</dcterms:modified>
</cp:coreProperties>
</file>